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832"/>
    <a:srgbClr val="3B313A"/>
    <a:srgbClr val="4C4E0A"/>
    <a:srgbClr val="322943"/>
    <a:srgbClr val="4C5652"/>
    <a:srgbClr val="5A3434"/>
    <a:srgbClr val="390A46"/>
    <a:srgbClr val="1C342E"/>
    <a:srgbClr val="711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66EEC-2E8A-4EB3-A81C-44D528D5190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AB4E43-BA48-4CAC-9891-DAF2C1DE8459}">
      <dgm:prSet phldrT="[文本]"/>
      <dgm:spPr>
        <a:solidFill>
          <a:srgbClr val="342832"/>
        </a:solidFill>
      </dgm:spPr>
      <dgm:t>
        <a:bodyPr/>
        <a:lstStyle/>
        <a:p>
          <a:r>
            <a:rPr lang="zh-CN" altLang="en-US" dirty="0" smtClean="0"/>
            <a:t>问题</a:t>
          </a:r>
          <a:endParaRPr lang="zh-CN" altLang="en-US" dirty="0"/>
        </a:p>
      </dgm:t>
    </dgm:pt>
    <dgm:pt modelId="{E554BBC4-B926-4E36-BBB7-8F9041043A35}" type="parTrans" cxnId="{F1B4AE52-2590-4826-A0A0-B7C3055036C6}">
      <dgm:prSet/>
      <dgm:spPr/>
      <dgm:t>
        <a:bodyPr/>
        <a:lstStyle/>
        <a:p>
          <a:endParaRPr lang="zh-CN" altLang="en-US"/>
        </a:p>
      </dgm:t>
    </dgm:pt>
    <dgm:pt modelId="{C53CBD3E-A8BA-42FA-BDF9-520DEF237151}" type="sibTrans" cxnId="{F1B4AE52-2590-4826-A0A0-B7C3055036C6}">
      <dgm:prSet/>
      <dgm:spPr/>
      <dgm:t>
        <a:bodyPr/>
        <a:lstStyle/>
        <a:p>
          <a:endParaRPr lang="zh-CN" altLang="en-US"/>
        </a:p>
      </dgm:t>
    </dgm:pt>
    <dgm:pt modelId="{0C973C3A-990A-4018-A526-0E9B9ACDDC99}">
      <dgm:prSet phldrT="[文本]"/>
      <dgm:spPr/>
      <dgm:t>
        <a:bodyPr/>
        <a:lstStyle/>
        <a:p>
          <a:r>
            <a:rPr lang="en-US" altLang="zh-CN" dirty="0" smtClean="0"/>
            <a:t>TXD/RXD</a:t>
          </a:r>
          <a:endParaRPr lang="zh-CN" altLang="en-US" dirty="0"/>
        </a:p>
      </dgm:t>
    </dgm:pt>
    <dgm:pt modelId="{B8AD09F9-AAF7-481B-AE5E-FABFAB6A2BD0}" type="parTrans" cxnId="{408890C7-9B5E-4734-B550-45A34B68908A}">
      <dgm:prSet/>
      <dgm:spPr/>
      <dgm:t>
        <a:bodyPr/>
        <a:lstStyle/>
        <a:p>
          <a:endParaRPr lang="zh-CN" altLang="en-US"/>
        </a:p>
      </dgm:t>
    </dgm:pt>
    <dgm:pt modelId="{5443A5C9-989F-4085-99B1-8BBC8978D03A}" type="sibTrans" cxnId="{408890C7-9B5E-4734-B550-45A34B68908A}">
      <dgm:prSet/>
      <dgm:spPr/>
      <dgm:t>
        <a:bodyPr/>
        <a:lstStyle/>
        <a:p>
          <a:endParaRPr lang="zh-CN" altLang="en-US"/>
        </a:p>
      </dgm:t>
    </dgm:pt>
    <dgm:pt modelId="{9384382A-9EFC-4485-9B2A-A8F6F432B4BB}">
      <dgm:prSet phldrT="[文本]"/>
      <dgm:spPr/>
      <dgm:t>
        <a:bodyPr/>
        <a:lstStyle/>
        <a:p>
          <a:r>
            <a:rPr lang="zh-CN" altLang="en-US" dirty="0" smtClean="0"/>
            <a:t>波特率</a:t>
          </a:r>
          <a:endParaRPr lang="zh-CN" altLang="en-US" dirty="0"/>
        </a:p>
      </dgm:t>
    </dgm:pt>
    <dgm:pt modelId="{D76BDE92-146C-468F-8D00-345FE00EBC3C}" type="parTrans" cxnId="{A6F3C137-05C3-4A58-87EE-1DA69152C88B}">
      <dgm:prSet/>
      <dgm:spPr/>
      <dgm:t>
        <a:bodyPr/>
        <a:lstStyle/>
        <a:p>
          <a:endParaRPr lang="zh-CN" altLang="en-US"/>
        </a:p>
      </dgm:t>
    </dgm:pt>
    <dgm:pt modelId="{8A0968CA-EF75-45C0-A00B-F0D5DA9A855C}" type="sibTrans" cxnId="{A6F3C137-05C3-4A58-87EE-1DA69152C88B}">
      <dgm:prSet/>
      <dgm:spPr/>
      <dgm:t>
        <a:bodyPr/>
        <a:lstStyle/>
        <a:p>
          <a:endParaRPr lang="zh-CN" altLang="en-US"/>
        </a:p>
      </dgm:t>
    </dgm:pt>
    <dgm:pt modelId="{8823E825-03EF-4BD7-AA4E-5E9C064598CD}">
      <dgm:prSet phldrT="[文本]"/>
      <dgm:spPr>
        <a:solidFill>
          <a:srgbClr val="342832"/>
        </a:solidFill>
      </dgm:spPr>
      <dgm:t>
        <a:bodyPr/>
        <a:lstStyle/>
        <a:p>
          <a:r>
            <a:rPr lang="zh-CN" altLang="en-US" dirty="0" smtClean="0"/>
            <a:t>解决</a:t>
          </a:r>
          <a:endParaRPr lang="zh-CN" altLang="en-US" dirty="0"/>
        </a:p>
      </dgm:t>
    </dgm:pt>
    <dgm:pt modelId="{D8DC8C5F-74B5-4DE8-A173-E6072FB509F2}" type="parTrans" cxnId="{58E37550-7BF4-49C8-A208-F4FEB333E788}">
      <dgm:prSet/>
      <dgm:spPr/>
      <dgm:t>
        <a:bodyPr/>
        <a:lstStyle/>
        <a:p>
          <a:endParaRPr lang="zh-CN" altLang="en-US"/>
        </a:p>
      </dgm:t>
    </dgm:pt>
    <dgm:pt modelId="{65C641CD-21F7-497E-9CA7-75B385778E37}" type="sibTrans" cxnId="{58E37550-7BF4-49C8-A208-F4FEB333E788}">
      <dgm:prSet/>
      <dgm:spPr/>
      <dgm:t>
        <a:bodyPr/>
        <a:lstStyle/>
        <a:p>
          <a:endParaRPr lang="zh-CN" altLang="en-US"/>
        </a:p>
      </dgm:t>
    </dgm:pt>
    <dgm:pt modelId="{2C492FB0-099E-4BFD-8FBA-EE0BF9D1D514}">
      <dgm:prSet phldrT="[文本]"/>
      <dgm:spPr/>
      <dgm:t>
        <a:bodyPr/>
        <a:lstStyle/>
        <a:p>
          <a:r>
            <a:rPr lang="en-US" altLang="zh-CN" dirty="0" smtClean="0"/>
            <a:t>0</a:t>
          </a:r>
          <a:endParaRPr lang="zh-CN" altLang="en-US" dirty="0"/>
        </a:p>
      </dgm:t>
    </dgm:pt>
    <dgm:pt modelId="{8A51FC0C-4F6D-4FC8-B7D6-BD377E0FE100}" type="parTrans" cxnId="{950781A7-254E-47C8-A378-D8DF9AC4B1E7}">
      <dgm:prSet/>
      <dgm:spPr/>
      <dgm:t>
        <a:bodyPr/>
        <a:lstStyle/>
        <a:p>
          <a:endParaRPr lang="zh-CN" altLang="en-US"/>
        </a:p>
      </dgm:t>
    </dgm:pt>
    <dgm:pt modelId="{747864B7-096C-40F7-8635-25151FB06031}" type="sibTrans" cxnId="{950781A7-254E-47C8-A378-D8DF9AC4B1E7}">
      <dgm:prSet/>
      <dgm:spPr/>
      <dgm:t>
        <a:bodyPr/>
        <a:lstStyle/>
        <a:p>
          <a:endParaRPr lang="zh-CN" altLang="en-US"/>
        </a:p>
      </dgm:t>
    </dgm:pt>
    <dgm:pt modelId="{59E778C7-D006-4AE1-B8E1-867048599CF2}">
      <dgm:prSet phldrT="[文本]"/>
      <dgm:spPr/>
      <dgm:t>
        <a:bodyPr/>
        <a:lstStyle/>
        <a:p>
          <a:r>
            <a:rPr lang="zh-CN" altLang="en-US" dirty="0" smtClean="0"/>
            <a:t>统一时频</a:t>
          </a:r>
          <a:endParaRPr lang="zh-CN" altLang="en-US" dirty="0"/>
        </a:p>
      </dgm:t>
    </dgm:pt>
    <dgm:pt modelId="{9949F186-0B3A-4241-8DE8-4EC783810FBC}" type="parTrans" cxnId="{9729EA1F-144E-4E8A-95E4-D2F2EBC2D1CF}">
      <dgm:prSet/>
      <dgm:spPr/>
      <dgm:t>
        <a:bodyPr/>
        <a:lstStyle/>
        <a:p>
          <a:endParaRPr lang="zh-CN" altLang="en-US"/>
        </a:p>
      </dgm:t>
    </dgm:pt>
    <dgm:pt modelId="{FCC2D1DA-F7CB-49FE-9A7C-6ABCDAE8787C}" type="sibTrans" cxnId="{9729EA1F-144E-4E8A-95E4-D2F2EBC2D1CF}">
      <dgm:prSet/>
      <dgm:spPr/>
      <dgm:t>
        <a:bodyPr/>
        <a:lstStyle/>
        <a:p>
          <a:endParaRPr lang="zh-CN" altLang="en-US"/>
        </a:p>
      </dgm:t>
    </dgm:pt>
    <dgm:pt modelId="{3F98A0B1-559D-45D1-A14B-7AEB5188FE86}">
      <dgm:prSet phldrT="[文本]"/>
      <dgm:spPr/>
      <dgm:t>
        <a:bodyPr/>
        <a:lstStyle/>
        <a:p>
          <a:r>
            <a:rPr lang="zh-CN" altLang="en-US" dirty="0" smtClean="0"/>
            <a:t>整批发送</a:t>
          </a:r>
          <a:endParaRPr lang="zh-CN" altLang="en-US" dirty="0"/>
        </a:p>
      </dgm:t>
    </dgm:pt>
    <dgm:pt modelId="{08A3943D-1B1C-4C1C-9A58-8BF0EF6211CA}" type="parTrans" cxnId="{FDAFFD6B-8A1B-43E2-9666-2E3FDB4A13E0}">
      <dgm:prSet/>
      <dgm:spPr/>
      <dgm:t>
        <a:bodyPr/>
        <a:lstStyle/>
        <a:p>
          <a:endParaRPr lang="zh-CN" altLang="en-US"/>
        </a:p>
      </dgm:t>
    </dgm:pt>
    <dgm:pt modelId="{A9FE4DF1-73A5-44C1-A971-074690FEBC8A}" type="sibTrans" cxnId="{FDAFFD6B-8A1B-43E2-9666-2E3FDB4A13E0}">
      <dgm:prSet/>
      <dgm:spPr/>
      <dgm:t>
        <a:bodyPr/>
        <a:lstStyle/>
        <a:p>
          <a:endParaRPr lang="zh-CN" altLang="en-US"/>
        </a:p>
      </dgm:t>
    </dgm:pt>
    <dgm:pt modelId="{D77E8364-E2B5-480B-B1B5-C07413F7D26B}">
      <dgm:prSet phldrT="[文本]"/>
      <dgm:spPr/>
      <dgm:t>
        <a:bodyPr/>
        <a:lstStyle/>
        <a:p>
          <a:r>
            <a:rPr lang="zh-CN" altLang="en-US" dirty="0" smtClean="0"/>
            <a:t>状态机</a:t>
          </a:r>
          <a:endParaRPr lang="zh-CN" altLang="en-US" dirty="0"/>
        </a:p>
      </dgm:t>
    </dgm:pt>
    <dgm:pt modelId="{1679D0A6-83C8-49F7-A811-0EB5AEBBFC5F}" type="parTrans" cxnId="{1D3D6BAB-55A2-41A2-801F-2EA1470A49BA}">
      <dgm:prSet/>
      <dgm:spPr/>
      <dgm:t>
        <a:bodyPr/>
        <a:lstStyle/>
        <a:p>
          <a:endParaRPr lang="zh-CN" altLang="en-US"/>
        </a:p>
      </dgm:t>
    </dgm:pt>
    <dgm:pt modelId="{682B64E2-DED8-4AAD-BFF0-81451805EDE9}" type="sibTrans" cxnId="{1D3D6BAB-55A2-41A2-801F-2EA1470A49BA}">
      <dgm:prSet/>
      <dgm:spPr/>
      <dgm:t>
        <a:bodyPr/>
        <a:lstStyle/>
        <a:p>
          <a:endParaRPr lang="zh-CN" altLang="en-US"/>
        </a:p>
      </dgm:t>
    </dgm:pt>
    <dgm:pt modelId="{4D22F7C3-2AED-434C-996D-602F4EE81658}" type="pres">
      <dgm:prSet presAssocID="{83866EEC-2E8A-4EB3-A81C-44D528D5190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079DA3C-9256-4F0F-9749-456D8B5CD7B1}" type="pres">
      <dgm:prSet presAssocID="{31AB4E43-BA48-4CAC-9891-DAF2C1DE8459}" presName="root" presStyleCnt="0"/>
      <dgm:spPr/>
    </dgm:pt>
    <dgm:pt modelId="{44FDD4D3-567F-479E-8F03-B2393B5989EA}" type="pres">
      <dgm:prSet presAssocID="{31AB4E43-BA48-4CAC-9891-DAF2C1DE8459}" presName="rootComposite" presStyleCnt="0"/>
      <dgm:spPr/>
    </dgm:pt>
    <dgm:pt modelId="{920ED382-75B3-4A3A-A177-728095C966C2}" type="pres">
      <dgm:prSet presAssocID="{31AB4E43-BA48-4CAC-9891-DAF2C1DE8459}" presName="rootText" presStyleLbl="node1" presStyleIdx="0" presStyleCnt="2" custLinFactNeighborX="-55813" custLinFactNeighborY="-131"/>
      <dgm:spPr/>
      <dgm:t>
        <a:bodyPr/>
        <a:lstStyle/>
        <a:p>
          <a:endParaRPr lang="zh-CN" altLang="en-US"/>
        </a:p>
      </dgm:t>
    </dgm:pt>
    <dgm:pt modelId="{8F4A9662-6888-4E8B-9A68-1F33AE2A8130}" type="pres">
      <dgm:prSet presAssocID="{31AB4E43-BA48-4CAC-9891-DAF2C1DE8459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17D79097-52BF-468D-9DE2-29B24CCFFD50}" type="pres">
      <dgm:prSet presAssocID="{31AB4E43-BA48-4CAC-9891-DAF2C1DE8459}" presName="childShape" presStyleCnt="0"/>
      <dgm:spPr/>
    </dgm:pt>
    <dgm:pt modelId="{C6C72EC7-3F74-4074-98F0-42E493A84A16}" type="pres">
      <dgm:prSet presAssocID="{B8AD09F9-AAF7-481B-AE5E-FABFAB6A2BD0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71DFE641-5F1E-457A-B105-1FE69FFA770D}" type="pres">
      <dgm:prSet presAssocID="{0C973C3A-990A-4018-A526-0E9B9ACDDC99}" presName="childText" presStyleLbl="bgAcc1" presStyleIdx="0" presStyleCnt="6" custLinFactNeighborX="-69767" custLinFactNeighborY="-39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F2BB59-9CC8-4150-BF8B-162D29946781}" type="pres">
      <dgm:prSet presAssocID="{D76BDE92-146C-468F-8D00-345FE00EBC3C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32AD8924-34B0-41A7-9634-BE2E598EE65A}" type="pres">
      <dgm:prSet presAssocID="{9384382A-9EFC-4485-9B2A-A8F6F432B4BB}" presName="childText" presStyleLbl="bgAcc1" presStyleIdx="1" presStyleCnt="6" custLinFactNeighborX="-69767" custLinFactNeighborY="-39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7D6065-291E-438C-9386-29638531CC52}" type="pres">
      <dgm:prSet presAssocID="{08A3943D-1B1C-4C1C-9A58-8BF0EF6211CA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EB75DE3A-2F37-4051-B948-C17DDFEB2AE7}" type="pres">
      <dgm:prSet presAssocID="{3F98A0B1-559D-45D1-A14B-7AEB5188FE86}" presName="childText" presStyleLbl="bgAcc1" presStyleIdx="2" presStyleCnt="6" custLinFactNeighborX="-69767" custLinFactNeighborY="-39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4C3E49-03D6-4C72-9661-EDA320A71AB0}" type="pres">
      <dgm:prSet presAssocID="{8823E825-03EF-4BD7-AA4E-5E9C064598CD}" presName="root" presStyleCnt="0"/>
      <dgm:spPr/>
    </dgm:pt>
    <dgm:pt modelId="{96F47AAF-2514-400F-85AD-AFB658BB2539}" type="pres">
      <dgm:prSet presAssocID="{8823E825-03EF-4BD7-AA4E-5E9C064598CD}" presName="rootComposite" presStyleCnt="0"/>
      <dgm:spPr/>
    </dgm:pt>
    <dgm:pt modelId="{2CB8B5F1-F40F-432F-91E5-6E65F5C4B0FC}" type="pres">
      <dgm:prSet presAssocID="{8823E825-03EF-4BD7-AA4E-5E9C064598CD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4CEFC28B-C7F5-4D68-91C0-ED706B48458E}" type="pres">
      <dgm:prSet presAssocID="{8823E825-03EF-4BD7-AA4E-5E9C064598CD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5E9C8233-FF6B-4207-96A0-D29D9C1D87B0}" type="pres">
      <dgm:prSet presAssocID="{8823E825-03EF-4BD7-AA4E-5E9C064598CD}" presName="childShape" presStyleCnt="0"/>
      <dgm:spPr/>
    </dgm:pt>
    <dgm:pt modelId="{D87C13A5-BD73-4D27-A344-F3D86F795101}" type="pres">
      <dgm:prSet presAssocID="{8A51FC0C-4F6D-4FC8-B7D6-BD377E0FE100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C1463D82-5203-4142-9595-653CB6B2AD80}" type="pres">
      <dgm:prSet presAssocID="{2C492FB0-099E-4BFD-8FBA-EE0BF9D1D514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99D8E5-967F-4578-8A1B-34F26E352434}" type="pres">
      <dgm:prSet presAssocID="{9949F186-0B3A-4241-8DE8-4EC783810FBC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60AA698B-563B-4BA1-B551-4E474FB9E5C3}" type="pres">
      <dgm:prSet presAssocID="{59E778C7-D006-4AE1-B8E1-867048599CF2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43DBAB-3161-4604-AB77-DAD9D2D8C431}" type="pres">
      <dgm:prSet presAssocID="{1679D0A6-83C8-49F7-A811-0EB5AEBBFC5F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07C4BBEF-5BA0-4358-A354-A994E31A92EE}" type="pres">
      <dgm:prSet presAssocID="{D77E8364-E2B5-480B-B1B5-C07413F7D26B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B4AE52-2590-4826-A0A0-B7C3055036C6}" srcId="{83866EEC-2E8A-4EB3-A81C-44D528D5190A}" destId="{31AB4E43-BA48-4CAC-9891-DAF2C1DE8459}" srcOrd="0" destOrd="0" parTransId="{E554BBC4-B926-4E36-BBB7-8F9041043A35}" sibTransId="{C53CBD3E-A8BA-42FA-BDF9-520DEF237151}"/>
    <dgm:cxn modelId="{408890C7-9B5E-4734-B550-45A34B68908A}" srcId="{31AB4E43-BA48-4CAC-9891-DAF2C1DE8459}" destId="{0C973C3A-990A-4018-A526-0E9B9ACDDC99}" srcOrd="0" destOrd="0" parTransId="{B8AD09F9-AAF7-481B-AE5E-FABFAB6A2BD0}" sibTransId="{5443A5C9-989F-4085-99B1-8BBC8978D03A}"/>
    <dgm:cxn modelId="{7321E6B0-9759-4653-9255-5A229C4CC0B6}" type="presOf" srcId="{D76BDE92-146C-468F-8D00-345FE00EBC3C}" destId="{9AF2BB59-9CC8-4150-BF8B-162D29946781}" srcOrd="0" destOrd="0" presId="urn:microsoft.com/office/officeart/2005/8/layout/hierarchy3"/>
    <dgm:cxn modelId="{7FBDB346-0C42-47B6-AC96-74DE3B07B8C4}" type="presOf" srcId="{1679D0A6-83C8-49F7-A811-0EB5AEBBFC5F}" destId="{2943DBAB-3161-4604-AB77-DAD9D2D8C431}" srcOrd="0" destOrd="0" presId="urn:microsoft.com/office/officeart/2005/8/layout/hierarchy3"/>
    <dgm:cxn modelId="{AF682447-3822-4089-94A1-48A03CB5FC5F}" type="presOf" srcId="{9949F186-0B3A-4241-8DE8-4EC783810FBC}" destId="{7899D8E5-967F-4578-8A1B-34F26E352434}" srcOrd="0" destOrd="0" presId="urn:microsoft.com/office/officeart/2005/8/layout/hierarchy3"/>
    <dgm:cxn modelId="{0A099BC7-60CD-4C66-B62E-EB9013D20882}" type="presOf" srcId="{59E778C7-D006-4AE1-B8E1-867048599CF2}" destId="{60AA698B-563B-4BA1-B551-4E474FB9E5C3}" srcOrd="0" destOrd="0" presId="urn:microsoft.com/office/officeart/2005/8/layout/hierarchy3"/>
    <dgm:cxn modelId="{9729EA1F-144E-4E8A-95E4-D2F2EBC2D1CF}" srcId="{8823E825-03EF-4BD7-AA4E-5E9C064598CD}" destId="{59E778C7-D006-4AE1-B8E1-867048599CF2}" srcOrd="1" destOrd="0" parTransId="{9949F186-0B3A-4241-8DE8-4EC783810FBC}" sibTransId="{FCC2D1DA-F7CB-49FE-9A7C-6ABCDAE8787C}"/>
    <dgm:cxn modelId="{E0E95F88-9219-497C-A914-B6DC8CC21886}" type="presOf" srcId="{3F98A0B1-559D-45D1-A14B-7AEB5188FE86}" destId="{EB75DE3A-2F37-4051-B948-C17DDFEB2AE7}" srcOrd="0" destOrd="0" presId="urn:microsoft.com/office/officeart/2005/8/layout/hierarchy3"/>
    <dgm:cxn modelId="{51CC5623-270D-41AD-84AE-2C55CF8C656D}" type="presOf" srcId="{31AB4E43-BA48-4CAC-9891-DAF2C1DE8459}" destId="{920ED382-75B3-4A3A-A177-728095C966C2}" srcOrd="0" destOrd="0" presId="urn:microsoft.com/office/officeart/2005/8/layout/hierarchy3"/>
    <dgm:cxn modelId="{B55CAE59-6468-4286-AA03-3572552C1FD1}" type="presOf" srcId="{D77E8364-E2B5-480B-B1B5-C07413F7D26B}" destId="{07C4BBEF-5BA0-4358-A354-A994E31A92EE}" srcOrd="0" destOrd="0" presId="urn:microsoft.com/office/officeart/2005/8/layout/hierarchy3"/>
    <dgm:cxn modelId="{31C70BEA-FD05-4597-B096-8C7177CB01CA}" type="presOf" srcId="{31AB4E43-BA48-4CAC-9891-DAF2C1DE8459}" destId="{8F4A9662-6888-4E8B-9A68-1F33AE2A8130}" srcOrd="1" destOrd="0" presId="urn:microsoft.com/office/officeart/2005/8/layout/hierarchy3"/>
    <dgm:cxn modelId="{ED64880F-F787-4EC0-A5E6-9613D3EB2F5A}" type="presOf" srcId="{8A51FC0C-4F6D-4FC8-B7D6-BD377E0FE100}" destId="{D87C13A5-BD73-4D27-A344-F3D86F795101}" srcOrd="0" destOrd="0" presId="urn:microsoft.com/office/officeart/2005/8/layout/hierarchy3"/>
    <dgm:cxn modelId="{58E37550-7BF4-49C8-A208-F4FEB333E788}" srcId="{83866EEC-2E8A-4EB3-A81C-44D528D5190A}" destId="{8823E825-03EF-4BD7-AA4E-5E9C064598CD}" srcOrd="1" destOrd="0" parTransId="{D8DC8C5F-74B5-4DE8-A173-E6072FB509F2}" sibTransId="{65C641CD-21F7-497E-9CA7-75B385778E37}"/>
    <dgm:cxn modelId="{1D3D6BAB-55A2-41A2-801F-2EA1470A49BA}" srcId="{8823E825-03EF-4BD7-AA4E-5E9C064598CD}" destId="{D77E8364-E2B5-480B-B1B5-C07413F7D26B}" srcOrd="2" destOrd="0" parTransId="{1679D0A6-83C8-49F7-A811-0EB5AEBBFC5F}" sibTransId="{682B64E2-DED8-4AAD-BFF0-81451805EDE9}"/>
    <dgm:cxn modelId="{1CCFFB83-6535-49A0-ABDA-76D3236E174F}" type="presOf" srcId="{83866EEC-2E8A-4EB3-A81C-44D528D5190A}" destId="{4D22F7C3-2AED-434C-996D-602F4EE81658}" srcOrd="0" destOrd="0" presId="urn:microsoft.com/office/officeart/2005/8/layout/hierarchy3"/>
    <dgm:cxn modelId="{950781A7-254E-47C8-A378-D8DF9AC4B1E7}" srcId="{8823E825-03EF-4BD7-AA4E-5E9C064598CD}" destId="{2C492FB0-099E-4BFD-8FBA-EE0BF9D1D514}" srcOrd="0" destOrd="0" parTransId="{8A51FC0C-4F6D-4FC8-B7D6-BD377E0FE100}" sibTransId="{747864B7-096C-40F7-8635-25151FB06031}"/>
    <dgm:cxn modelId="{A6F3C137-05C3-4A58-87EE-1DA69152C88B}" srcId="{31AB4E43-BA48-4CAC-9891-DAF2C1DE8459}" destId="{9384382A-9EFC-4485-9B2A-A8F6F432B4BB}" srcOrd="1" destOrd="0" parTransId="{D76BDE92-146C-468F-8D00-345FE00EBC3C}" sibTransId="{8A0968CA-EF75-45C0-A00B-F0D5DA9A855C}"/>
    <dgm:cxn modelId="{A4582D33-D85F-4833-ADCE-15CCCC5B69AC}" type="presOf" srcId="{0C973C3A-990A-4018-A526-0E9B9ACDDC99}" destId="{71DFE641-5F1E-457A-B105-1FE69FFA770D}" srcOrd="0" destOrd="0" presId="urn:microsoft.com/office/officeart/2005/8/layout/hierarchy3"/>
    <dgm:cxn modelId="{CFF844D1-263C-4F15-9188-E159AC909CE4}" type="presOf" srcId="{08A3943D-1B1C-4C1C-9A58-8BF0EF6211CA}" destId="{F87D6065-291E-438C-9386-29638531CC52}" srcOrd="0" destOrd="0" presId="urn:microsoft.com/office/officeart/2005/8/layout/hierarchy3"/>
    <dgm:cxn modelId="{49AD0E19-B2D5-4EA9-A134-0D3549FFABAC}" type="presOf" srcId="{2C492FB0-099E-4BFD-8FBA-EE0BF9D1D514}" destId="{C1463D82-5203-4142-9595-653CB6B2AD80}" srcOrd="0" destOrd="0" presId="urn:microsoft.com/office/officeart/2005/8/layout/hierarchy3"/>
    <dgm:cxn modelId="{13D69E6E-FCA5-4B16-B812-A56F87791310}" type="presOf" srcId="{8823E825-03EF-4BD7-AA4E-5E9C064598CD}" destId="{2CB8B5F1-F40F-432F-91E5-6E65F5C4B0FC}" srcOrd="0" destOrd="0" presId="urn:microsoft.com/office/officeart/2005/8/layout/hierarchy3"/>
    <dgm:cxn modelId="{FDAFFD6B-8A1B-43E2-9666-2E3FDB4A13E0}" srcId="{31AB4E43-BA48-4CAC-9891-DAF2C1DE8459}" destId="{3F98A0B1-559D-45D1-A14B-7AEB5188FE86}" srcOrd="2" destOrd="0" parTransId="{08A3943D-1B1C-4C1C-9A58-8BF0EF6211CA}" sibTransId="{A9FE4DF1-73A5-44C1-A971-074690FEBC8A}"/>
    <dgm:cxn modelId="{F6DD651B-BDC3-471D-AE5E-84EB5563613E}" type="presOf" srcId="{8823E825-03EF-4BD7-AA4E-5E9C064598CD}" destId="{4CEFC28B-C7F5-4D68-91C0-ED706B48458E}" srcOrd="1" destOrd="0" presId="urn:microsoft.com/office/officeart/2005/8/layout/hierarchy3"/>
    <dgm:cxn modelId="{AEB122BE-3F72-4205-88D6-EBDA5AC1175B}" type="presOf" srcId="{B8AD09F9-AAF7-481B-AE5E-FABFAB6A2BD0}" destId="{C6C72EC7-3F74-4074-98F0-42E493A84A16}" srcOrd="0" destOrd="0" presId="urn:microsoft.com/office/officeart/2005/8/layout/hierarchy3"/>
    <dgm:cxn modelId="{A620E703-2DA2-460C-956F-F0A0D9B010DB}" type="presOf" srcId="{9384382A-9EFC-4485-9B2A-A8F6F432B4BB}" destId="{32AD8924-34B0-41A7-9634-BE2E598EE65A}" srcOrd="0" destOrd="0" presId="urn:microsoft.com/office/officeart/2005/8/layout/hierarchy3"/>
    <dgm:cxn modelId="{DCB01DA2-0BB0-42FB-9F68-2357AF5DA3BC}" type="presParOf" srcId="{4D22F7C3-2AED-434C-996D-602F4EE81658}" destId="{D079DA3C-9256-4F0F-9749-456D8B5CD7B1}" srcOrd="0" destOrd="0" presId="urn:microsoft.com/office/officeart/2005/8/layout/hierarchy3"/>
    <dgm:cxn modelId="{B3EB742E-2CE6-471B-8DF9-AE4D0A70CE91}" type="presParOf" srcId="{D079DA3C-9256-4F0F-9749-456D8B5CD7B1}" destId="{44FDD4D3-567F-479E-8F03-B2393B5989EA}" srcOrd="0" destOrd="0" presId="urn:microsoft.com/office/officeart/2005/8/layout/hierarchy3"/>
    <dgm:cxn modelId="{97F6099C-147D-4081-9DA7-36EE5F47AD19}" type="presParOf" srcId="{44FDD4D3-567F-479E-8F03-B2393B5989EA}" destId="{920ED382-75B3-4A3A-A177-728095C966C2}" srcOrd="0" destOrd="0" presId="urn:microsoft.com/office/officeart/2005/8/layout/hierarchy3"/>
    <dgm:cxn modelId="{44D6BFD1-2E83-45E4-9340-A274A041C65D}" type="presParOf" srcId="{44FDD4D3-567F-479E-8F03-B2393B5989EA}" destId="{8F4A9662-6888-4E8B-9A68-1F33AE2A8130}" srcOrd="1" destOrd="0" presId="urn:microsoft.com/office/officeart/2005/8/layout/hierarchy3"/>
    <dgm:cxn modelId="{A0CDFB36-800A-43BA-AB67-40FE610EAC64}" type="presParOf" srcId="{D079DA3C-9256-4F0F-9749-456D8B5CD7B1}" destId="{17D79097-52BF-468D-9DE2-29B24CCFFD50}" srcOrd="1" destOrd="0" presId="urn:microsoft.com/office/officeart/2005/8/layout/hierarchy3"/>
    <dgm:cxn modelId="{108997A0-FB24-4ED1-9C00-D7A7B729DECE}" type="presParOf" srcId="{17D79097-52BF-468D-9DE2-29B24CCFFD50}" destId="{C6C72EC7-3F74-4074-98F0-42E493A84A16}" srcOrd="0" destOrd="0" presId="urn:microsoft.com/office/officeart/2005/8/layout/hierarchy3"/>
    <dgm:cxn modelId="{57543B10-81D1-4DA6-B711-78CF52F4F3E7}" type="presParOf" srcId="{17D79097-52BF-468D-9DE2-29B24CCFFD50}" destId="{71DFE641-5F1E-457A-B105-1FE69FFA770D}" srcOrd="1" destOrd="0" presId="urn:microsoft.com/office/officeart/2005/8/layout/hierarchy3"/>
    <dgm:cxn modelId="{38586B03-2B4C-4E0E-83A9-2DB91D0AAC01}" type="presParOf" srcId="{17D79097-52BF-468D-9DE2-29B24CCFFD50}" destId="{9AF2BB59-9CC8-4150-BF8B-162D29946781}" srcOrd="2" destOrd="0" presId="urn:microsoft.com/office/officeart/2005/8/layout/hierarchy3"/>
    <dgm:cxn modelId="{032DA95B-ABC1-4532-97F5-A2DD3A7F38E4}" type="presParOf" srcId="{17D79097-52BF-468D-9DE2-29B24CCFFD50}" destId="{32AD8924-34B0-41A7-9634-BE2E598EE65A}" srcOrd="3" destOrd="0" presId="urn:microsoft.com/office/officeart/2005/8/layout/hierarchy3"/>
    <dgm:cxn modelId="{211BF831-5F53-4A41-95FC-075A2F8FFC4D}" type="presParOf" srcId="{17D79097-52BF-468D-9DE2-29B24CCFFD50}" destId="{F87D6065-291E-438C-9386-29638531CC52}" srcOrd="4" destOrd="0" presId="urn:microsoft.com/office/officeart/2005/8/layout/hierarchy3"/>
    <dgm:cxn modelId="{9F1D0F18-88E9-4952-BEB6-C6EEA053C86B}" type="presParOf" srcId="{17D79097-52BF-468D-9DE2-29B24CCFFD50}" destId="{EB75DE3A-2F37-4051-B948-C17DDFEB2AE7}" srcOrd="5" destOrd="0" presId="urn:microsoft.com/office/officeart/2005/8/layout/hierarchy3"/>
    <dgm:cxn modelId="{61D63BCF-CCEB-4727-A94D-9047870AF1EC}" type="presParOf" srcId="{4D22F7C3-2AED-434C-996D-602F4EE81658}" destId="{6D4C3E49-03D6-4C72-9661-EDA320A71AB0}" srcOrd="1" destOrd="0" presId="urn:microsoft.com/office/officeart/2005/8/layout/hierarchy3"/>
    <dgm:cxn modelId="{9FA928B6-2484-4C92-A8B4-F88297D717D1}" type="presParOf" srcId="{6D4C3E49-03D6-4C72-9661-EDA320A71AB0}" destId="{96F47AAF-2514-400F-85AD-AFB658BB2539}" srcOrd="0" destOrd="0" presId="urn:microsoft.com/office/officeart/2005/8/layout/hierarchy3"/>
    <dgm:cxn modelId="{B412363D-96AE-4F68-82ED-21F003BE6908}" type="presParOf" srcId="{96F47AAF-2514-400F-85AD-AFB658BB2539}" destId="{2CB8B5F1-F40F-432F-91E5-6E65F5C4B0FC}" srcOrd="0" destOrd="0" presId="urn:microsoft.com/office/officeart/2005/8/layout/hierarchy3"/>
    <dgm:cxn modelId="{65C92F31-709F-492E-8AD6-05BC952C19AD}" type="presParOf" srcId="{96F47AAF-2514-400F-85AD-AFB658BB2539}" destId="{4CEFC28B-C7F5-4D68-91C0-ED706B48458E}" srcOrd="1" destOrd="0" presId="urn:microsoft.com/office/officeart/2005/8/layout/hierarchy3"/>
    <dgm:cxn modelId="{69AD20A2-7197-49CC-86DC-A19F6FE314C9}" type="presParOf" srcId="{6D4C3E49-03D6-4C72-9661-EDA320A71AB0}" destId="{5E9C8233-FF6B-4207-96A0-D29D9C1D87B0}" srcOrd="1" destOrd="0" presId="urn:microsoft.com/office/officeart/2005/8/layout/hierarchy3"/>
    <dgm:cxn modelId="{ADA39139-F215-47F4-BE13-3C947CCE2577}" type="presParOf" srcId="{5E9C8233-FF6B-4207-96A0-D29D9C1D87B0}" destId="{D87C13A5-BD73-4D27-A344-F3D86F795101}" srcOrd="0" destOrd="0" presId="urn:microsoft.com/office/officeart/2005/8/layout/hierarchy3"/>
    <dgm:cxn modelId="{BDAABA7A-DBE9-4BB9-9B92-AEAC05AE660C}" type="presParOf" srcId="{5E9C8233-FF6B-4207-96A0-D29D9C1D87B0}" destId="{C1463D82-5203-4142-9595-653CB6B2AD80}" srcOrd="1" destOrd="0" presId="urn:microsoft.com/office/officeart/2005/8/layout/hierarchy3"/>
    <dgm:cxn modelId="{78C84945-9D48-4943-A27A-5325F38CF6EE}" type="presParOf" srcId="{5E9C8233-FF6B-4207-96A0-D29D9C1D87B0}" destId="{7899D8E5-967F-4578-8A1B-34F26E352434}" srcOrd="2" destOrd="0" presId="urn:microsoft.com/office/officeart/2005/8/layout/hierarchy3"/>
    <dgm:cxn modelId="{DE52752F-8B55-41F1-9CB1-B366C0654AA7}" type="presParOf" srcId="{5E9C8233-FF6B-4207-96A0-D29D9C1D87B0}" destId="{60AA698B-563B-4BA1-B551-4E474FB9E5C3}" srcOrd="3" destOrd="0" presId="urn:microsoft.com/office/officeart/2005/8/layout/hierarchy3"/>
    <dgm:cxn modelId="{B2B79A36-C73C-4564-887C-3F68A7204660}" type="presParOf" srcId="{5E9C8233-FF6B-4207-96A0-D29D9C1D87B0}" destId="{2943DBAB-3161-4604-AB77-DAD9D2D8C431}" srcOrd="4" destOrd="0" presId="urn:microsoft.com/office/officeart/2005/8/layout/hierarchy3"/>
    <dgm:cxn modelId="{1F71A50C-5317-4A35-ABFA-C64B97A7A64E}" type="presParOf" srcId="{5E9C8233-FF6B-4207-96A0-D29D9C1D87B0}" destId="{07C4BBEF-5BA0-4358-A354-A994E31A92E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7FBF72-F39C-4CEE-B5DA-F7E7C88D7C4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5B1B074-AB77-4B61-9F1D-1479C509A09A}">
      <dgm:prSet phldrT="[文本]"/>
      <dgm:spPr/>
      <dgm:t>
        <a:bodyPr/>
        <a:lstStyle/>
        <a:p>
          <a:r>
            <a:rPr lang="zh-CN" altLang="en-US" dirty="0" smtClean="0"/>
            <a:t>英文小写</a:t>
          </a:r>
          <a:endParaRPr lang="zh-CN" altLang="en-US" dirty="0"/>
        </a:p>
      </dgm:t>
    </dgm:pt>
    <dgm:pt modelId="{D37C9341-AB92-4300-A4A9-2F2159FCA960}" type="parTrans" cxnId="{72012112-7019-4164-B2C3-03C35250C16A}">
      <dgm:prSet/>
      <dgm:spPr/>
      <dgm:t>
        <a:bodyPr/>
        <a:lstStyle/>
        <a:p>
          <a:endParaRPr lang="zh-CN" altLang="en-US"/>
        </a:p>
      </dgm:t>
    </dgm:pt>
    <dgm:pt modelId="{532EBC7D-E55F-450F-86EC-C7E11B8C36F6}" type="sibTrans" cxnId="{72012112-7019-4164-B2C3-03C35250C16A}">
      <dgm:prSet/>
      <dgm:spPr/>
      <dgm:t>
        <a:bodyPr/>
        <a:lstStyle/>
        <a:p>
          <a:endParaRPr lang="zh-CN" altLang="en-US"/>
        </a:p>
      </dgm:t>
    </dgm:pt>
    <dgm:pt modelId="{7857DFCC-1745-4F2E-B838-186BD7C8223A}">
      <dgm:prSet phldrT="[文本]"/>
      <dgm:spPr/>
      <dgm:t>
        <a:bodyPr/>
        <a:lstStyle/>
        <a:p>
          <a:r>
            <a:rPr lang="zh-CN" altLang="en-US" dirty="0" smtClean="0"/>
            <a:t>英文大写</a:t>
          </a:r>
          <a:endParaRPr lang="zh-CN" altLang="en-US" dirty="0"/>
        </a:p>
      </dgm:t>
    </dgm:pt>
    <dgm:pt modelId="{DC694605-6586-4503-BF23-4E399BD788AC}" type="parTrans" cxnId="{B1BD313B-3AC3-4268-888A-E6442504D6EC}">
      <dgm:prSet/>
      <dgm:spPr/>
      <dgm:t>
        <a:bodyPr/>
        <a:lstStyle/>
        <a:p>
          <a:endParaRPr lang="zh-CN" altLang="en-US"/>
        </a:p>
      </dgm:t>
    </dgm:pt>
    <dgm:pt modelId="{0247972B-C99E-4765-84EC-838125399845}" type="sibTrans" cxnId="{B1BD313B-3AC3-4268-888A-E6442504D6EC}">
      <dgm:prSet/>
      <dgm:spPr/>
      <dgm:t>
        <a:bodyPr/>
        <a:lstStyle/>
        <a:p>
          <a:endParaRPr lang="zh-CN" altLang="en-US"/>
        </a:p>
      </dgm:t>
    </dgm:pt>
    <dgm:pt modelId="{4018C9F2-2E59-4952-A5E3-8A35597890BD}">
      <dgm:prSet phldrT="[文本]"/>
      <dgm:spPr/>
      <dgm:t>
        <a:bodyPr/>
        <a:lstStyle/>
        <a:p>
          <a:r>
            <a:rPr lang="zh-CN" altLang="en-US" dirty="0" smtClean="0"/>
            <a:t>标点</a:t>
          </a:r>
          <a:endParaRPr lang="zh-CN" altLang="en-US" dirty="0"/>
        </a:p>
      </dgm:t>
    </dgm:pt>
    <dgm:pt modelId="{003F9F5A-B8A4-437E-AAD3-B7DC437120B1}" type="parTrans" cxnId="{D731AAFC-BCF4-4069-B9BE-139B4A29E5FF}">
      <dgm:prSet/>
      <dgm:spPr/>
      <dgm:t>
        <a:bodyPr/>
        <a:lstStyle/>
        <a:p>
          <a:endParaRPr lang="zh-CN" altLang="en-US"/>
        </a:p>
      </dgm:t>
    </dgm:pt>
    <dgm:pt modelId="{B6900943-0337-4376-B304-42B7953E3480}" type="sibTrans" cxnId="{D731AAFC-BCF4-4069-B9BE-139B4A29E5FF}">
      <dgm:prSet/>
      <dgm:spPr/>
      <dgm:t>
        <a:bodyPr/>
        <a:lstStyle/>
        <a:p>
          <a:endParaRPr lang="zh-CN" altLang="en-US"/>
        </a:p>
      </dgm:t>
    </dgm:pt>
    <dgm:pt modelId="{EFE6DF5A-532E-4D48-BBFB-93AEE778700F}">
      <dgm:prSet phldrT="[文本]"/>
      <dgm:spPr/>
      <dgm:t>
        <a:bodyPr/>
        <a:lstStyle/>
        <a:p>
          <a:r>
            <a:rPr lang="zh-CN" altLang="en-US" dirty="0" smtClean="0"/>
            <a:t>中文</a:t>
          </a:r>
          <a:endParaRPr lang="zh-CN" altLang="en-US" dirty="0"/>
        </a:p>
      </dgm:t>
    </dgm:pt>
    <dgm:pt modelId="{2A07DC96-F15B-43A5-A465-C50A8477AB19}" type="parTrans" cxnId="{FB89D940-2C1E-4E77-9575-8CB0B8625EE2}">
      <dgm:prSet/>
      <dgm:spPr/>
      <dgm:t>
        <a:bodyPr/>
        <a:lstStyle/>
        <a:p>
          <a:endParaRPr lang="zh-CN" altLang="en-US"/>
        </a:p>
      </dgm:t>
    </dgm:pt>
    <dgm:pt modelId="{E3DE5D3E-FA09-4ECB-9443-C966334D2779}" type="sibTrans" cxnId="{FB89D940-2C1E-4E77-9575-8CB0B8625EE2}">
      <dgm:prSet/>
      <dgm:spPr/>
      <dgm:t>
        <a:bodyPr/>
        <a:lstStyle/>
        <a:p>
          <a:endParaRPr lang="zh-CN" altLang="en-US"/>
        </a:p>
      </dgm:t>
    </dgm:pt>
    <dgm:pt modelId="{3D552B6E-BE9C-42DE-BF34-E35F3ECBC988}" type="pres">
      <dgm:prSet presAssocID="{4C7FBF72-F39C-4CEE-B5DA-F7E7C88D7C4F}" presName="linearFlow" presStyleCnt="0">
        <dgm:presLayoutVars>
          <dgm:resizeHandles val="exact"/>
        </dgm:presLayoutVars>
      </dgm:prSet>
      <dgm:spPr/>
    </dgm:pt>
    <dgm:pt modelId="{9B5FD0A3-9FF2-483C-8241-56938E71F132}" type="pres">
      <dgm:prSet presAssocID="{B5B1B074-AB77-4B61-9F1D-1479C509A09A}" presName="node" presStyleLbl="node1" presStyleIdx="0" presStyleCnt="4" custLinFactX="-102101" custLinFactNeighborX="-200000" custLinFactNeighborY="-46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ED10E1-16D9-4063-9D4F-897F71B6F396}" type="pres">
      <dgm:prSet presAssocID="{532EBC7D-E55F-450F-86EC-C7E11B8C36F6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3A68DCD6-37B7-4755-8B8A-8602F9EC449A}" type="pres">
      <dgm:prSet presAssocID="{532EBC7D-E55F-450F-86EC-C7E11B8C36F6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6C5EF34B-EB8D-4433-A4B6-D96C0FB22F2B}" type="pres">
      <dgm:prSet presAssocID="{7857DFCC-1745-4F2E-B838-186BD7C8223A}" presName="node" presStyleLbl="node1" presStyleIdx="1" presStyleCnt="4" custLinFactX="-86471" custLinFactNeighborX="-100000" custLinFactNeighborY="-187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14175A-F449-4EA2-9944-7B811FBDDCBF}" type="pres">
      <dgm:prSet presAssocID="{0247972B-C99E-4765-84EC-838125399845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2ADB3F9-D235-4DFF-BB24-4F1F6C99DEA6}" type="pres">
      <dgm:prSet presAssocID="{0247972B-C99E-4765-84EC-838125399845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38238389-F1F1-4E50-8079-AD3EB53F2CC6}" type="pres">
      <dgm:prSet presAssocID="{4018C9F2-2E59-4952-A5E3-8A35597890BD}" presName="node" presStyleLbl="node1" presStyleIdx="2" presStyleCnt="4" custLinFactX="-102101" custLinFactNeighborX="-200000" custLinFactNeighborY="-516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B349F1-E612-4AB9-9656-7B66E9D637C5}" type="pres">
      <dgm:prSet presAssocID="{B6900943-0337-4376-B304-42B7953E3480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D3CEC7E3-C5C9-44B2-9BE2-817FD311C6D6}" type="pres">
      <dgm:prSet presAssocID="{B6900943-0337-4376-B304-42B7953E3480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79FA8173-E895-48F8-BDBF-AC9BB9BD4ABE}" type="pres">
      <dgm:prSet presAssocID="{EFE6DF5A-532E-4D48-BBFB-93AEE778700F}" presName="node" presStyleLbl="node1" presStyleIdx="3" presStyleCnt="4" custLinFactX="-90383" custLinFactNeighborX="-100000" custLinFactNeighborY="-610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0FBD4C-E5D5-4E33-8F53-3385C675CF29}" type="presOf" srcId="{7857DFCC-1745-4F2E-B838-186BD7C8223A}" destId="{6C5EF34B-EB8D-4433-A4B6-D96C0FB22F2B}" srcOrd="0" destOrd="0" presId="urn:microsoft.com/office/officeart/2005/8/layout/process2"/>
    <dgm:cxn modelId="{2E32CD96-CA27-488C-BC7B-9C670DED00A9}" type="presOf" srcId="{4C7FBF72-F39C-4CEE-B5DA-F7E7C88D7C4F}" destId="{3D552B6E-BE9C-42DE-BF34-E35F3ECBC988}" srcOrd="0" destOrd="0" presId="urn:microsoft.com/office/officeart/2005/8/layout/process2"/>
    <dgm:cxn modelId="{DF8AE410-0168-4DE7-9D25-ADD50E6DC938}" type="presOf" srcId="{532EBC7D-E55F-450F-86EC-C7E11B8C36F6}" destId="{3A68DCD6-37B7-4755-8B8A-8602F9EC449A}" srcOrd="1" destOrd="0" presId="urn:microsoft.com/office/officeart/2005/8/layout/process2"/>
    <dgm:cxn modelId="{5305552D-E57B-45C0-B52D-1BC99C5BFD10}" type="presOf" srcId="{B5B1B074-AB77-4B61-9F1D-1479C509A09A}" destId="{9B5FD0A3-9FF2-483C-8241-56938E71F132}" srcOrd="0" destOrd="0" presId="urn:microsoft.com/office/officeart/2005/8/layout/process2"/>
    <dgm:cxn modelId="{EED081DD-089C-494E-B719-BC5E49D956B4}" type="presOf" srcId="{532EBC7D-E55F-450F-86EC-C7E11B8C36F6}" destId="{E9ED10E1-16D9-4063-9D4F-897F71B6F396}" srcOrd="0" destOrd="0" presId="urn:microsoft.com/office/officeart/2005/8/layout/process2"/>
    <dgm:cxn modelId="{C8C2C977-0B67-4E30-B202-22B3B4679187}" type="presOf" srcId="{B6900943-0337-4376-B304-42B7953E3480}" destId="{6BB349F1-E612-4AB9-9656-7B66E9D637C5}" srcOrd="0" destOrd="0" presId="urn:microsoft.com/office/officeart/2005/8/layout/process2"/>
    <dgm:cxn modelId="{A51FCECC-0695-452C-9166-F1D1FA36A7B6}" type="presOf" srcId="{EFE6DF5A-532E-4D48-BBFB-93AEE778700F}" destId="{79FA8173-E895-48F8-BDBF-AC9BB9BD4ABE}" srcOrd="0" destOrd="0" presId="urn:microsoft.com/office/officeart/2005/8/layout/process2"/>
    <dgm:cxn modelId="{FB89D940-2C1E-4E77-9575-8CB0B8625EE2}" srcId="{4C7FBF72-F39C-4CEE-B5DA-F7E7C88D7C4F}" destId="{EFE6DF5A-532E-4D48-BBFB-93AEE778700F}" srcOrd="3" destOrd="0" parTransId="{2A07DC96-F15B-43A5-A465-C50A8477AB19}" sibTransId="{E3DE5D3E-FA09-4ECB-9443-C966334D2779}"/>
    <dgm:cxn modelId="{D731AAFC-BCF4-4069-B9BE-139B4A29E5FF}" srcId="{4C7FBF72-F39C-4CEE-B5DA-F7E7C88D7C4F}" destId="{4018C9F2-2E59-4952-A5E3-8A35597890BD}" srcOrd="2" destOrd="0" parTransId="{003F9F5A-B8A4-437E-AAD3-B7DC437120B1}" sibTransId="{B6900943-0337-4376-B304-42B7953E3480}"/>
    <dgm:cxn modelId="{FE00FC16-87E2-4EA6-ACFB-046E3FC6288C}" type="presOf" srcId="{4018C9F2-2E59-4952-A5E3-8A35597890BD}" destId="{38238389-F1F1-4E50-8079-AD3EB53F2CC6}" srcOrd="0" destOrd="0" presId="urn:microsoft.com/office/officeart/2005/8/layout/process2"/>
    <dgm:cxn modelId="{99D6277E-2B2F-45C2-A6CA-D9CA239C0E09}" type="presOf" srcId="{0247972B-C99E-4765-84EC-838125399845}" destId="{C2ADB3F9-D235-4DFF-BB24-4F1F6C99DEA6}" srcOrd="1" destOrd="0" presId="urn:microsoft.com/office/officeart/2005/8/layout/process2"/>
    <dgm:cxn modelId="{B1BD313B-3AC3-4268-888A-E6442504D6EC}" srcId="{4C7FBF72-F39C-4CEE-B5DA-F7E7C88D7C4F}" destId="{7857DFCC-1745-4F2E-B838-186BD7C8223A}" srcOrd="1" destOrd="0" parTransId="{DC694605-6586-4503-BF23-4E399BD788AC}" sibTransId="{0247972B-C99E-4765-84EC-838125399845}"/>
    <dgm:cxn modelId="{72012112-7019-4164-B2C3-03C35250C16A}" srcId="{4C7FBF72-F39C-4CEE-B5DA-F7E7C88D7C4F}" destId="{B5B1B074-AB77-4B61-9F1D-1479C509A09A}" srcOrd="0" destOrd="0" parTransId="{D37C9341-AB92-4300-A4A9-2F2159FCA960}" sibTransId="{532EBC7D-E55F-450F-86EC-C7E11B8C36F6}"/>
    <dgm:cxn modelId="{98B8F0DC-345C-41F7-B16F-A237D8BE4C98}" type="presOf" srcId="{B6900943-0337-4376-B304-42B7953E3480}" destId="{D3CEC7E3-C5C9-44B2-9BE2-817FD311C6D6}" srcOrd="1" destOrd="0" presId="urn:microsoft.com/office/officeart/2005/8/layout/process2"/>
    <dgm:cxn modelId="{6B948B93-3096-4F5E-8DA4-903D72214089}" type="presOf" srcId="{0247972B-C99E-4765-84EC-838125399845}" destId="{D314175A-F449-4EA2-9944-7B811FBDDCBF}" srcOrd="0" destOrd="0" presId="urn:microsoft.com/office/officeart/2005/8/layout/process2"/>
    <dgm:cxn modelId="{64E8924A-C26D-4716-B417-B78E7C9CDBE5}" type="presParOf" srcId="{3D552B6E-BE9C-42DE-BF34-E35F3ECBC988}" destId="{9B5FD0A3-9FF2-483C-8241-56938E71F132}" srcOrd="0" destOrd="0" presId="urn:microsoft.com/office/officeart/2005/8/layout/process2"/>
    <dgm:cxn modelId="{AF36E27D-610C-4F95-8179-8FE81A7D9BA0}" type="presParOf" srcId="{3D552B6E-BE9C-42DE-BF34-E35F3ECBC988}" destId="{E9ED10E1-16D9-4063-9D4F-897F71B6F396}" srcOrd="1" destOrd="0" presId="urn:microsoft.com/office/officeart/2005/8/layout/process2"/>
    <dgm:cxn modelId="{BF7D43C4-CC0A-4DCF-BEF0-415651956170}" type="presParOf" srcId="{E9ED10E1-16D9-4063-9D4F-897F71B6F396}" destId="{3A68DCD6-37B7-4755-8B8A-8602F9EC449A}" srcOrd="0" destOrd="0" presId="urn:microsoft.com/office/officeart/2005/8/layout/process2"/>
    <dgm:cxn modelId="{55705D2F-8FA2-4175-885B-B2250994A22F}" type="presParOf" srcId="{3D552B6E-BE9C-42DE-BF34-E35F3ECBC988}" destId="{6C5EF34B-EB8D-4433-A4B6-D96C0FB22F2B}" srcOrd="2" destOrd="0" presId="urn:microsoft.com/office/officeart/2005/8/layout/process2"/>
    <dgm:cxn modelId="{1CCE8A8B-F1B8-44C2-AD10-838741EF99C5}" type="presParOf" srcId="{3D552B6E-BE9C-42DE-BF34-E35F3ECBC988}" destId="{D314175A-F449-4EA2-9944-7B811FBDDCBF}" srcOrd="3" destOrd="0" presId="urn:microsoft.com/office/officeart/2005/8/layout/process2"/>
    <dgm:cxn modelId="{919610E0-4123-40C7-9BFC-09FBCECD60DC}" type="presParOf" srcId="{D314175A-F449-4EA2-9944-7B811FBDDCBF}" destId="{C2ADB3F9-D235-4DFF-BB24-4F1F6C99DEA6}" srcOrd="0" destOrd="0" presId="urn:microsoft.com/office/officeart/2005/8/layout/process2"/>
    <dgm:cxn modelId="{457DD0F9-EA26-4F0C-A676-A582F0EF7084}" type="presParOf" srcId="{3D552B6E-BE9C-42DE-BF34-E35F3ECBC988}" destId="{38238389-F1F1-4E50-8079-AD3EB53F2CC6}" srcOrd="4" destOrd="0" presId="urn:microsoft.com/office/officeart/2005/8/layout/process2"/>
    <dgm:cxn modelId="{3989408C-2238-4345-A8DF-42B5D7185E6F}" type="presParOf" srcId="{3D552B6E-BE9C-42DE-BF34-E35F3ECBC988}" destId="{6BB349F1-E612-4AB9-9656-7B66E9D637C5}" srcOrd="5" destOrd="0" presId="urn:microsoft.com/office/officeart/2005/8/layout/process2"/>
    <dgm:cxn modelId="{A4C9EC63-2C48-4A08-859A-FB750C7616E6}" type="presParOf" srcId="{6BB349F1-E612-4AB9-9656-7B66E9D637C5}" destId="{D3CEC7E3-C5C9-44B2-9BE2-817FD311C6D6}" srcOrd="0" destOrd="0" presId="urn:microsoft.com/office/officeart/2005/8/layout/process2"/>
    <dgm:cxn modelId="{8BA2D3A4-8DEF-4533-92E6-7843B144519D}" type="presParOf" srcId="{3D552B6E-BE9C-42DE-BF34-E35F3ECBC988}" destId="{79FA8173-E895-48F8-BDBF-AC9BB9BD4AB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ED382-75B3-4A3A-A177-728095C966C2}">
      <dsp:nvSpPr>
        <dsp:cNvPr id="0" name=""/>
        <dsp:cNvSpPr/>
      </dsp:nvSpPr>
      <dsp:spPr>
        <a:xfrm>
          <a:off x="681807" y="4"/>
          <a:ext cx="1911374" cy="955687"/>
        </a:xfrm>
        <a:prstGeom prst="roundRect">
          <a:avLst>
            <a:gd name="adj" fmla="val 10000"/>
          </a:avLst>
        </a:prstGeom>
        <a:solidFill>
          <a:srgbClr val="34283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问题</a:t>
          </a:r>
          <a:endParaRPr lang="zh-CN" altLang="en-US" sz="3900" kern="1200" dirty="0"/>
        </a:p>
      </dsp:txBody>
      <dsp:txXfrm>
        <a:off x="709798" y="27995"/>
        <a:ext cx="1855392" cy="899705"/>
      </dsp:txXfrm>
    </dsp:sp>
    <dsp:sp modelId="{C6C72EC7-3F74-4074-98F0-42E493A84A16}">
      <dsp:nvSpPr>
        <dsp:cNvPr id="0" name=""/>
        <dsp:cNvSpPr/>
      </dsp:nvSpPr>
      <dsp:spPr>
        <a:xfrm>
          <a:off x="872945" y="955691"/>
          <a:ext cx="191126" cy="679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914"/>
              </a:lnTo>
              <a:lnTo>
                <a:pt x="191126" y="6799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FE641-5F1E-457A-B105-1FE69FFA770D}">
      <dsp:nvSpPr>
        <dsp:cNvPr id="0" name=""/>
        <dsp:cNvSpPr/>
      </dsp:nvSpPr>
      <dsp:spPr>
        <a:xfrm>
          <a:off x="1064071" y="1157762"/>
          <a:ext cx="1529099" cy="955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TXD/RXD</a:t>
          </a:r>
          <a:endParaRPr lang="zh-CN" altLang="en-US" sz="2600" kern="1200" dirty="0"/>
        </a:p>
      </dsp:txBody>
      <dsp:txXfrm>
        <a:off x="1092062" y="1185753"/>
        <a:ext cx="1473117" cy="899705"/>
      </dsp:txXfrm>
    </dsp:sp>
    <dsp:sp modelId="{9AF2BB59-9CC8-4150-BF8B-162D29946781}">
      <dsp:nvSpPr>
        <dsp:cNvPr id="0" name=""/>
        <dsp:cNvSpPr/>
      </dsp:nvSpPr>
      <dsp:spPr>
        <a:xfrm>
          <a:off x="872945" y="955691"/>
          <a:ext cx="191126" cy="1874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4523"/>
              </a:lnTo>
              <a:lnTo>
                <a:pt x="191126" y="18745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D8924-34B0-41A7-9634-BE2E598EE65A}">
      <dsp:nvSpPr>
        <dsp:cNvPr id="0" name=""/>
        <dsp:cNvSpPr/>
      </dsp:nvSpPr>
      <dsp:spPr>
        <a:xfrm>
          <a:off x="1064071" y="2352371"/>
          <a:ext cx="1529099" cy="955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波特率</a:t>
          </a:r>
          <a:endParaRPr lang="zh-CN" altLang="en-US" sz="2600" kern="1200" dirty="0"/>
        </a:p>
      </dsp:txBody>
      <dsp:txXfrm>
        <a:off x="1092062" y="2380362"/>
        <a:ext cx="1473117" cy="899705"/>
      </dsp:txXfrm>
    </dsp:sp>
    <dsp:sp modelId="{F87D6065-291E-438C-9386-29638531CC52}">
      <dsp:nvSpPr>
        <dsp:cNvPr id="0" name=""/>
        <dsp:cNvSpPr/>
      </dsp:nvSpPr>
      <dsp:spPr>
        <a:xfrm>
          <a:off x="872945" y="955691"/>
          <a:ext cx="191126" cy="3069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9132"/>
              </a:lnTo>
              <a:lnTo>
                <a:pt x="191126" y="306913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5DE3A-2F37-4051-B948-C17DDFEB2AE7}">
      <dsp:nvSpPr>
        <dsp:cNvPr id="0" name=""/>
        <dsp:cNvSpPr/>
      </dsp:nvSpPr>
      <dsp:spPr>
        <a:xfrm>
          <a:off x="1064071" y="3546980"/>
          <a:ext cx="1529099" cy="955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整批发送</a:t>
          </a:r>
          <a:endParaRPr lang="zh-CN" altLang="en-US" sz="2600" kern="1200" dirty="0"/>
        </a:p>
      </dsp:txBody>
      <dsp:txXfrm>
        <a:off x="1092062" y="3574971"/>
        <a:ext cx="1473117" cy="899705"/>
      </dsp:txXfrm>
    </dsp:sp>
    <dsp:sp modelId="{2CB8B5F1-F40F-432F-91E5-6E65F5C4B0FC}">
      <dsp:nvSpPr>
        <dsp:cNvPr id="0" name=""/>
        <dsp:cNvSpPr/>
      </dsp:nvSpPr>
      <dsp:spPr>
        <a:xfrm>
          <a:off x="4137821" y="1256"/>
          <a:ext cx="1911374" cy="955687"/>
        </a:xfrm>
        <a:prstGeom prst="roundRect">
          <a:avLst>
            <a:gd name="adj" fmla="val 10000"/>
          </a:avLst>
        </a:prstGeom>
        <a:solidFill>
          <a:srgbClr val="34283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解决</a:t>
          </a:r>
          <a:endParaRPr lang="zh-CN" altLang="en-US" sz="3900" kern="1200" dirty="0"/>
        </a:p>
      </dsp:txBody>
      <dsp:txXfrm>
        <a:off x="4165812" y="29247"/>
        <a:ext cx="1855392" cy="899705"/>
      </dsp:txXfrm>
    </dsp:sp>
    <dsp:sp modelId="{D87C13A5-BD73-4D27-A344-F3D86F795101}">
      <dsp:nvSpPr>
        <dsp:cNvPr id="0" name=""/>
        <dsp:cNvSpPr/>
      </dsp:nvSpPr>
      <dsp:spPr>
        <a:xfrm>
          <a:off x="4328959" y="956943"/>
          <a:ext cx="191137" cy="716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765"/>
              </a:lnTo>
              <a:lnTo>
                <a:pt x="191137" y="7167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63D82-5203-4142-9595-653CB6B2AD80}">
      <dsp:nvSpPr>
        <dsp:cNvPr id="0" name=""/>
        <dsp:cNvSpPr/>
      </dsp:nvSpPr>
      <dsp:spPr>
        <a:xfrm>
          <a:off x="4520096" y="1195865"/>
          <a:ext cx="1529099" cy="955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0</a:t>
          </a:r>
          <a:endParaRPr lang="zh-CN" altLang="en-US" sz="2600" kern="1200" dirty="0"/>
        </a:p>
      </dsp:txBody>
      <dsp:txXfrm>
        <a:off x="4548087" y="1223856"/>
        <a:ext cx="1473117" cy="899705"/>
      </dsp:txXfrm>
    </dsp:sp>
    <dsp:sp modelId="{7899D8E5-967F-4578-8A1B-34F26E352434}">
      <dsp:nvSpPr>
        <dsp:cNvPr id="0" name=""/>
        <dsp:cNvSpPr/>
      </dsp:nvSpPr>
      <dsp:spPr>
        <a:xfrm>
          <a:off x="4328959" y="956943"/>
          <a:ext cx="191137" cy="1911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1374"/>
              </a:lnTo>
              <a:lnTo>
                <a:pt x="191137" y="19113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A698B-563B-4BA1-B551-4E474FB9E5C3}">
      <dsp:nvSpPr>
        <dsp:cNvPr id="0" name=""/>
        <dsp:cNvSpPr/>
      </dsp:nvSpPr>
      <dsp:spPr>
        <a:xfrm>
          <a:off x="4520096" y="2390474"/>
          <a:ext cx="1529099" cy="955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统一时频</a:t>
          </a:r>
          <a:endParaRPr lang="zh-CN" altLang="en-US" sz="2600" kern="1200" dirty="0"/>
        </a:p>
      </dsp:txBody>
      <dsp:txXfrm>
        <a:off x="4548087" y="2418465"/>
        <a:ext cx="1473117" cy="899705"/>
      </dsp:txXfrm>
    </dsp:sp>
    <dsp:sp modelId="{2943DBAB-3161-4604-AB77-DAD9D2D8C431}">
      <dsp:nvSpPr>
        <dsp:cNvPr id="0" name=""/>
        <dsp:cNvSpPr/>
      </dsp:nvSpPr>
      <dsp:spPr>
        <a:xfrm>
          <a:off x="4328959" y="956943"/>
          <a:ext cx="191137" cy="3105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5984"/>
              </a:lnTo>
              <a:lnTo>
                <a:pt x="191137" y="31059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4BBEF-5BA0-4358-A354-A994E31A92EE}">
      <dsp:nvSpPr>
        <dsp:cNvPr id="0" name=""/>
        <dsp:cNvSpPr/>
      </dsp:nvSpPr>
      <dsp:spPr>
        <a:xfrm>
          <a:off x="4520096" y="3585084"/>
          <a:ext cx="1529099" cy="955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状态机</a:t>
          </a:r>
          <a:endParaRPr lang="zh-CN" altLang="en-US" sz="2600" kern="1200" dirty="0"/>
        </a:p>
      </dsp:txBody>
      <dsp:txXfrm>
        <a:off x="4548087" y="3613075"/>
        <a:ext cx="1473117" cy="899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FD0A3-9FF2-483C-8241-56938E71F132}">
      <dsp:nvSpPr>
        <dsp:cNvPr id="0" name=""/>
        <dsp:cNvSpPr/>
      </dsp:nvSpPr>
      <dsp:spPr>
        <a:xfrm>
          <a:off x="523190" y="0"/>
          <a:ext cx="1460896" cy="81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英文小写</a:t>
          </a:r>
          <a:endParaRPr lang="zh-CN" altLang="en-US" sz="2400" kern="1200" dirty="0"/>
        </a:p>
      </dsp:txBody>
      <dsp:txXfrm>
        <a:off x="546961" y="23771"/>
        <a:ext cx="1413354" cy="764067"/>
      </dsp:txXfrm>
    </dsp:sp>
    <dsp:sp modelId="{E9ED10E1-16D9-4063-9D4F-897F71B6F396}">
      <dsp:nvSpPr>
        <dsp:cNvPr id="0" name=""/>
        <dsp:cNvSpPr/>
      </dsp:nvSpPr>
      <dsp:spPr>
        <a:xfrm rot="2045575">
          <a:off x="1876292" y="794889"/>
          <a:ext cx="443928" cy="365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885708" y="837226"/>
        <a:ext cx="334361" cy="219134"/>
      </dsp:txXfrm>
    </dsp:sp>
    <dsp:sp modelId="{6C5EF34B-EB8D-4433-A4B6-D96C0FB22F2B}">
      <dsp:nvSpPr>
        <dsp:cNvPr id="0" name=""/>
        <dsp:cNvSpPr/>
      </dsp:nvSpPr>
      <dsp:spPr>
        <a:xfrm>
          <a:off x="2212425" y="1143393"/>
          <a:ext cx="1460896" cy="81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英文大写</a:t>
          </a:r>
          <a:endParaRPr lang="zh-CN" altLang="en-US" sz="2400" kern="1200" dirty="0"/>
        </a:p>
      </dsp:txBody>
      <dsp:txXfrm>
        <a:off x="2236196" y="1167164"/>
        <a:ext cx="1413354" cy="764067"/>
      </dsp:txXfrm>
    </dsp:sp>
    <dsp:sp modelId="{D314175A-F449-4EA2-9944-7B811FBDDCBF}">
      <dsp:nvSpPr>
        <dsp:cNvPr id="0" name=""/>
        <dsp:cNvSpPr/>
      </dsp:nvSpPr>
      <dsp:spPr>
        <a:xfrm rot="8838581">
          <a:off x="1909084" y="1908619"/>
          <a:ext cx="378344" cy="365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2009973" y="1952076"/>
        <a:ext cx="268777" cy="219134"/>
      </dsp:txXfrm>
    </dsp:sp>
    <dsp:sp modelId="{38238389-F1F1-4E50-8079-AD3EB53F2CC6}">
      <dsp:nvSpPr>
        <dsp:cNvPr id="0" name=""/>
        <dsp:cNvSpPr/>
      </dsp:nvSpPr>
      <dsp:spPr>
        <a:xfrm>
          <a:off x="523190" y="2227459"/>
          <a:ext cx="1460896" cy="81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标点</a:t>
          </a:r>
          <a:endParaRPr lang="zh-CN" altLang="en-US" sz="2400" kern="1200" dirty="0"/>
        </a:p>
      </dsp:txBody>
      <dsp:txXfrm>
        <a:off x="546961" y="2251230"/>
        <a:ext cx="1413354" cy="764067"/>
      </dsp:txXfrm>
    </dsp:sp>
    <dsp:sp modelId="{6BB349F1-E612-4AB9-9656-7B66E9D637C5}">
      <dsp:nvSpPr>
        <dsp:cNvPr id="0" name=""/>
        <dsp:cNvSpPr/>
      </dsp:nvSpPr>
      <dsp:spPr>
        <a:xfrm rot="2151069">
          <a:off x="1834248" y="3040308"/>
          <a:ext cx="470866" cy="365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844627" y="3081267"/>
        <a:ext cx="361299" cy="219134"/>
      </dsp:txXfrm>
    </dsp:sp>
    <dsp:sp modelId="{79FA8173-E895-48F8-BDBF-AC9BB9BD4ABE}">
      <dsp:nvSpPr>
        <dsp:cNvPr id="0" name=""/>
        <dsp:cNvSpPr/>
      </dsp:nvSpPr>
      <dsp:spPr>
        <a:xfrm>
          <a:off x="2155275" y="3406772"/>
          <a:ext cx="1460896" cy="81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中文</a:t>
          </a:r>
          <a:endParaRPr lang="zh-CN" altLang="en-US" sz="2400" kern="1200" dirty="0"/>
        </a:p>
      </dsp:txBody>
      <dsp:txXfrm>
        <a:off x="2179046" y="3430543"/>
        <a:ext cx="1413354" cy="764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AD6EE87-EBD5-4F12-A48A-63ACA297AC8F}" type="datetimeFigureOut">
              <a:rPr lang="en-US" smtClean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基于串口的双人聊天工具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8600" y="5499847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</a:t>
            </a:r>
            <a:r>
              <a:rPr lang="en-US" altLang="zh-CN" dirty="0" smtClean="0"/>
              <a:t>22</a:t>
            </a:r>
            <a:r>
              <a:rPr lang="zh-CN" altLang="en-US" dirty="0" smtClean="0"/>
              <a:t>班</a:t>
            </a:r>
            <a:endParaRPr lang="en-US" altLang="zh-CN" dirty="0" smtClean="0"/>
          </a:p>
          <a:p>
            <a:r>
              <a:rPr lang="zh-CN" altLang="en-US" dirty="0" smtClean="0"/>
              <a:t>成昆 </a:t>
            </a:r>
            <a:r>
              <a:rPr lang="en-US" altLang="zh-CN" dirty="0" smtClean="0"/>
              <a:t>2012011269</a:t>
            </a:r>
          </a:p>
          <a:p>
            <a:r>
              <a:rPr lang="zh-CN" altLang="en-US" dirty="0" smtClean="0"/>
              <a:t>袁源 </a:t>
            </a:r>
            <a:r>
              <a:rPr lang="en-US" altLang="zh-CN" dirty="0" smtClean="0"/>
              <a:t>2012011294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2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VEDIO PRESENTATION  and  Q &amp; 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http://www.lifelearn.com/wp-content/uploads/2013/11/thank-yo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89" y="2364828"/>
            <a:ext cx="8683864" cy="347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3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Chat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 </a:t>
            </a:r>
            <a:r>
              <a:rPr lang="en-US" altLang="zh-CN" dirty="0" smtClean="0"/>
              <a:t>Wired Communication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 English/</a:t>
            </a:r>
            <a:r>
              <a:rPr lang="zh-CN" altLang="en-US" dirty="0" smtClean="0"/>
              <a:t>中文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75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chat ?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26080" y="3940920"/>
            <a:ext cx="1508760" cy="216269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FPGA 1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741920" y="3940920"/>
            <a:ext cx="1508760" cy="21627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FPGA 2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左右箭头 6"/>
          <p:cNvSpPr/>
          <p:nvPr/>
        </p:nvSpPr>
        <p:spPr>
          <a:xfrm>
            <a:off x="4645120" y="4680835"/>
            <a:ext cx="2994660" cy="626364"/>
          </a:xfrm>
          <a:prstGeom prst="leftRightArrow">
            <a:avLst/>
          </a:prstGeom>
          <a:solidFill>
            <a:srgbClr val="1C34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36979" y="431150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RXD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45439" y="532255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TXD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05979" y="431150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TXD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005979" y="532255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RXD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902045" y="2084832"/>
            <a:ext cx="1556829" cy="775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1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717885" y="2094119"/>
            <a:ext cx="1556829" cy="775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2</a:t>
            </a:r>
            <a:endParaRPr lang="zh-CN" altLang="en-US" dirty="0"/>
          </a:p>
        </p:txBody>
      </p:sp>
      <p:sp>
        <p:nvSpPr>
          <p:cNvPr id="18" name="上箭头 17"/>
          <p:cNvSpPr/>
          <p:nvPr/>
        </p:nvSpPr>
        <p:spPr>
          <a:xfrm>
            <a:off x="7976555" y="2993316"/>
            <a:ext cx="319315" cy="849377"/>
          </a:xfrm>
          <a:prstGeom prst="upArrow">
            <a:avLst/>
          </a:prstGeom>
          <a:solidFill>
            <a:srgbClr val="3428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 flipV="1">
            <a:off x="8652795" y="2993962"/>
            <a:ext cx="312639" cy="843234"/>
          </a:xfrm>
          <a:prstGeom prst="upArrow">
            <a:avLst/>
          </a:prstGeom>
          <a:solidFill>
            <a:srgbClr val="1C34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53707" y="3239298"/>
            <a:ext cx="63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VGA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070676" y="323026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PS2</a:t>
            </a:r>
            <a:endParaRPr lang="zh-CN" altLang="en-US" dirty="0"/>
          </a:p>
        </p:txBody>
      </p:sp>
      <p:sp>
        <p:nvSpPr>
          <p:cNvPr id="23" name="上箭头 22"/>
          <p:cNvSpPr/>
          <p:nvPr/>
        </p:nvSpPr>
        <p:spPr>
          <a:xfrm>
            <a:off x="3083271" y="2996931"/>
            <a:ext cx="319315" cy="849377"/>
          </a:xfrm>
          <a:prstGeom prst="upArrow">
            <a:avLst/>
          </a:prstGeom>
          <a:solidFill>
            <a:srgbClr val="3428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箭头 23"/>
          <p:cNvSpPr/>
          <p:nvPr/>
        </p:nvSpPr>
        <p:spPr>
          <a:xfrm flipV="1">
            <a:off x="3759511" y="2997577"/>
            <a:ext cx="312639" cy="843234"/>
          </a:xfrm>
          <a:prstGeom prst="upArrow">
            <a:avLst/>
          </a:prstGeom>
          <a:solidFill>
            <a:srgbClr val="1C34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360423" y="3242913"/>
            <a:ext cx="63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VGA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177392" y="323388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PS2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590055" y="480935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Serial 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96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Design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464181" y="3494021"/>
            <a:ext cx="3279902" cy="673100"/>
          </a:xfrm>
          <a:prstGeom prst="roundRect">
            <a:avLst/>
          </a:prstGeom>
          <a:solidFill>
            <a:srgbClr val="4C56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334383" y="4745393"/>
            <a:ext cx="1943100" cy="673100"/>
          </a:xfrm>
          <a:prstGeom prst="roundRect">
            <a:avLst/>
          </a:prstGeom>
          <a:solidFill>
            <a:srgbClr val="3229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Serial </a:t>
            </a:r>
            <a:r>
              <a:rPr lang="en-US" altLang="zh-CN" dirty="0" smtClean="0">
                <a:sym typeface="Wingdings" panose="05000000000000000000" pitchFamily="2" charset="2"/>
              </a:rPr>
              <a:t></a:t>
            </a:r>
            <a:r>
              <a:rPr lang="en-US" altLang="zh-CN" dirty="0" smtClean="0"/>
              <a:t> String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70222" y="6050414"/>
            <a:ext cx="1352550" cy="673100"/>
          </a:xfrm>
          <a:prstGeom prst="roundRect">
            <a:avLst/>
          </a:prstGeom>
          <a:solidFill>
            <a:srgbClr val="4C4E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Serial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378700" y="3487737"/>
            <a:ext cx="1244600" cy="673100"/>
          </a:xfrm>
          <a:prstGeom prst="roundRect">
            <a:avLst/>
          </a:prstGeom>
          <a:solidFill>
            <a:srgbClr val="5A3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VGA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398268" y="4745393"/>
            <a:ext cx="1536700" cy="673100"/>
          </a:xfrm>
          <a:prstGeom prst="roundRect">
            <a:avLst/>
          </a:prstGeom>
          <a:solidFill>
            <a:srgbClr val="3B31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keyboard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499614" y="2177367"/>
            <a:ext cx="6769100" cy="77946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 LEVEL</a:t>
            </a:r>
            <a:endParaRPr lang="zh-CN" altLang="en-US" dirty="0"/>
          </a:p>
        </p:txBody>
      </p:sp>
      <p:sp>
        <p:nvSpPr>
          <p:cNvPr id="12" name="上箭头 11"/>
          <p:cNvSpPr/>
          <p:nvPr/>
        </p:nvSpPr>
        <p:spPr>
          <a:xfrm>
            <a:off x="3879596" y="3011597"/>
            <a:ext cx="224536" cy="4213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2908681" y="4165099"/>
            <a:ext cx="275082" cy="5286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7888732" y="3011597"/>
            <a:ext cx="224536" cy="4213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上下箭头 15"/>
          <p:cNvSpPr/>
          <p:nvPr/>
        </p:nvSpPr>
        <p:spPr>
          <a:xfrm>
            <a:off x="5134229" y="5460268"/>
            <a:ext cx="276606" cy="5286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下箭头 16"/>
          <p:cNvSpPr/>
          <p:nvPr/>
        </p:nvSpPr>
        <p:spPr>
          <a:xfrm>
            <a:off x="5134229" y="4165099"/>
            <a:ext cx="276606" cy="5286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曲线连接符 18"/>
          <p:cNvCxnSpPr/>
          <p:nvPr/>
        </p:nvCxnSpPr>
        <p:spPr>
          <a:xfrm flipV="1">
            <a:off x="6241415" y="5483647"/>
            <a:ext cx="4127500" cy="93150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0687558" y="5051502"/>
            <a:ext cx="1352550" cy="673100"/>
          </a:xfrm>
          <a:prstGeom prst="roundRect">
            <a:avLst/>
          </a:prstGeom>
          <a:solidFill>
            <a:srgbClr val="4C4E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81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 (</a:t>
            </a:r>
            <a:r>
              <a:rPr lang="zh-CN" altLang="en-US" dirty="0" smtClean="0"/>
              <a:t>串口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79951599"/>
              </p:ext>
            </p:extLst>
          </p:nvPr>
        </p:nvGraphicFramePr>
        <p:xfrm>
          <a:off x="1985264" y="1919732"/>
          <a:ext cx="7797800" cy="45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4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</a:t>
            </a:r>
            <a:endParaRPr lang="zh-CN" altLang="en-US" dirty="0"/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282619"/>
              </p:ext>
            </p:extLst>
          </p:nvPr>
        </p:nvGraphicFramePr>
        <p:xfrm>
          <a:off x="500944" y="1873956"/>
          <a:ext cx="11334044" cy="446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5812" y="3957637"/>
            <a:ext cx="7115175" cy="2371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9112" y="1090612"/>
            <a:ext cx="73818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PS2 &amp; VGA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dirty="0"/>
              <a:t>时钟</a:t>
            </a:r>
            <a:r>
              <a:rPr lang="zh-CN" altLang="en-US" dirty="0" smtClean="0"/>
              <a:t>问题（上升沿还是下降沿，给数据准备留时间，用</a:t>
            </a:r>
            <a:r>
              <a:rPr lang="en-US" altLang="zh-CN" dirty="0" smtClean="0"/>
              <a:t>PLL</a:t>
            </a:r>
            <a:r>
              <a:rPr lang="zh-CN" altLang="en-US" dirty="0" smtClean="0"/>
              <a:t>产生时钟（这很重要。。。））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技术要点</a:t>
            </a:r>
            <a:r>
              <a:rPr lang="zh-CN" altLang="en-US" dirty="0" smtClean="0">
                <a:sym typeface="Wingdings" panose="05000000000000000000" pitchFamily="2" charset="2"/>
              </a:rPr>
              <a:t>：利用坐标寻找图片，注意要处理好门延迟。。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键盘要满足使用者的要求，发送数据和对应时钟。（状态机（大小写，</a:t>
            </a:r>
            <a:r>
              <a:rPr lang="en-US" altLang="zh-CN" dirty="0" smtClean="0">
                <a:sym typeface="Wingdings" panose="05000000000000000000" pitchFamily="2" charset="2"/>
              </a:rPr>
              <a:t>shift</a:t>
            </a:r>
            <a:r>
              <a:rPr lang="zh-CN" altLang="en-US" dirty="0" smtClean="0">
                <a:sym typeface="Wingdings" panose="05000000000000000000" pitchFamily="2" charset="2"/>
              </a:rPr>
              <a:t>，语言，右</a:t>
            </a:r>
            <a:r>
              <a:rPr lang="en-US" altLang="zh-CN" dirty="0" smtClean="0">
                <a:sym typeface="Wingdings" panose="05000000000000000000" pitchFamily="2" charset="2"/>
              </a:rPr>
              <a:t>shift</a:t>
            </a:r>
            <a:r>
              <a:rPr lang="zh-CN" altLang="en-US" dirty="0" smtClean="0">
                <a:sym typeface="Wingdings" panose="05000000000000000000" pitchFamily="2" charset="2"/>
              </a:rPr>
              <a:t>，输入状态。。。））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83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字符的输入实现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用</a:t>
            </a:r>
            <a:r>
              <a:rPr lang="en-US" altLang="zh-CN" dirty="0"/>
              <a:t>.</a:t>
            </a:r>
            <a:r>
              <a:rPr lang="en-US" altLang="zh-CN" dirty="0" err="1"/>
              <a:t>mif</a:t>
            </a:r>
            <a:r>
              <a:rPr lang="zh-CN" altLang="en-US" dirty="0"/>
              <a:t>存图片（大小写，标点，汉字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写</a:t>
            </a:r>
            <a:r>
              <a:rPr lang="en-US" altLang="zh-CN" dirty="0"/>
              <a:t>VHD</a:t>
            </a:r>
            <a:r>
              <a:rPr lang="zh-CN" altLang="en-US" dirty="0"/>
              <a:t>，包含为</a:t>
            </a:r>
            <a:r>
              <a:rPr lang="en-US" altLang="zh-CN" dirty="0"/>
              <a:t>component</a:t>
            </a:r>
            <a:r>
              <a:rPr lang="zh-CN" altLang="en-US" dirty="0"/>
              <a:t>，</a:t>
            </a:r>
            <a:r>
              <a:rPr lang="en-US" altLang="zh-CN" dirty="0"/>
              <a:t>port map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需要谁就输出谁</a:t>
            </a:r>
            <a:r>
              <a:rPr lang="en-US" altLang="zh-CN" dirty="0"/>
              <a:t>~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53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中文的输入方式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原计划：（理想是美好的）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实际实现：（</a:t>
            </a:r>
            <a:r>
              <a:rPr lang="en-US" altLang="zh-CN" dirty="0" smtClean="0">
                <a:sym typeface="Wingdings" panose="05000000000000000000" pitchFamily="2" charset="2"/>
              </a:rPr>
              <a:t>Low</a:t>
            </a:r>
            <a:r>
              <a:rPr lang="zh-CN" altLang="en-US" dirty="0" smtClean="0">
                <a:sym typeface="Wingdings" panose="05000000000000000000" pitchFamily="2" charset="2"/>
              </a:rPr>
              <a:t>版本）（不过简单稳定好写不出错）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字数扩展：（</a:t>
            </a:r>
            <a:r>
              <a:rPr lang="en-US" altLang="zh-CN" dirty="0" smtClean="0">
                <a:sym typeface="Wingdings" panose="05000000000000000000" pitchFamily="2" charset="2"/>
              </a:rPr>
              <a:t>110</a:t>
            </a:r>
            <a:r>
              <a:rPr lang="zh-CN" altLang="en-US" smtClean="0">
                <a:sym typeface="Wingdings" panose="05000000000000000000" pitchFamily="2" charset="2"/>
              </a:rPr>
              <a:t>字）。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692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自定义 2">
      <a:majorFont>
        <a:latin typeface="Tw Cen MT Condensed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211</TotalTime>
  <Words>234</Words>
  <Application>Microsoft Office PowerPoint</Application>
  <PresentationFormat>宽屏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微软雅黑</vt:lpstr>
      <vt:lpstr>Tw Cen MT</vt:lpstr>
      <vt:lpstr>Tw Cen MT Condensed</vt:lpstr>
      <vt:lpstr>Wingdings</vt:lpstr>
      <vt:lpstr>Wingdings 3</vt:lpstr>
      <vt:lpstr>积分</vt:lpstr>
      <vt:lpstr>Chat</vt:lpstr>
      <vt:lpstr>Why Chat ?</vt:lpstr>
      <vt:lpstr>How chat ?</vt:lpstr>
      <vt:lpstr>Programming Design</vt:lpstr>
      <vt:lpstr>Serial (串口)</vt:lpstr>
      <vt:lpstr>编码</vt:lpstr>
      <vt:lpstr>PS2 &amp; VGA</vt:lpstr>
      <vt:lpstr>字符的输入实现</vt:lpstr>
      <vt:lpstr>中文的输入方式</vt:lpstr>
      <vt:lpstr>VEDIO PRESENTATION  and  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</dc:title>
  <dc:creator>yuanyuan</dc:creator>
  <cp:lastModifiedBy>Kun Cheng</cp:lastModifiedBy>
  <cp:revision>26</cp:revision>
  <dcterms:created xsi:type="dcterms:W3CDTF">2014-06-09T13:24:10Z</dcterms:created>
  <dcterms:modified xsi:type="dcterms:W3CDTF">2014-06-09T20:03:18Z</dcterms:modified>
</cp:coreProperties>
</file>