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4D42C-C578-4D32-9E36-9AFA297D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52BE0-10B8-4588-9F8B-CAC186B3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11675-6145-48FC-A5C2-15656C4C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DA0E0-F160-41B7-9A7B-098B6F63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AFE63-103E-4650-8594-3F20E70F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B6AB-43A4-4AA2-B658-3B161B0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6711D-53B5-4291-BEA6-D439E9CC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2F52C-3014-43FF-ACD5-36D2C43F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11013-F969-41A9-9804-4F323589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88CE0-71C5-44FC-930A-DCDDA774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9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D42A9-817C-4727-8F00-49D001D6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B574D-E280-4DB3-9E54-D0FE35B5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283D-A640-4145-A958-D63F777E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EF750-A140-49A3-912A-193506B3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D7A17-E6AB-4051-B214-1A07B39D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7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AD31-317B-4FE1-9E23-AEE31ED5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EB2D0-826F-4277-AC0E-687B1B02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FBE5-4078-4EC6-BA1B-DAB28A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9E3E0-1D7D-4FE8-8F54-D0DC4726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0C0A6-4A9E-4E82-B3C2-3131C59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67F4-3DE3-472E-936E-C736133B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C3B95-6C0B-4FF0-A514-4B0098D7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D0895-8DCA-441D-B8AE-F6CB6663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5CC87-163F-486E-A506-97538161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CCA9B-9907-4E26-AC90-3C418870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7F570-4148-41BE-848F-25E2A775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0713B-0466-4D08-B125-E0B4A0D91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D052D-01BC-47B2-82F1-33930E8E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9ED35-8D19-4EC7-B6D0-86BA5EDA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7A985-5D7C-4AD4-8789-66FB4308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568EB-FAD6-4D62-B625-E1F0F18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57393-E654-4B37-942E-195E86C9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6DE0F-670A-4C21-9694-FC880A5A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C4D75-1D5C-409A-892C-9BDC8E16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B4C8AE-7A97-4587-A582-FE9E55F4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25CD89-22FB-439D-A57C-A4349B707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40C5C-FCF6-4F90-BA20-10580440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FAA0ED-0725-4620-BF8D-8717A199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B534AE-0C46-4395-946C-67184E31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8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A902F-BE03-4B02-91EB-406F276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708475-A21E-4020-8A1D-14ED44AF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755388-4D93-41F5-A49A-51E829D5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A7C830-8A34-486F-95EB-E41D6D7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0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5CF71-468A-4BA3-9542-BB5BD02E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970A2-34A9-47F0-AD48-ADDE1665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23E0E-FEBA-4B96-801C-81A8457E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D433-2DAF-494E-B7E1-E005268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C4408-9C1D-482E-B595-12DF9DC6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02A78-0335-4D81-9F04-09D0B29F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BAF23-F51A-4A32-B0AF-B3FA512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A27F3-E89F-475F-9B80-0A0A58C8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F077C-FC4A-42ED-B5A3-6616018B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6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B3FC-6327-4681-831C-F7F2BAE8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EB5CE1-0F2D-4724-AAE7-80A4D60FD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220DF-1438-402C-890A-946F1941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E8E0D-11BE-4360-834E-E6C57F68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496A3-BE67-49A9-B9F7-4457545A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1855F-A752-4477-A957-5E723243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493784-DD36-407F-AD7E-E7DAAE8B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C1A7E-B179-4615-BBEC-047994E2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06E9D-EDFD-45E0-A286-74F8C031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EF0A-CF1C-4AC4-B4C8-5354D815BB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0A8EA-30C4-4C13-8B93-594C83F8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283A6-1FF5-442B-8EA6-FFEE412B0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8FF4-BAB4-49C3-8B19-AF2CC2CB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sc1975/micropython-hcsr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CDAD5-F9F1-48B2-9802-BB50818A9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MicroPython</a:t>
            </a:r>
            <a:r>
              <a:rPr lang="zh-CN" altLang="en-US" dirty="0"/>
              <a:t>使用第三方库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1047C3-0157-46B3-80FD-192BD9AC0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以超声波传感器为例</a:t>
            </a:r>
          </a:p>
        </p:txBody>
      </p:sp>
    </p:spTree>
    <p:extLst>
      <p:ext uri="{BB962C8B-B14F-4D97-AF65-F5344CB8AC3E}">
        <p14:creationId xmlns:p14="http://schemas.microsoft.com/office/powerpoint/2010/main" val="273365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9857B-0718-4266-BD45-B6C958DD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ffectLst/>
                <a:ea typeface="微软雅黑" panose="020B0503020204020204" pitchFamily="34" charset="-122"/>
              </a:rPr>
              <a:t>HC-SR04</a:t>
            </a:r>
            <a:r>
              <a:rPr lang="zh-CN" altLang="zh-CN" sz="4400" dirty="0">
                <a:effectLst/>
                <a:ea typeface="微软雅黑" panose="020B0503020204020204" pitchFamily="34" charset="-122"/>
              </a:rPr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B50CA-F7BA-47D2-8406-7631871A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a typeface="微软雅黑" panose="020B0503020204020204" pitchFamily="34" charset="-122"/>
                <a:hlinkClick r:id="rId2"/>
              </a:rPr>
              <a:t>https://github.com/rsc1975/micropython-hcsr04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F0DE0C-94D8-434B-A234-DF982145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2" y="2327563"/>
            <a:ext cx="7614842" cy="43513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E64C2AB-9242-4383-9660-138BB222E5FD}"/>
              </a:ext>
            </a:extLst>
          </p:cNvPr>
          <p:cNvSpPr/>
          <p:nvPr/>
        </p:nvSpPr>
        <p:spPr>
          <a:xfrm>
            <a:off x="4453247" y="5545777"/>
            <a:ext cx="1211283" cy="29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0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0B5995-AE08-4B88-8FD9-C621820F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8" y="0"/>
            <a:ext cx="1139274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BCB072-80B7-4019-B598-67B2928E5C68}"/>
              </a:ext>
            </a:extLst>
          </p:cNvPr>
          <p:cNvSpPr txBox="1"/>
          <p:nvPr/>
        </p:nvSpPr>
        <p:spPr>
          <a:xfrm>
            <a:off x="4275117" y="3295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打开下载的</a:t>
            </a:r>
            <a:r>
              <a:rPr lang="en-US" altLang="zh-CN" dirty="0">
                <a:solidFill>
                  <a:srgbClr val="FF0000"/>
                </a:solidFill>
              </a:rPr>
              <a:t>hcsr04.py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1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28DE-7294-4035-BF2E-79B109A6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hcsr04.py</a:t>
            </a:r>
            <a:r>
              <a:rPr lang="zh-CN" altLang="en-US" dirty="0"/>
              <a:t>下载到</a:t>
            </a:r>
            <a:r>
              <a:rPr lang="en-US" altLang="zh-CN" dirty="0"/>
              <a:t>ESP32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DD444-C777-4111-BA4E-F8324496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Save as</a:t>
            </a:r>
            <a:r>
              <a:rPr lang="zh-CN" altLang="en-US" dirty="0"/>
              <a:t>：编辑器中的文件在</a:t>
            </a:r>
            <a:r>
              <a:rPr lang="en-US" altLang="zh-CN" dirty="0"/>
              <a:t>ESP32</a:t>
            </a:r>
            <a:r>
              <a:rPr lang="zh-CN" altLang="en-US" dirty="0"/>
              <a:t>上面，修改保存，</a:t>
            </a:r>
            <a:r>
              <a:rPr lang="en-US" altLang="zh-CN" dirty="0"/>
              <a:t> ESP32</a:t>
            </a:r>
            <a:r>
              <a:rPr lang="zh-CN" altLang="en-US" dirty="0"/>
              <a:t>上面的文件会更新，本地电脑文件不会更新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Save copy</a:t>
            </a:r>
            <a:r>
              <a:rPr lang="zh-CN" altLang="en-US" dirty="0"/>
              <a:t>：编辑器中的文件在电脑上面，修改保存，本地电脑文件会更新，</a:t>
            </a:r>
            <a:r>
              <a:rPr lang="en-US" altLang="zh-CN" dirty="0"/>
              <a:t> ESP32</a:t>
            </a:r>
            <a:r>
              <a:rPr lang="zh-CN" altLang="en-US" dirty="0"/>
              <a:t>上面的文件不会更新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3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EACFBC7-0A48-46CB-BDD3-F5555BDD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7" y="0"/>
            <a:ext cx="11437965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41AE7D-F808-46CE-A6E3-9213B794BB3B}"/>
              </a:ext>
            </a:extLst>
          </p:cNvPr>
          <p:cNvSpPr txBox="1"/>
          <p:nvPr/>
        </p:nvSpPr>
        <p:spPr>
          <a:xfrm>
            <a:off x="475014" y="270757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Save as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6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8173FC0-E135-44D0-9C01-EABC2830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5" y="878774"/>
            <a:ext cx="11214864" cy="48451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AC3C03-A67E-42AF-8D98-DD6D68F8CCDA}"/>
              </a:ext>
            </a:extLst>
          </p:cNvPr>
          <p:cNvSpPr/>
          <p:nvPr/>
        </p:nvSpPr>
        <p:spPr>
          <a:xfrm>
            <a:off x="504531" y="3286496"/>
            <a:ext cx="2398815" cy="149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5653C7-B89E-4205-8C04-D7B1E68FBE00}"/>
              </a:ext>
            </a:extLst>
          </p:cNvPr>
          <p:cNvSpPr/>
          <p:nvPr/>
        </p:nvSpPr>
        <p:spPr>
          <a:xfrm>
            <a:off x="3776353" y="1852550"/>
            <a:ext cx="1306285" cy="47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424090-0CDB-4F0B-896A-1F29A1B81197}"/>
              </a:ext>
            </a:extLst>
          </p:cNvPr>
          <p:cNvSpPr txBox="1"/>
          <p:nvPr/>
        </p:nvSpPr>
        <p:spPr>
          <a:xfrm>
            <a:off x="5177642" y="18525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编辑器中的文件在</a:t>
            </a:r>
            <a:r>
              <a:rPr lang="en-US" altLang="zh-CN" dirty="0">
                <a:solidFill>
                  <a:srgbClr val="FF0000"/>
                </a:solidFill>
              </a:rPr>
              <a:t>ESP32</a:t>
            </a:r>
            <a:r>
              <a:rPr lang="zh-CN" altLang="en-US" dirty="0">
                <a:solidFill>
                  <a:srgbClr val="FF0000"/>
                </a:solidFill>
              </a:rPr>
              <a:t>上面</a:t>
            </a:r>
          </a:p>
        </p:txBody>
      </p:sp>
    </p:spTree>
    <p:extLst>
      <p:ext uri="{BB962C8B-B14F-4D97-AF65-F5344CB8AC3E}">
        <p14:creationId xmlns:p14="http://schemas.microsoft.com/office/powerpoint/2010/main" val="17135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A1443E-EADA-4B01-8E4A-8AA4BFBE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8" y="0"/>
            <a:ext cx="1148056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8F4212-33BB-44AA-876D-0FF397A344AE}"/>
              </a:ext>
            </a:extLst>
          </p:cNvPr>
          <p:cNvSpPr txBox="1"/>
          <p:nvPr/>
        </p:nvSpPr>
        <p:spPr>
          <a:xfrm>
            <a:off x="475014" y="2707574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Save copy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182316-8D5C-4F26-BC5B-745E8B23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0" y="846117"/>
            <a:ext cx="11494160" cy="51657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9D7836-D174-44D1-AB64-AE0A14CDD8F0}"/>
              </a:ext>
            </a:extLst>
          </p:cNvPr>
          <p:cNvSpPr/>
          <p:nvPr/>
        </p:nvSpPr>
        <p:spPr>
          <a:xfrm>
            <a:off x="504531" y="3286496"/>
            <a:ext cx="2398815" cy="149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E5221D-692B-4DB2-8AC0-2174F05068E3}"/>
              </a:ext>
            </a:extLst>
          </p:cNvPr>
          <p:cNvSpPr/>
          <p:nvPr/>
        </p:nvSpPr>
        <p:spPr>
          <a:xfrm>
            <a:off x="3776353" y="1852550"/>
            <a:ext cx="1306285" cy="47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6C6DB4-5043-4BE2-B72A-BC6B882A7E03}"/>
              </a:ext>
            </a:extLst>
          </p:cNvPr>
          <p:cNvSpPr txBox="1"/>
          <p:nvPr/>
        </p:nvSpPr>
        <p:spPr>
          <a:xfrm>
            <a:off x="5177642" y="18525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编辑器中的文件在电脑上面</a:t>
            </a:r>
          </a:p>
        </p:txBody>
      </p:sp>
    </p:spTree>
    <p:extLst>
      <p:ext uri="{BB962C8B-B14F-4D97-AF65-F5344CB8AC3E}">
        <p14:creationId xmlns:p14="http://schemas.microsoft.com/office/powerpoint/2010/main" val="180643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28DE-7294-4035-BF2E-79B109A6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将主程序下载到</a:t>
            </a:r>
            <a:r>
              <a:rPr lang="en-US" altLang="zh-CN" dirty="0"/>
              <a:t>ESP32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9D1F3E-B87D-41F1-AD5B-9E76A41C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6F7540-149F-4BCB-B905-FCED7404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690688"/>
            <a:ext cx="11517332" cy="44583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0295A6-496C-4CC9-A6AE-BB00EC70BE2D}"/>
              </a:ext>
            </a:extLst>
          </p:cNvPr>
          <p:cNvSpPr/>
          <p:nvPr/>
        </p:nvSpPr>
        <p:spPr>
          <a:xfrm>
            <a:off x="337334" y="3559628"/>
            <a:ext cx="2398815" cy="149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108</Words>
  <Application>Microsoft Office PowerPoint</Application>
  <PresentationFormat>宽屏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MicroPython使用第三方库</vt:lpstr>
      <vt:lpstr>HC-SR04库</vt:lpstr>
      <vt:lpstr>PowerPoint 演示文稿</vt:lpstr>
      <vt:lpstr>将hcsr04.py下载到ESP32</vt:lpstr>
      <vt:lpstr>PowerPoint 演示文稿</vt:lpstr>
      <vt:lpstr>PowerPoint 演示文稿</vt:lpstr>
      <vt:lpstr>PowerPoint 演示文稿</vt:lpstr>
      <vt:lpstr>PowerPoint 演示文稿</vt:lpstr>
      <vt:lpstr>将主程序下载到ESP32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MicroPython怎样使用第三方库？</dc:title>
  <dc:creator>Yanhui Yuan</dc:creator>
  <cp:lastModifiedBy>Yanhui Yuan</cp:lastModifiedBy>
  <cp:revision>3</cp:revision>
  <dcterms:created xsi:type="dcterms:W3CDTF">2022-04-22T02:30:53Z</dcterms:created>
  <dcterms:modified xsi:type="dcterms:W3CDTF">2022-04-22T03:06:51Z</dcterms:modified>
</cp:coreProperties>
</file>