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9" r:id="rId1"/>
    <p:sldMasterId id="2147484654" r:id="rId2"/>
  </p:sldMasterIdLst>
  <p:notesMasterIdLst>
    <p:notesMasterId r:id="rId5"/>
  </p:notesMasterIdLst>
  <p:handoutMasterIdLst>
    <p:handoutMasterId r:id="rId6"/>
  </p:handoutMasterIdLst>
  <p:sldIdLst>
    <p:sldId id="275" r:id="rId3"/>
    <p:sldId id="276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C80"/>
    <a:srgbClr val="FF6699"/>
    <a:srgbClr val="000000"/>
    <a:srgbClr val="0000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 autoAdjust="0"/>
    <p:restoredTop sz="69586" autoAdjust="0"/>
  </p:normalViewPr>
  <p:slideViewPr>
    <p:cSldViewPr showGuides="1">
      <p:cViewPr varScale="1">
        <p:scale>
          <a:sx n="73" d="100"/>
          <a:sy n="73" d="100"/>
        </p:scale>
        <p:origin x="2336" y="184"/>
      </p:cViewPr>
      <p:guideLst>
        <p:guide orient="horz" pos="27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2550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BEBBCEB-28A7-45E2-8CB4-2425FDD13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714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FD1EE0-D8E3-4B67-8523-58C623D91C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401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0118947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588" y="512676"/>
            <a:ext cx="7391400" cy="487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标题 1"/>
          <p:cNvSpPr txBox="1">
            <a:spLocks/>
          </p:cNvSpPr>
          <p:nvPr userDrawn="1"/>
        </p:nvSpPr>
        <p:spPr bwMode="gray">
          <a:xfrm>
            <a:off x="0" y="-30392"/>
            <a:ext cx="913541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500" b="0" i="0" kern="0" baseline="0" dirty="0">
                <a:ea typeface="华文新魏" panose="02010800040101010101" pitchFamily="2" charset="-122"/>
              </a:rPr>
              <a:t>《</a:t>
            </a:r>
            <a:r>
              <a:rPr lang="zh-CN" altLang="en-US" sz="2500" b="0" i="0" kern="0" baseline="0" dirty="0">
                <a:ea typeface="华文新魏" panose="02010800040101010101" pitchFamily="2" charset="-122"/>
              </a:rPr>
              <a:t>自然语言处理实践课</a:t>
            </a:r>
            <a:r>
              <a:rPr lang="en-US" altLang="zh-CN" sz="2500" b="0" i="0" kern="0" baseline="0" dirty="0">
                <a:ea typeface="华文新魏" panose="02010800040101010101" pitchFamily="2" charset="-122"/>
              </a:rPr>
              <a:t>》                                       </a:t>
            </a:r>
            <a:r>
              <a:rPr lang="zh-CN" altLang="en-US" sz="2500" b="0" i="0" kern="0" baseline="0" dirty="0">
                <a:ea typeface="华文新魏" panose="02010800040101010101" pitchFamily="2" charset="-122"/>
              </a:rPr>
              <a:t>课程项目报告</a:t>
            </a:r>
          </a:p>
        </p:txBody>
      </p:sp>
    </p:spTree>
    <p:extLst>
      <p:ext uri="{BB962C8B-B14F-4D97-AF65-F5344CB8AC3E}">
        <p14:creationId xmlns:p14="http://schemas.microsoft.com/office/powerpoint/2010/main" val="10193550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676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27" name="Picture 12" descr="背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 userDrawn="1"/>
        </p:nvSpPr>
        <p:spPr bwMode="gray">
          <a:xfrm>
            <a:off x="-108520" y="0"/>
            <a:ext cx="9252520" cy="68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anklin Gothic Medium" pitchFamily="34" charset="0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b="0" i="0" kern="0" baseline="0" dirty="0">
                <a:ea typeface="华文新魏" panose="02010800040101010101" pitchFamily="2" charset="-122"/>
              </a:rPr>
              <a:t>《</a:t>
            </a:r>
            <a:r>
              <a:rPr lang="zh-CN" altLang="en-US" sz="2800" b="0" i="0" kern="0" baseline="0" dirty="0">
                <a:ea typeface="华文新魏" panose="02010800040101010101" pitchFamily="2" charset="-122"/>
              </a:rPr>
              <a:t>自然语言处理实践课</a:t>
            </a:r>
            <a:r>
              <a:rPr lang="en-US" altLang="zh-CN" sz="2800" b="0" i="0" kern="0" baseline="0" dirty="0">
                <a:ea typeface="华文新魏" panose="02010800040101010101" pitchFamily="2" charset="-122"/>
              </a:rPr>
              <a:t>》                                 </a:t>
            </a:r>
            <a:r>
              <a:rPr lang="zh-CN" altLang="en-US" sz="2800" b="0" i="0" kern="0" baseline="0" dirty="0">
                <a:ea typeface="华文新魏" panose="02010800040101010101" pitchFamily="2" charset="-122"/>
              </a:rPr>
              <a:t>课程项目报告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7" r:id="rId1"/>
  </p:sldLayoutIdLst>
  <p:transition spd="med">
    <p:push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0" y="0"/>
            <a:ext cx="9144000" cy="392113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6078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SimSun" pitchFamily="2" charset="-122"/>
            </a:endParaRPr>
          </a:p>
        </p:txBody>
      </p:sp>
      <p:sp>
        <p:nvSpPr>
          <p:cNvPr id="2051" name="Line 68"/>
          <p:cNvSpPr>
            <a:spLocks noChangeShapeType="1"/>
          </p:cNvSpPr>
          <p:nvPr/>
        </p:nvSpPr>
        <p:spPr bwMode="auto">
          <a:xfrm>
            <a:off x="1012825" y="1360488"/>
            <a:ext cx="800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381000"/>
            <a:ext cx="9144000" cy="563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SimSun" pitchFamily="2" charset="-122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858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2055" name="Picture 12" descr="背景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98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3" r:id="rId1"/>
  </p:sldLayoutIdLst>
  <p:transition spd="med">
    <p:push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课程报告标题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7C80"/>
                </a:solidFill>
              </a:rPr>
              <a:t>报告人：</a:t>
            </a:r>
            <a:r>
              <a:rPr lang="en-US" altLang="zh-CN" dirty="0">
                <a:solidFill>
                  <a:srgbClr val="FF7C80"/>
                </a:solidFill>
              </a:rPr>
              <a:t>XXX, XXX, XXX</a:t>
            </a:r>
          </a:p>
          <a:p>
            <a:r>
              <a:rPr lang="zh-CN" altLang="en-US" dirty="0">
                <a:solidFill>
                  <a:srgbClr val="FF7C80"/>
                </a:solidFill>
              </a:rPr>
              <a:t>日期：</a:t>
            </a:r>
          </a:p>
        </p:txBody>
      </p:sp>
    </p:spTree>
    <p:extLst>
      <p:ext uri="{BB962C8B-B14F-4D97-AF65-F5344CB8AC3E}">
        <p14:creationId xmlns:p14="http://schemas.microsoft.com/office/powerpoint/2010/main" val="3717975940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内容提要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6EF4B-F63C-48D2-9F73-5E8A11B7869A}"/>
              </a:ext>
            </a:extLst>
          </p:cNvPr>
          <p:cNvSpPr txBox="1">
            <a:spLocks/>
          </p:cNvSpPr>
          <p:nvPr/>
        </p:nvSpPr>
        <p:spPr>
          <a:xfrm>
            <a:off x="1439652" y="1556792"/>
            <a:ext cx="6300700" cy="4356484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1" hangingPunct="1">
              <a:spcBef>
                <a:spcPts val="6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/>
              <a:t>成员项目分工（团队项目）</a:t>
            </a:r>
            <a:endParaRPr lang="en-US" altLang="zh-CN" sz="2800" dirty="0"/>
          </a:p>
          <a:p>
            <a:pPr lvl="1" hangingPunct="1">
              <a:spcBef>
                <a:spcPts val="6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/>
              <a:t>背景</a:t>
            </a:r>
            <a:endParaRPr lang="en-US" altLang="zh-CN" sz="2800" dirty="0"/>
          </a:p>
          <a:p>
            <a:pPr lvl="1" hangingPunct="1">
              <a:spcBef>
                <a:spcPts val="6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/>
              <a:t>模型和方法</a:t>
            </a:r>
          </a:p>
          <a:p>
            <a:pPr lvl="1" hangingPunct="1">
              <a:spcBef>
                <a:spcPts val="6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dirty="0"/>
              <a:t>实验分析与展示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52075176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封面模板">
  <a:themeElements>
    <a:clrScheme name="首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/>
      <a:bodyPr wrap="none" fromWordArt="1">
        <a:prstTxWarp prst="textDeflate">
          <a:avLst>
            <a:gd name="adj" fmla="val 0"/>
          </a:avLst>
        </a:prstTxWarp>
      </a:bodyPr>
      <a:lstStyle>
        <a:defPPr algn="ctr">
          <a:defRPr sz="5400" b="1" kern="10" dirty="0">
            <a:ln w="19050">
              <a:solidFill>
                <a:schemeClr val="bg1"/>
              </a:solidFill>
              <a:round/>
              <a:headEnd/>
              <a:tailEnd/>
            </a:ln>
            <a:gradFill rotWithShape="1">
              <a:gsLst>
                <a:gs pos="0">
                  <a:schemeClr val="tx1"/>
                </a:gs>
                <a:gs pos="100000">
                  <a:schemeClr val="hlink"/>
                </a:gs>
              </a:gsLst>
              <a:lin ang="5400000" scaled="1"/>
            </a:gradFill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latin typeface="Verdana"/>
            <a:ea typeface="+mn-ea"/>
          </a:defRPr>
        </a:defPPr>
      </a:lstStyle>
    </a:spDef>
  </a:objectDefaults>
  <a:extraClrSchemeLst>
    <a:extraClrScheme>
      <a:clrScheme name="首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模板">
  <a:themeElements>
    <a:clrScheme name="Office 主题 3">
      <a:dk1>
        <a:srgbClr val="330909"/>
      </a:dk1>
      <a:lt1>
        <a:srgbClr val="FFFFFF"/>
      </a:lt1>
      <a:dk2>
        <a:srgbClr val="CC6600"/>
      </a:dk2>
      <a:lt2>
        <a:srgbClr val="C0C0C0"/>
      </a:lt2>
      <a:accent1>
        <a:srgbClr val="538531"/>
      </a:accent1>
      <a:accent2>
        <a:srgbClr val="D2AC40"/>
      </a:accent2>
      <a:accent3>
        <a:srgbClr val="FFFFFF"/>
      </a:accent3>
      <a:accent4>
        <a:srgbClr val="2A0606"/>
      </a:accent4>
      <a:accent5>
        <a:srgbClr val="B3C2AD"/>
      </a:accent5>
      <a:accent6>
        <a:srgbClr val="BE9B39"/>
      </a:accent6>
      <a:hlink>
        <a:srgbClr val="CC3300"/>
      </a:hlink>
      <a:folHlink>
        <a:srgbClr val="736FC5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4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txDef>
  </a:objectDefaults>
  <a:extraClrSchemeLst>
    <a:extraClrScheme>
      <a:clrScheme name="Office 主题 1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A8282"/>
        </a:accent1>
        <a:accent2>
          <a:srgbClr val="D96941"/>
        </a:accent2>
        <a:accent3>
          <a:srgbClr val="FFFFFF"/>
        </a:accent3>
        <a:accent4>
          <a:srgbClr val="0E2057"/>
        </a:accent4>
        <a:accent5>
          <a:srgbClr val="ACC1C1"/>
        </a:accent5>
        <a:accent6>
          <a:srgbClr val="C45E3A"/>
        </a:accent6>
        <a:hlink>
          <a:srgbClr val="824FB1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7175B"/>
        </a:dk1>
        <a:lt1>
          <a:srgbClr val="FFFFFF"/>
        </a:lt1>
        <a:dk2>
          <a:srgbClr val="754ECC"/>
        </a:dk2>
        <a:lt2>
          <a:srgbClr val="C0C0C0"/>
        </a:lt2>
        <a:accent1>
          <a:srgbClr val="64B4DC"/>
        </a:accent1>
        <a:accent2>
          <a:srgbClr val="EFA441"/>
        </a:accent2>
        <a:accent3>
          <a:srgbClr val="FFFFFF"/>
        </a:accent3>
        <a:accent4>
          <a:srgbClr val="2D124C"/>
        </a:accent4>
        <a:accent5>
          <a:srgbClr val="B8D6EB"/>
        </a:accent5>
        <a:accent6>
          <a:srgbClr val="D9943A"/>
        </a:accent6>
        <a:hlink>
          <a:srgbClr val="1B469B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330909"/>
        </a:dk1>
        <a:lt1>
          <a:srgbClr val="FFFFFF"/>
        </a:lt1>
        <a:dk2>
          <a:srgbClr val="CC6600"/>
        </a:dk2>
        <a:lt2>
          <a:srgbClr val="C0C0C0"/>
        </a:lt2>
        <a:accent1>
          <a:srgbClr val="538531"/>
        </a:accent1>
        <a:accent2>
          <a:srgbClr val="D2AC40"/>
        </a:accent2>
        <a:accent3>
          <a:srgbClr val="FFFFFF"/>
        </a:accent3>
        <a:accent4>
          <a:srgbClr val="2A0606"/>
        </a:accent4>
        <a:accent5>
          <a:srgbClr val="B3C2AD"/>
        </a:accent5>
        <a:accent6>
          <a:srgbClr val="BE9B39"/>
        </a:accent6>
        <a:hlink>
          <a:srgbClr val="CC3300"/>
        </a:hlink>
        <a:folHlink>
          <a:srgbClr val="736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5534</TotalTime>
  <Words>29</Words>
  <Application>Microsoft Macintosh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Franklin Gothic Book</vt:lpstr>
      <vt:lpstr>Franklin Gothic Medium</vt:lpstr>
      <vt:lpstr>Helvetica Neue</vt:lpstr>
      <vt:lpstr>Tahoma</vt:lpstr>
      <vt:lpstr>Wingdings</vt:lpstr>
      <vt:lpstr>封面模板</vt:lpstr>
      <vt:lpstr>内容模板</vt:lpstr>
      <vt:lpstr>课程报告标题</vt:lpstr>
      <vt:lpstr>内容提要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Wendy</dc:creator>
  <cp:lastModifiedBy>Ting Huang</cp:lastModifiedBy>
  <cp:revision>354</cp:revision>
  <cp:lastPrinted>1601-01-01T00:00:00Z</cp:lastPrinted>
  <dcterms:created xsi:type="dcterms:W3CDTF">1601-01-01T00:00:00Z</dcterms:created>
  <dcterms:modified xsi:type="dcterms:W3CDTF">2020-03-09T05:37:19Z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