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278" r:id="rId2"/>
    <p:sldId id="302" r:id="rId3"/>
    <p:sldId id="281" r:id="rId4"/>
    <p:sldId id="294" r:id="rId5"/>
    <p:sldId id="295" r:id="rId6"/>
    <p:sldId id="296" r:id="rId7"/>
    <p:sldId id="297" r:id="rId8"/>
    <p:sldId id="298" r:id="rId9"/>
    <p:sldId id="283" r:id="rId10"/>
    <p:sldId id="301" r:id="rId11"/>
    <p:sldId id="284" r:id="rId12"/>
    <p:sldId id="282" r:id="rId13"/>
    <p:sldId id="299" r:id="rId14"/>
    <p:sldId id="300" r:id="rId15"/>
    <p:sldId id="303" r:id="rId16"/>
    <p:sldId id="304" r:id="rId17"/>
    <p:sldId id="305" r:id="rId18"/>
    <p:sldId id="306" r:id="rId19"/>
    <p:sldId id="307" r:id="rId20"/>
    <p:sldId id="293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672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170" y="720916"/>
            <a:ext cx="10023659" cy="1856257"/>
          </a:xfrm>
        </p:spPr>
        <p:txBody>
          <a:bodyPr/>
          <a:lstStyle/>
          <a:p>
            <a:r>
              <a:rPr lang="en-US" dirty="0"/>
              <a:t>BITI 2223 Machine learning</a:t>
            </a:r>
            <a:br>
              <a:rPr lang="en-US" dirty="0"/>
            </a:br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sales prediction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171773"/>
            <a:ext cx="3493008" cy="514454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GROUP MEMBERS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5B156-B51B-550F-DB7C-06861B528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17374"/>
              </p:ext>
            </p:extLst>
          </p:nvPr>
        </p:nvGraphicFramePr>
        <p:xfrm>
          <a:off x="1882664" y="3777508"/>
          <a:ext cx="8426669" cy="205359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598178">
                  <a:extLst>
                    <a:ext uri="{9D8B030D-6E8A-4147-A177-3AD203B41FA5}">
                      <a16:colId xmlns:a16="http://schemas.microsoft.com/office/drawing/2014/main" val="3931473515"/>
                    </a:ext>
                  </a:extLst>
                </a:gridCol>
                <a:gridCol w="2460626">
                  <a:extLst>
                    <a:ext uri="{9D8B030D-6E8A-4147-A177-3AD203B41FA5}">
                      <a16:colId xmlns:a16="http://schemas.microsoft.com/office/drawing/2014/main" val="478100122"/>
                    </a:ext>
                  </a:extLst>
                </a:gridCol>
                <a:gridCol w="2367865">
                  <a:extLst>
                    <a:ext uri="{9D8B030D-6E8A-4147-A177-3AD203B41FA5}">
                      <a16:colId xmlns:a16="http://schemas.microsoft.com/office/drawing/2014/main" val="2454262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MATRIC NO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SECTION/GROUP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03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ANG WEI KANG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B032110301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BITI S1G2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347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SIM WENG JIN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B032110376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BITI S1G2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954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LUM FU YUAN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B032110251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BITI S1G2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85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TEH XIAO THONG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B032110141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BITI S1G2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22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09054"/>
            <a:ext cx="10671048" cy="768096"/>
          </a:xfrm>
        </p:spPr>
        <p:txBody>
          <a:bodyPr anchor="t">
            <a:noAutofit/>
          </a:bodyPr>
          <a:lstStyle/>
          <a:p>
            <a:r>
              <a:rPr lang="en-US" sz="2800" b="1" dirty="0"/>
              <a:t>To investigate the relationship between sales and its variables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5331178-4112-A602-B201-3500905C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72" y="1357630"/>
            <a:ext cx="5901055" cy="54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270221"/>
            <a:ext cx="10671048" cy="768096"/>
          </a:xfrm>
        </p:spPr>
        <p:txBody>
          <a:bodyPr/>
          <a:lstStyle/>
          <a:p>
            <a:r>
              <a:rPr lang="en-US" altLang="zh-CN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FEATURE ENGINEERING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C52D602-AD5E-5BB8-1B29-0F100DD3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216627"/>
            <a:ext cx="5731510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Detecting Outlier Visually</a:t>
            </a:r>
          </a:p>
        </p:txBody>
      </p:sp>
      <p:sp>
        <p:nvSpPr>
          <p:cNvPr id="70" name="Footer Placeholder 2">
            <a:extLst>
              <a:ext uri="{FF2B5EF4-FFF2-40B4-BE49-F238E27FC236}">
                <a16:creationId xmlns:a16="http://schemas.microsoft.com/office/drawing/2014/main" id="{DC46BFCB-8ED4-15E8-5481-2515635F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F08DBD-0F2F-9F45-D57D-6D3C8995E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" t="-679" r="19466" b="677"/>
          <a:stretch/>
        </p:blipFill>
        <p:spPr>
          <a:xfrm>
            <a:off x="468667" y="4196079"/>
            <a:ext cx="2887134" cy="2504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E6E80D7D-3197-6366-61F1-F05C6500A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5" t="628" r="18864" b="-629"/>
          <a:stretch/>
        </p:blipFill>
        <p:spPr>
          <a:xfrm>
            <a:off x="3497580" y="4121011"/>
            <a:ext cx="2596896" cy="2596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ED9DB785-58BE-75BB-006E-359330FB06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0" t="1804" r="19016" b="-1808"/>
          <a:stretch/>
        </p:blipFill>
        <p:spPr>
          <a:xfrm>
            <a:off x="6256036" y="4121607"/>
            <a:ext cx="2596896" cy="2596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33992B3-3B2E-3916-1822-F0F99B00EC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0" t="17728" r="6616" b="-6"/>
          <a:stretch/>
        </p:blipFill>
        <p:spPr>
          <a:xfrm>
            <a:off x="9014491" y="4120415"/>
            <a:ext cx="2993918" cy="2596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91B1FA-28E8-0F79-61D1-CFC99F17D5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2360"/>
          <a:stretch/>
        </p:blipFill>
        <p:spPr>
          <a:xfrm>
            <a:off x="3228721" y="2246998"/>
            <a:ext cx="5731510" cy="7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92" y="210312"/>
            <a:ext cx="8165592" cy="768096"/>
          </a:xfrm>
        </p:spPr>
        <p:txBody>
          <a:bodyPr anchor="t">
            <a:normAutofit/>
          </a:bodyPr>
          <a:lstStyle/>
          <a:p>
            <a:r>
              <a:rPr lang="en-US" dirty="0"/>
              <a:t>remove the outliers</a:t>
            </a:r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4FD4985B-BE23-E620-91E4-05F10E73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65" y="3748093"/>
            <a:ext cx="5574069" cy="306573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CD267-4A4B-8B50-D023-FD10F60E1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1" y="899436"/>
            <a:ext cx="7058395" cy="2927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17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92" y="210312"/>
            <a:ext cx="8165592" cy="76809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Check boxplot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AF08C3B-51DD-B905-7C2E-B1C0C081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45" y="1914525"/>
            <a:ext cx="573151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A7AB-4C4D-EA67-C1DA-F72F2798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24" y="392050"/>
            <a:ext cx="6766560" cy="1390095"/>
          </a:xfrm>
        </p:spPr>
        <p:txBody>
          <a:bodyPr/>
          <a:lstStyle/>
          <a:p>
            <a:r>
              <a:rPr lang="en-US" dirty="0"/>
              <a:t>MACHINE LEARNING SOLUTION</a:t>
            </a:r>
            <a:endParaRPr lang="en-MY" dirty="0"/>
          </a:p>
        </p:txBody>
      </p:sp>
      <p:pic>
        <p:nvPicPr>
          <p:cNvPr id="2049" name="Picture 26" descr="Table&#10;&#10;Description automatically generated">
            <a:extLst>
              <a:ext uri="{FF2B5EF4-FFF2-40B4-BE49-F238E27FC236}">
                <a16:creationId xmlns:a16="http://schemas.microsoft.com/office/drawing/2014/main" id="{64EC0344-831C-A7BF-2726-DF9D1854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72" y="1847295"/>
            <a:ext cx="7361853" cy="47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k 29">
            <a:extLst>
              <a:ext uri="{FF2B5EF4-FFF2-40B4-BE49-F238E27FC236}">
                <a16:creationId xmlns:a16="http://schemas.microsoft.com/office/drawing/2014/main" id="{BCABA1E2-EE00-03CE-D694-EC3C8A98700D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829874" y="3056132"/>
            <a:ext cx="2732379" cy="186098"/>
          </a:xfrm>
          <a:prstGeom prst="rect">
            <a:avLst/>
          </a:prstGeom>
          <a:noFill/>
          <a:ln w="18000" cap="rnd" algn="ctr">
            <a:solidFill>
              <a:srgbClr val="E7122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7" name="Ink 31">
            <a:extLst>
              <a:ext uri="{FF2B5EF4-FFF2-40B4-BE49-F238E27FC236}">
                <a16:creationId xmlns:a16="http://schemas.microsoft.com/office/drawing/2014/main" id="{17F8101A-13B9-33B2-C606-1D239B1C3973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027449" y="4581701"/>
            <a:ext cx="1718584" cy="1016665"/>
          </a:xfrm>
          <a:prstGeom prst="rect">
            <a:avLst/>
          </a:prstGeom>
          <a:noFill/>
          <a:ln w="18000" cap="rnd" algn="ctr">
            <a:solidFill>
              <a:srgbClr val="E7122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1694BAC-3265-F1F8-DCAD-614099BF4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BB725E8-39F1-538A-C44F-0095F97F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EA172A9-D807-E8DE-8C32-73D84309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7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7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A013E5E-F4FC-841D-7462-E80FDAC68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35"/>
          <a:stretch/>
        </p:blipFill>
        <p:spPr bwMode="auto">
          <a:xfrm>
            <a:off x="431377" y="352507"/>
            <a:ext cx="8268812" cy="2577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3B0C1B1-F8EA-676D-6F84-AA8C6E1D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55" y="1546417"/>
            <a:ext cx="6622881" cy="47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8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106055-BA16-D333-8B8D-AD1FA33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484" y="615985"/>
            <a:ext cx="6766560" cy="755615"/>
          </a:xfrm>
        </p:spPr>
        <p:txBody>
          <a:bodyPr/>
          <a:lstStyle/>
          <a:p>
            <a:r>
              <a:rPr lang="en-US" sz="4400" dirty="0">
                <a:latin typeface="Arial Black (Headings)"/>
              </a:rPr>
              <a:t>experimentation</a:t>
            </a:r>
            <a:endParaRPr lang="en-MY" sz="4400" dirty="0">
              <a:latin typeface="Arial Black (Headings)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B85DB7-DE70-0C47-D495-0872514F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75" y="1610852"/>
            <a:ext cx="8806635" cy="43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9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B649-78D9-E716-3954-1D78B74B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1" y="791982"/>
            <a:ext cx="8344367" cy="768096"/>
          </a:xfrm>
        </p:spPr>
        <p:txBody>
          <a:bodyPr/>
          <a:lstStyle/>
          <a:p>
            <a:r>
              <a:rPr lang="en-US" dirty="0"/>
              <a:t>Result and discussion</a:t>
            </a:r>
            <a:endParaRPr lang="en-MY" dirty="0"/>
          </a:p>
        </p:txBody>
      </p:sp>
      <p:pic>
        <p:nvPicPr>
          <p:cNvPr id="6" name="Picture 5" descr="Graphical user interface, application, Word, email&#10;&#10;Description automatically generated">
            <a:extLst>
              <a:ext uri="{FF2B5EF4-FFF2-40B4-BE49-F238E27FC236}">
                <a16:creationId xmlns:a16="http://schemas.microsoft.com/office/drawing/2014/main" id="{3A649181-44C5-F839-664D-068E15BB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1" y="2247929"/>
            <a:ext cx="10883458" cy="2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2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BB04-18E9-CD1D-4A4D-DC85C326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74" y="1019691"/>
            <a:ext cx="7775012" cy="768096"/>
          </a:xfrm>
        </p:spPr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F920-EE5C-8D5A-D6D4-1ED2C5B2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74" y="2371770"/>
            <a:ext cx="8754727" cy="22664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Requirement of company is fulfilled.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Objectives of this project are achieved.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machine can learn to earn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can use the experience to make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can be said to be a successful machine. </a:t>
            </a:r>
          </a:p>
        </p:txBody>
      </p:sp>
    </p:spTree>
    <p:extLst>
      <p:ext uri="{BB962C8B-B14F-4D97-AF65-F5344CB8AC3E}">
        <p14:creationId xmlns:p14="http://schemas.microsoft.com/office/powerpoint/2010/main" val="33719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BB04-18E9-CD1D-4A4D-DC85C326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74" y="1019691"/>
            <a:ext cx="7775012" cy="768096"/>
          </a:xfrm>
        </p:spPr>
        <p:txBody>
          <a:bodyPr/>
          <a:lstStyle/>
          <a:p>
            <a:r>
              <a:rPr lang="en-US" dirty="0"/>
              <a:t>Project background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F920-EE5C-8D5A-D6D4-1ED2C5B2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74" y="2342881"/>
            <a:ext cx="8754727" cy="25827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Advertisement (tv, social media, radio, influencer): one way to promote.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Company has limited budget on promoting.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Need to use budget in appropriately to get highest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Spend lot of time and money if try one by 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Need a machine which can 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make sales prediction based on different separation of budget.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7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444" y="1458748"/>
            <a:ext cx="6618576" cy="3940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800" dirty="0"/>
              <a:t>THANK</a:t>
            </a:r>
            <a:br>
              <a:rPr lang="en-US" sz="8800" dirty="0"/>
            </a:br>
            <a:r>
              <a:rPr lang="en-US" sz="88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034"/>
            <a:ext cx="7740869" cy="30231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JUSTIFIABLE AND 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2010-806C-D4A6-1039-50B56E9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968647"/>
            <a:ext cx="6400800" cy="512064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Importing Libraries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MY" sz="32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95D3DA-5795-0B27-FB7D-E3CE27F5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69" y="3718771"/>
            <a:ext cx="10039461" cy="18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2010-806C-D4A6-1039-50B56E9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05286"/>
            <a:ext cx="6400800" cy="512064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Read Data</a:t>
            </a:r>
            <a:endParaRPr lang="en-MY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5D3DA-5795-0B27-FB7D-E3CE27F5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58818" y="1641506"/>
            <a:ext cx="8474363" cy="373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2010-806C-D4A6-1039-50B56E9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225445"/>
            <a:ext cx="6400800" cy="512064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 Understanding 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MY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29F8A-4F63-5709-2267-78AF7FFE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35" y="819807"/>
            <a:ext cx="9963327" cy="665620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E0B13E-64C5-98E2-D429-6E5330181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2" y="1378826"/>
            <a:ext cx="9967520" cy="237868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89276B-095B-5CE6-02BA-A50E2C5AA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1" y="3757514"/>
            <a:ext cx="9891445" cy="24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2010-806C-D4A6-1039-50B56E9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8" y="682647"/>
            <a:ext cx="6400800" cy="512064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 Convert  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MY" sz="3200" dirty="0"/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ED191A4B-F9BE-8A65-B539-908EC073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49" y="2124875"/>
            <a:ext cx="6006499" cy="146143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1D1686B-F148-EFE1-9612-14006AF8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26" y="3933984"/>
            <a:ext cx="7267348" cy="9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2010-806C-D4A6-1039-50B56E9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840303"/>
            <a:ext cx="6400800" cy="512064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 Cleaning 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MY" sz="3200" dirty="0"/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ECB73DAD-3E48-BE1E-2126-D824A47B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215" y="1806228"/>
            <a:ext cx="6259567" cy="28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2010-806C-D4A6-1039-50B56E9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690529"/>
            <a:ext cx="6400800" cy="512064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 Exploratory Analysis</a:t>
            </a:r>
            <a:endParaRPr lang="en-MY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B73DAD-3E48-BE1E-2126-D824A47B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2532" y="1167279"/>
            <a:ext cx="7636676" cy="18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74D25AB-B427-4CB2-C771-A4CE0E37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1077150"/>
            <a:ext cx="3458846" cy="253710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A3EFCAB-5313-EEC1-8DEF-6BAB8213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74" y="1077149"/>
            <a:ext cx="3319750" cy="2537105"/>
          </a:xfrm>
          <a:prstGeom prst="rect">
            <a:avLst/>
          </a:prstGeo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B75A863C-D7D2-29A4-5E3C-89ADC4F479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075946" y="3773097"/>
            <a:ext cx="3557140" cy="257976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4D56561-20E5-7D22-2C9D-397E92926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521" y="3773097"/>
            <a:ext cx="3221456" cy="2579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09054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b="1" dirty="0"/>
              <a:t>Data 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{D701C72B-3915-4F09-A9D0-A4209434367B}tf78438558_win32</Template>
  <TotalTime>94</TotalTime>
  <Words>200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Black (Headings)</vt:lpstr>
      <vt:lpstr>Arial</vt:lpstr>
      <vt:lpstr>Arial Black</vt:lpstr>
      <vt:lpstr>Calibri</vt:lpstr>
      <vt:lpstr>Sabon Next LT</vt:lpstr>
      <vt:lpstr>Times New Roman</vt:lpstr>
      <vt:lpstr>Office Theme</vt:lpstr>
      <vt:lpstr>BITI 2223 Machine learning project sales prediction machine</vt:lpstr>
      <vt:lpstr>Project background</vt:lpstr>
      <vt:lpstr>JUSTIFIABLE AND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Exploratory Analysis</vt:lpstr>
      <vt:lpstr>To investigate the relationship between sales and its variables</vt:lpstr>
      <vt:lpstr>FEATURE ENGINEERING</vt:lpstr>
      <vt:lpstr>Detecting Outlier Visually</vt:lpstr>
      <vt:lpstr>remove the outliers</vt:lpstr>
      <vt:lpstr>Check boxplot</vt:lpstr>
      <vt:lpstr>MACHINE LEARNING SOLUTION</vt:lpstr>
      <vt:lpstr>PowerPoint Presentation</vt:lpstr>
      <vt:lpstr>experimentation</vt:lpstr>
      <vt:lpstr>Result and 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BITI 2223 Machine learning </dc:title>
  <dc:subject/>
  <dc:creator>LUM FU YUAN</dc:creator>
  <cp:lastModifiedBy>TEH XIAO THONG</cp:lastModifiedBy>
  <cp:revision>8</cp:revision>
  <dcterms:created xsi:type="dcterms:W3CDTF">2023-01-26T17:17:33Z</dcterms:created>
  <dcterms:modified xsi:type="dcterms:W3CDTF">2023-01-27T06:23:31Z</dcterms:modified>
</cp:coreProperties>
</file>