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ul Patwary" userId="e9f82bcb-ad83-4f66-80e6-a524eca623fa" providerId="ADAL" clId="{83B21341-9C17-4DA5-B911-8612F1D83432}"/>
    <pc:docChg chg="custSel addSld modSld">
      <pc:chgData name="Anwarul Patwary" userId="e9f82bcb-ad83-4f66-80e6-a524eca623fa" providerId="ADAL" clId="{83B21341-9C17-4DA5-B911-8612F1D83432}" dt="2022-10-17T04:59:29.625" v="563" actId="20577"/>
      <pc:docMkLst>
        <pc:docMk/>
      </pc:docMkLst>
      <pc:sldChg chg="modSp new mod">
        <pc:chgData name="Anwarul Patwary" userId="e9f82bcb-ad83-4f66-80e6-a524eca623fa" providerId="ADAL" clId="{83B21341-9C17-4DA5-B911-8612F1D83432}" dt="2022-10-17T04:42:48.520" v="43" actId="20577"/>
        <pc:sldMkLst>
          <pc:docMk/>
          <pc:sldMk cId="2581818093" sldId="256"/>
        </pc:sldMkLst>
        <pc:spChg chg="mod">
          <ac:chgData name="Anwarul Patwary" userId="e9f82bcb-ad83-4f66-80e6-a524eca623fa" providerId="ADAL" clId="{83B21341-9C17-4DA5-B911-8612F1D83432}" dt="2022-10-17T04:42:39.452" v="25" actId="20577"/>
          <ac:spMkLst>
            <pc:docMk/>
            <pc:sldMk cId="2581818093" sldId="256"/>
            <ac:spMk id="2" creationId="{DC769DC0-DABD-47A7-990D-381D1CACC84E}"/>
          </ac:spMkLst>
        </pc:spChg>
        <pc:spChg chg="mod">
          <ac:chgData name="Anwarul Patwary" userId="e9f82bcb-ad83-4f66-80e6-a524eca623fa" providerId="ADAL" clId="{83B21341-9C17-4DA5-B911-8612F1D83432}" dt="2022-10-17T04:42:48.520" v="43" actId="20577"/>
          <ac:spMkLst>
            <pc:docMk/>
            <pc:sldMk cId="2581818093" sldId="256"/>
            <ac:spMk id="3" creationId="{0368BCC0-C0EA-46D2-BDB7-39DB8F7F885C}"/>
          </ac:spMkLst>
        </pc:spChg>
      </pc:sldChg>
      <pc:sldChg chg="modSp new mod">
        <pc:chgData name="Anwarul Patwary" userId="e9f82bcb-ad83-4f66-80e6-a524eca623fa" providerId="ADAL" clId="{83B21341-9C17-4DA5-B911-8612F1D83432}" dt="2022-10-17T04:59:29.625" v="563" actId="20577"/>
        <pc:sldMkLst>
          <pc:docMk/>
          <pc:sldMk cId="4144213026" sldId="257"/>
        </pc:sldMkLst>
        <pc:spChg chg="mod">
          <ac:chgData name="Anwarul Patwary" userId="e9f82bcb-ad83-4f66-80e6-a524eca623fa" providerId="ADAL" clId="{83B21341-9C17-4DA5-B911-8612F1D83432}" dt="2022-10-17T04:43:27.874" v="76" actId="20577"/>
          <ac:spMkLst>
            <pc:docMk/>
            <pc:sldMk cId="4144213026" sldId="257"/>
            <ac:spMk id="2" creationId="{76F0BD0D-3CE7-4DD1-8513-FE5E586113A2}"/>
          </ac:spMkLst>
        </pc:spChg>
        <pc:spChg chg="mod">
          <ac:chgData name="Anwarul Patwary" userId="e9f82bcb-ad83-4f66-80e6-a524eca623fa" providerId="ADAL" clId="{83B21341-9C17-4DA5-B911-8612F1D83432}" dt="2022-10-17T04:59:29.625" v="563" actId="20577"/>
          <ac:spMkLst>
            <pc:docMk/>
            <pc:sldMk cId="4144213026" sldId="257"/>
            <ac:spMk id="3" creationId="{5FB96A8D-4E6E-4B3D-B638-50AAB17DBF63}"/>
          </ac:spMkLst>
        </pc:spChg>
      </pc:sldChg>
      <pc:sldChg chg="modSp new mod">
        <pc:chgData name="Anwarul Patwary" userId="e9f82bcb-ad83-4f66-80e6-a524eca623fa" providerId="ADAL" clId="{83B21341-9C17-4DA5-B911-8612F1D83432}" dt="2022-10-17T04:57:02.046" v="552" actId="20577"/>
        <pc:sldMkLst>
          <pc:docMk/>
          <pc:sldMk cId="2775799838" sldId="258"/>
        </pc:sldMkLst>
        <pc:spChg chg="mod">
          <ac:chgData name="Anwarul Patwary" userId="e9f82bcb-ad83-4f66-80e6-a524eca623fa" providerId="ADAL" clId="{83B21341-9C17-4DA5-B911-8612F1D83432}" dt="2022-10-17T04:54:43.129" v="305" actId="20577"/>
          <ac:spMkLst>
            <pc:docMk/>
            <pc:sldMk cId="2775799838" sldId="258"/>
            <ac:spMk id="2" creationId="{9B42037F-5367-4C06-8B64-CB49F579E126}"/>
          </ac:spMkLst>
        </pc:spChg>
        <pc:spChg chg="mod">
          <ac:chgData name="Anwarul Patwary" userId="e9f82bcb-ad83-4f66-80e6-a524eca623fa" providerId="ADAL" clId="{83B21341-9C17-4DA5-B911-8612F1D83432}" dt="2022-10-17T04:57:02.046" v="552" actId="20577"/>
          <ac:spMkLst>
            <pc:docMk/>
            <pc:sldMk cId="2775799838" sldId="258"/>
            <ac:spMk id="3" creationId="{767C63D5-5285-47B8-B12A-B14CE2EAF5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69CB-3D9C-414F-BC3D-3219BE46B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FA906-9344-458A-BC14-B193A52C9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BB1E0-E72D-4430-B261-21D3C482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D118-3EE8-44C5-BC4C-4D458BEC44BE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92EF-8398-49E8-B700-68222F2F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5F296-5A2D-4A90-80B4-98CD20E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D5E-B925-4D51-B394-EC488187D4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462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2193-C49D-4351-A59A-47C711FF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2C8E1-CADC-412A-B061-86FBDC2ED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1E90-59AD-4217-8FAC-A83E226F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D118-3EE8-44C5-BC4C-4D458BEC44BE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615FD-C600-4CDE-B2BD-EA2D3DA8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039D8-B44C-4AE8-B6A5-3190C949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D5E-B925-4D51-B394-EC488187D4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06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12022-3AFE-42A1-AF80-AB31A6EA6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AB7A4-5139-418E-A251-B89588E1F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1CA6D-1C8F-4D5A-8E37-72119E6B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D118-3EE8-44C5-BC4C-4D458BEC44BE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10AE3-F3AF-44CA-BE4B-5A173D39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EAC12-E951-4132-AEF1-52362FD1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D5E-B925-4D51-B394-EC488187D4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59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1041-78A9-4548-8B9E-FDE0053A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6C65-3489-482D-992F-D0CF6BE25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CDFBC-E82D-496C-B6AD-EF074CB6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D118-3EE8-44C5-BC4C-4D458BEC44BE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4B6F5-32A1-4007-94DF-32620080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7D7B-6D50-4A38-8408-160859CA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D5E-B925-4D51-B394-EC488187D4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22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AAAA-7373-41C1-B0C5-8921DBF1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A822D-6209-45BD-8189-AAD65E965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EC5C8-BC0F-4C4B-A883-DA34BD66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D118-3EE8-44C5-BC4C-4D458BEC44BE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A211-0B87-474C-9560-84E71A93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4F0FF-9F0D-4240-8EB9-8B39E70E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D5E-B925-4D51-B394-EC488187D4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48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A159-F3EA-4703-91DD-86877A1E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ADFD-06BC-4257-82A5-80AFF4EF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FB2AC-E4C5-4846-AD0A-66198DE88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15C72-44F7-4A76-B911-4AF2682E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D118-3EE8-44C5-BC4C-4D458BEC44BE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AAB97-EBCF-4D1B-B5E3-B3D89551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B20DC-37BA-41F3-8D61-6747F3EA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D5E-B925-4D51-B394-EC488187D4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92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8F86-9B59-45F6-BD29-6C8E91A3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A3777-7DA6-4102-8E56-F89D9229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00895-E2EC-4786-9D92-7641F3067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BB990-3F56-424D-9E99-9FB398220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0E770-918D-4572-8426-52FCB9331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D3A1A-8E85-477A-A47E-1408044B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D118-3EE8-44C5-BC4C-4D458BEC44BE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CE456-856F-476A-AAA6-57D15AE3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D7207-5BFB-45FD-8AC2-2963EA58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D5E-B925-4D51-B394-EC488187D4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15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A6D8-BFB0-4553-B259-6844E00D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C818B-46E7-4F4F-9E45-36551012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D118-3EE8-44C5-BC4C-4D458BEC44BE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D1B31-DDBA-42B8-8292-7CE75DC9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0CBFF-483B-47C5-A123-A87C63D4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D5E-B925-4D51-B394-EC488187D4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16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6D7A8-75EC-4E26-ABBC-C541FE07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D118-3EE8-44C5-BC4C-4D458BEC44BE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8C1FB-59BC-491A-B2BF-2C574940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7C261-6B90-4B0F-AD3A-B4AE2AFE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D5E-B925-4D51-B394-EC488187D4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94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242D-B43D-4A17-8EAF-E8113B6E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7ED02-CE19-443C-A2A2-FD838A8A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071B1-83B7-4C33-8BB5-6AAE4382B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07E15-2494-411C-9CFB-9C860C52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D118-3EE8-44C5-BC4C-4D458BEC44BE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2827E-2277-4D79-AE44-83126380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68B05-ECF3-4E9E-B5FD-862CCA28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D5E-B925-4D51-B394-EC488187D4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104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90DF-C67F-403F-8A5E-26A75B21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1A2AC-9AFB-45E2-96B0-2C8754591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D8F3F-1996-4929-A63E-6482E521D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A95E0-26A4-48E8-9253-E9DA285A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D118-3EE8-44C5-BC4C-4D458BEC44BE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CE17E-C27A-4263-B99B-05CE8550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EC62E-8411-40A3-941F-60AB8F27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D5E-B925-4D51-B394-EC488187D4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332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A5823-DA11-43BF-99C8-B5D071EE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F9DC8-AD71-4583-9A1B-79FFAAD5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A6A1D-B422-4398-A3F1-A5A7D13CD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BD118-3EE8-44C5-BC4C-4D458BEC44BE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38D0-7E8A-4D9F-96C3-095F29F7A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A653-46CB-491E-B008-789B74306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DBD5E-B925-4D51-B394-EC488187D4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52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9DC0-DABD-47A7-990D-381D1CACC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CITS5503 Cloud Computing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8BCC0-C0EA-46D2-BDB7-39DB8F7F8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Dr Anwarul Patwary</a:t>
            </a:r>
          </a:p>
        </p:txBody>
      </p:sp>
    </p:spTree>
    <p:extLst>
      <p:ext uri="{BB962C8B-B14F-4D97-AF65-F5344CB8AC3E}">
        <p14:creationId xmlns:p14="http://schemas.microsoft.com/office/powerpoint/2010/main" val="258181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BD0D-3CE7-4DD1-8513-FE5E5861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 covered in 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6A8D-4E6E-4B3D-B638-50AAB17D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Cloud computing characteristics</a:t>
            </a:r>
          </a:p>
          <a:p>
            <a:r>
              <a:rPr lang="en-AU" dirty="0"/>
              <a:t>DevOps, Security, Networking </a:t>
            </a:r>
          </a:p>
          <a:p>
            <a:r>
              <a:rPr lang="en-AU" dirty="0"/>
              <a:t>Load balancing</a:t>
            </a:r>
          </a:p>
          <a:p>
            <a:r>
              <a:rPr lang="en-AU" dirty="0"/>
              <a:t>AWS machine learning</a:t>
            </a:r>
          </a:p>
          <a:p>
            <a:r>
              <a:rPr lang="en-AU" dirty="0"/>
              <a:t>Storage, Database in AWS</a:t>
            </a:r>
          </a:p>
          <a:p>
            <a:r>
              <a:rPr lang="en-AU" dirty="0"/>
              <a:t>Web architecture and framework</a:t>
            </a:r>
          </a:p>
          <a:p>
            <a:r>
              <a:rPr lang="en-AU" dirty="0"/>
              <a:t>Docker and container</a:t>
            </a:r>
          </a:p>
          <a:p>
            <a:r>
              <a:rPr lang="en-AU" dirty="0"/>
              <a:t>S3 bucket</a:t>
            </a:r>
            <a:br>
              <a:rPr lang="en-AU" dirty="0"/>
            </a:b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421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037F-5367-4C06-8B64-CB49F579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 day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63D5-5285-47B8-B12A-B14CE2EAF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15 Multiple choice questions. Each question’s weight 1 mark (15 marks)</a:t>
            </a:r>
          </a:p>
          <a:p>
            <a:r>
              <a:rPr lang="en-AU" dirty="0"/>
              <a:t>4 Essay questions (85 Marks)</a:t>
            </a:r>
          </a:p>
          <a:p>
            <a:pPr lvl="1"/>
            <a:r>
              <a:rPr lang="en-AU" dirty="0"/>
              <a:t>Essay question format similar to mid-semester test. </a:t>
            </a:r>
          </a:p>
          <a:p>
            <a:pPr lvl="1"/>
            <a:r>
              <a:rPr lang="en-AU" dirty="0"/>
              <a:t>Case based questions </a:t>
            </a:r>
          </a:p>
          <a:p>
            <a:pPr lvl="1"/>
            <a:r>
              <a:rPr lang="en-AU"/>
              <a:t>Descriptive questions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579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CITS5503 Cloud Computing </vt:lpstr>
      <vt:lpstr>Topics covered in final exam</vt:lpstr>
      <vt:lpstr>Exam day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CITS5503 Cloud Computing </dc:title>
  <dc:creator>Anwarul Patwary</dc:creator>
  <cp:lastModifiedBy>Anwarul Patwary</cp:lastModifiedBy>
  <cp:revision>1</cp:revision>
  <dcterms:created xsi:type="dcterms:W3CDTF">2022-10-17T04:42:25Z</dcterms:created>
  <dcterms:modified xsi:type="dcterms:W3CDTF">2022-10-17T04:59:35Z</dcterms:modified>
</cp:coreProperties>
</file>