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2D197D9-F25B-403C-A283-0A26C225BAAF}" type="datetime">
              <a:rPr b="0" lang="en-NZ" sz="1200" spc="-1" strike="noStrike">
                <a:solidFill>
                  <a:srgbClr val="8b8b8b"/>
                </a:solidFill>
                <a:latin typeface="Calibri"/>
              </a:rPr>
              <a:t>4/10/18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NZ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571788-0B77-4561-8C9B-8531AA6B466E}" type="slidenum">
              <a:rPr b="0" lang="en-N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"/>
          <p:cNvGrpSpPr/>
          <p:nvPr/>
        </p:nvGrpSpPr>
        <p:grpSpPr>
          <a:xfrm>
            <a:off x="360000" y="729360"/>
            <a:ext cx="11445120" cy="4742640"/>
            <a:chOff x="360000" y="729360"/>
            <a:chExt cx="11445120" cy="4742640"/>
          </a:xfrm>
        </p:grpSpPr>
        <p:pic>
          <p:nvPicPr>
            <p:cNvPr id="41" name="图片 5" descr=""/>
            <p:cNvPicPr/>
            <p:nvPr/>
          </p:nvPicPr>
          <p:blipFill>
            <a:blip r:embed="rId1"/>
            <a:stretch/>
          </p:blipFill>
          <p:spPr>
            <a:xfrm>
              <a:off x="360000" y="729360"/>
              <a:ext cx="11029680" cy="467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CustomShape 2"/>
            <p:cNvSpPr/>
            <p:nvPr/>
          </p:nvSpPr>
          <p:spPr>
            <a:xfrm>
              <a:off x="2503440" y="4833720"/>
              <a:ext cx="13150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</a:rPr>
                <a:t>Pose Data</a:t>
              </a:r>
              <a:endParaRPr b="0" lang="en-NZ" sz="1800" spc="-1" strike="noStrike">
                <a:latin typeface="Arial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4032000" y="878040"/>
              <a:ext cx="35229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</a:rPr>
                <a:t>Labeled and unlabeled Images</a:t>
              </a:r>
              <a:endParaRPr b="0" lang="en-NZ" sz="18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1927440" y="2880720"/>
              <a:ext cx="21045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</a:rPr>
                <a:t>Labeled pose, image</a:t>
              </a:r>
              <a:endParaRPr b="0" lang="en-NZ" sz="1800" spc="-1" strike="noStrike">
                <a:latin typeface="Arial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7881120" y="4833720"/>
              <a:ext cx="3924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  <a:ea typeface="宋体"/>
                </a:rPr>
                <a:t>Labeled and synthesized images</a:t>
              </a:r>
              <a:endParaRPr b="0" lang="en-NZ" sz="1800" spc="-1" strike="noStrike">
                <a:latin typeface="Arial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7525440" y="3367440"/>
              <a:ext cx="4277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  <a:ea typeface="宋体"/>
                </a:rPr>
                <a:t>Labeled and unlabeled data images</a:t>
              </a:r>
              <a:endParaRPr b="0" lang="en-NZ" sz="1800" spc="-1" strike="noStrike">
                <a:latin typeface="Arial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8297280" y="878040"/>
              <a:ext cx="31370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NZ" sz="1800" spc="-1" strike="noStrike">
                  <a:solidFill>
                    <a:srgbClr val="ff0000"/>
                  </a:solidFill>
                  <a:latin typeface="Calibri"/>
                </a:rPr>
                <a:t>Labelled images and labelled Z</a:t>
              </a:r>
              <a:endParaRPr b="0" lang="en-NZ" sz="18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LibreOffice/6.0.6.2$Linux_X86_64 LibreOffice_project/00m0$Build-2</Application>
  <Words>22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2018-10-04T00:08:03Z</dcterms:created>
  <dc:creator>ShangGuan Huyuan</dc:creator>
  <dc:description/>
  <dc:language>en-NZ</dc:language>
  <cp:lastModifiedBy/>
  <dcterms:modified xsi:type="dcterms:W3CDTF">2018-10-04T20:01:14Z</dcterms:modified>
  <cp:revision>21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