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8" r:id="rId5"/>
    <p:sldId id="269" r:id="rId6"/>
    <p:sldId id="272" r:id="rId7"/>
    <p:sldId id="273" r:id="rId8"/>
    <p:sldId id="258" r:id="rId9"/>
    <p:sldId id="263"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a:ln>
            <a:miter lim="800000"/>
          </a:ln>
        </p:spPr>
      </p:sp>
      <p:sp>
        <p:nvSpPr>
          <p:cNvPr id="7170" name="备注占位符 2"/>
          <p:cNvSpPr>
            <a:spLocks noGrp="1" noChangeArrowheads="1"/>
          </p:cNvSpPr>
          <p:nvPr>
            <p:ph type="body" idx="4294967295"/>
          </p:nvPr>
        </p:nvSpPr>
        <p:spPr/>
        <p:txBody>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90204" pitchFamily="34" charset="0"/>
                <a:ea typeface="微软雅黑" panose="020B0503020204020204" charset="-122"/>
              </a:defRPr>
            </a:lvl1pPr>
            <a:lvl2pPr>
              <a:defRPr>
                <a:solidFill>
                  <a:schemeClr val="tx1"/>
                </a:solidFill>
                <a:latin typeface="Arial" panose="020B0604020202090204" pitchFamily="34" charset="0"/>
                <a:ea typeface="微软雅黑" panose="020B0503020204020204" charset="-122"/>
              </a:defRPr>
            </a:lvl2pPr>
            <a:lvl3pPr>
              <a:defRPr>
                <a:solidFill>
                  <a:schemeClr val="tx1"/>
                </a:solidFill>
                <a:latin typeface="Arial" panose="020B0604020202090204" pitchFamily="34" charset="0"/>
                <a:ea typeface="微软雅黑" panose="020B0503020204020204" charset="-122"/>
              </a:defRPr>
            </a:lvl3pPr>
            <a:lvl4pPr>
              <a:defRPr>
                <a:solidFill>
                  <a:schemeClr val="tx1"/>
                </a:solidFill>
                <a:latin typeface="Arial" panose="020B0604020202090204" pitchFamily="34" charset="0"/>
                <a:ea typeface="微软雅黑" panose="020B0503020204020204" charset="-122"/>
              </a:defRPr>
            </a:lvl4pPr>
            <a:lvl5pPr>
              <a:defRPr>
                <a:solidFill>
                  <a:schemeClr val="tx1"/>
                </a:solidFill>
                <a:latin typeface="Arial" panose="020B0604020202090204" pitchFamily="34" charset="0"/>
                <a:ea typeface="微软雅黑" panose="020B0503020204020204" charset="-122"/>
              </a:defRPr>
            </a:lvl5pPr>
            <a:lvl6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6pPr>
            <a:lvl7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7pPr>
            <a:lvl8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8pPr>
            <a:lvl9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9pPr>
          </a:lstStyle>
          <a:p>
            <a:pPr fontAlgn="base">
              <a:buFont typeface="Arial" panose="020B0604020202090204" pitchFamily="34" charset="0"/>
              <a:buNone/>
            </a:pPr>
            <a:fld id="{22B989ED-22D6-48ED-B518-13589E49407D}" type="slidenum">
              <a:rPr altLang="en-US" smtClean="0">
                <a:latin typeface="Calibri" panose="020F0702030404030204" charset="0"/>
              </a:rPr>
            </a:fld>
            <a:endParaRPr lang="zh-CN" altLang="en-US">
              <a:latin typeface="Calibri" panose="020F07020304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http://www.docin.com/p-2233201645.html</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200000"/>
              </a:lnSpc>
            </a:pPr>
            <a:r>
              <a:rPr lang="en-US" altLang="zh-CN" sz="5400"/>
              <a:t>1. </a:t>
            </a:r>
            <a:r>
              <a:rPr lang="zh-CN" altLang="en-US" sz="5400"/>
              <a:t>AStar 维护着一个开放列表和一个封闭列表。开放列表中存放着待检查 F 值的节点，每次主循环中都从 openList 中寻找 F 值最小的节点作为当前节点，然后将当前节点的邻居节点加入到 openList 中作为待检查节点。封闭列表存放着不再检查的节点，每当选出一个当前节点之后意味着它的邻居节点将要或已经加入到开放列表中，这个当前节点便成为了一个不再检查的节点，所以要把它加入到 closeList 中，防止再次检查。</a:t>
            </a:r>
            <a:endParaRPr lang="zh-CN" altLang="en-US" sz="5400"/>
          </a:p>
          <a:p>
            <a:pPr fontAlgn="auto">
              <a:lnSpc>
                <a:spcPct val="200000"/>
              </a:lnSpc>
            </a:pPr>
            <a:r>
              <a:rPr lang="en-US" altLang="zh-CN" sz="5400"/>
              <a:t>2.</a:t>
            </a:r>
            <a:r>
              <a:rPr lang="zh-CN" altLang="en-US" sz="5400"/>
              <a:t>在邻居节点循环中如果这个邻居节点不在 openList 中，那就需要设置 F、G、H 和 parentNode 并加入到 openList 中备选。</a:t>
            </a:r>
            <a:endParaRPr lang="zh-CN" altLang="en-US" sz="5400"/>
          </a:p>
          <a:p>
            <a:pPr fontAlgn="auto">
              <a:lnSpc>
                <a:spcPct val="200000"/>
              </a:lnSpc>
            </a:pPr>
            <a:r>
              <a:rPr lang="en-US" altLang="zh-CN" sz="5400"/>
              <a:t>3. </a:t>
            </a:r>
            <a:r>
              <a:rPr lang="zh-CN" altLang="en-US" sz="5400"/>
              <a:t>在邻居节点循环中如果这个节点已经在 openList 中，说明它之前已经作为邻居节点加入到了 openList 中，但是没有被选为当前节点（因为它的 F 不是最小的）。而此时它又成为了另一个节点的邻居节点，如果经由当前节点到这个节点的 F 值变小了那就更新这个邻居节点的数据，否则什么也不做。</a:t>
            </a:r>
            <a:endParaRPr lang="zh-CN" altLang="en-US" sz="5400"/>
          </a:p>
          <a:p>
            <a:pPr fontAlgn="auto">
              <a:lnSpc>
                <a:spcPct val="200000"/>
              </a:lnSpc>
            </a:pPr>
            <a:r>
              <a:rPr lang="en-US" altLang="zh-CN" sz="5400"/>
              <a:t>4. </a:t>
            </a:r>
            <a:r>
              <a:rPr lang="zh-CN" altLang="en-US" sz="5400"/>
              <a:t>openList 为空说明搜索了所有地图而没有找到路径。</a:t>
            </a:r>
            <a:endParaRPr lang="zh-CN" altLang="en-US" sz="5400"/>
          </a:p>
          <a:p>
            <a:pPr fontAlgn="auto">
              <a:lnSpc>
                <a:spcPct val="200000"/>
              </a:lnSpc>
            </a:pPr>
            <a:r>
              <a:rPr lang="en-US" altLang="zh-CN" sz="2800">
                <a:sym typeface="+mn-ea"/>
              </a:rPr>
              <a:t>5. </a:t>
            </a:r>
            <a:r>
              <a:rPr lang="zh-CN" altLang="en-US" sz="2800">
                <a:sym typeface="+mn-ea"/>
              </a:rPr>
              <a:t>当前节点为目的节点说明路径已经找到，沿着当前节点的 parentNode 回溯就可以得到路径数据</a:t>
            </a:r>
            <a:endParaRPr lang="zh-CN" altLang="en-US" sz="2800">
              <a:sym typeface="+mn-ea"/>
            </a:endParaRPr>
          </a:p>
          <a:p>
            <a:pPr fontAlgn="auto">
              <a:lnSpc>
                <a:spcPct val="200000"/>
              </a:lnSpc>
            </a:pPr>
            <a:endParaRPr lang="zh-CN" altLang="en-US" sz="2800"/>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90204" pitchFamily="34" charset="0"/>
                <a:ea typeface="微软雅黑" panose="020B0503020204020204" charset="-122"/>
              </a:defRPr>
            </a:lvl1pPr>
            <a:lvl2pPr>
              <a:defRPr>
                <a:solidFill>
                  <a:schemeClr val="tx1"/>
                </a:solidFill>
                <a:latin typeface="Arial" panose="020B0604020202090204" pitchFamily="34" charset="0"/>
                <a:ea typeface="微软雅黑" panose="020B0503020204020204" charset="-122"/>
              </a:defRPr>
            </a:lvl2pPr>
            <a:lvl3pPr>
              <a:defRPr>
                <a:solidFill>
                  <a:schemeClr val="tx1"/>
                </a:solidFill>
                <a:latin typeface="Arial" panose="020B0604020202090204" pitchFamily="34" charset="0"/>
                <a:ea typeface="微软雅黑" panose="020B0503020204020204" charset="-122"/>
              </a:defRPr>
            </a:lvl3pPr>
            <a:lvl4pPr>
              <a:defRPr>
                <a:solidFill>
                  <a:schemeClr val="tx1"/>
                </a:solidFill>
                <a:latin typeface="Arial" panose="020B0604020202090204" pitchFamily="34" charset="0"/>
                <a:ea typeface="微软雅黑" panose="020B0503020204020204" charset="-122"/>
              </a:defRPr>
            </a:lvl4pPr>
            <a:lvl5pPr>
              <a:defRPr>
                <a:solidFill>
                  <a:schemeClr val="tx1"/>
                </a:solidFill>
                <a:latin typeface="Arial" panose="020B0604020202090204" pitchFamily="34" charset="0"/>
                <a:ea typeface="微软雅黑" panose="020B0503020204020204" charset="-122"/>
              </a:defRPr>
            </a:lvl5pPr>
            <a:lvl6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6pPr>
            <a:lvl7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7pPr>
            <a:lvl8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8pPr>
            <a:lvl9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9pPr>
          </a:lstStyle>
          <a:p>
            <a:pPr fontAlgn="base">
              <a:buFont typeface="Arial" panose="020B0604020202090204" pitchFamily="34" charset="0"/>
              <a:buNone/>
            </a:pPr>
            <a:fld id="{A4786EF5-C889-4AB4-8993-D13DBE6714FC}" type="slidenum">
              <a:rPr altLang="en-US" smtClean="0">
                <a:latin typeface="Calibri" panose="020F0702030404030204" charset="0"/>
              </a:rPr>
            </a:fld>
            <a:endParaRPr lang="zh-CN" altLang="en-US">
              <a:latin typeface="Calibri" panose="020F07020304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idx="4294967295"/>
          </p:nvPr>
        </p:nvSpPr>
        <p:spPr>
          <a:ln>
            <a:miter lim="800000"/>
          </a:ln>
        </p:spPr>
      </p:sp>
      <p:sp>
        <p:nvSpPr>
          <p:cNvPr id="19458" name="备注占位符 2"/>
          <p:cNvSpPr>
            <a:spLocks noGrp="1" noChangeArrowheads="1"/>
          </p:cNvSpPr>
          <p:nvPr>
            <p:ph type="body" idx="4294967295"/>
          </p:nvPr>
        </p:nvSpPr>
        <p:spPr/>
        <p:txBody>
          <a:bodyPr/>
          <a:lstStyle/>
          <a:p>
            <a:endParaRPr lang="zh-CN" altLang="en-US"/>
          </a:p>
        </p:txBody>
      </p:sp>
      <p:sp>
        <p:nvSpPr>
          <p:cNvPr id="1945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90204" pitchFamily="34" charset="0"/>
                <a:ea typeface="微软雅黑" panose="020B0503020204020204" charset="-122"/>
              </a:defRPr>
            </a:lvl1pPr>
            <a:lvl2pPr>
              <a:defRPr>
                <a:solidFill>
                  <a:schemeClr val="tx1"/>
                </a:solidFill>
                <a:latin typeface="Arial" panose="020B0604020202090204" pitchFamily="34" charset="0"/>
                <a:ea typeface="微软雅黑" panose="020B0503020204020204" charset="-122"/>
              </a:defRPr>
            </a:lvl2pPr>
            <a:lvl3pPr>
              <a:defRPr>
                <a:solidFill>
                  <a:schemeClr val="tx1"/>
                </a:solidFill>
                <a:latin typeface="Arial" panose="020B0604020202090204" pitchFamily="34" charset="0"/>
                <a:ea typeface="微软雅黑" panose="020B0503020204020204" charset="-122"/>
              </a:defRPr>
            </a:lvl3pPr>
            <a:lvl4pPr>
              <a:defRPr>
                <a:solidFill>
                  <a:schemeClr val="tx1"/>
                </a:solidFill>
                <a:latin typeface="Arial" panose="020B0604020202090204" pitchFamily="34" charset="0"/>
                <a:ea typeface="微软雅黑" panose="020B0503020204020204" charset="-122"/>
              </a:defRPr>
            </a:lvl4pPr>
            <a:lvl5pPr>
              <a:defRPr>
                <a:solidFill>
                  <a:schemeClr val="tx1"/>
                </a:solidFill>
                <a:latin typeface="Arial" panose="020B0604020202090204" pitchFamily="34" charset="0"/>
                <a:ea typeface="微软雅黑" panose="020B0503020204020204" charset="-122"/>
              </a:defRPr>
            </a:lvl5pPr>
            <a:lvl6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6pPr>
            <a:lvl7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7pPr>
            <a:lvl8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8pPr>
            <a:lvl9pPr fontAlgn="base">
              <a:spcBef>
                <a:spcPct val="0"/>
              </a:spcBef>
              <a:spcAft>
                <a:spcPct val="0"/>
              </a:spcAft>
              <a:buFont typeface="Arial" panose="020B0604020202090204" pitchFamily="34" charset="0"/>
              <a:defRPr>
                <a:solidFill>
                  <a:schemeClr val="tx1"/>
                </a:solidFill>
                <a:latin typeface="Arial" panose="020B0604020202090204" pitchFamily="34" charset="0"/>
                <a:ea typeface="微软雅黑" panose="020B0503020204020204" charset="-122"/>
              </a:defRPr>
            </a:lvl9pPr>
          </a:lstStyle>
          <a:p>
            <a:pPr fontAlgn="base">
              <a:buFont typeface="Arial" panose="020B0604020202090204" pitchFamily="34" charset="0"/>
              <a:buNone/>
            </a:pPr>
            <a:fld id="{4DEC0E2A-69FA-4A23-AB6E-C0B0D4D204DE}" type="slidenum">
              <a:rPr altLang="en-US" smtClean="0">
                <a:solidFill>
                  <a:srgbClr val="000000"/>
                </a:solidFill>
                <a:latin typeface="等线" panose="02010600030101010101" pitchFamily="2" charset="-122"/>
                <a:ea typeface="等线" panose="02010600030101010101" pitchFamily="2" charset="-122"/>
              </a:rPr>
            </a:fld>
            <a:endParaRPr lang="zh-CN" altLang="en-US">
              <a:solidFill>
                <a:srgbClr val="000000"/>
              </a:solidFill>
              <a:latin typeface="等线" panose="02010600030101010101" pitchFamily="2" charset="-122"/>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9" name="直接连接符 8"/>
          <p:cNvCxnSpPr/>
          <p:nvPr>
            <p:custDataLst>
              <p:tags r:id="rId2"/>
            </p:custDataLst>
          </p:nvPr>
        </p:nvCxnSpPr>
        <p:spPr>
          <a:xfrm>
            <a:off x="2032000" y="4314825"/>
            <a:ext cx="221456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3"/>
            </p:custDataLst>
          </p:nvPr>
        </p:nvSpPr>
        <p:spPr>
          <a:xfrm>
            <a:off x="1203324" y="3438525"/>
            <a:ext cx="4190400" cy="700727"/>
          </a:xfrm>
        </p:spPr>
        <p:txBody>
          <a:bodyPr anchor="b">
            <a:normAutofit/>
          </a:bodyPr>
          <a:lstStyle>
            <a:lvl1pPr algn="ctr">
              <a:defRPr sz="3600">
                <a:solidFill>
                  <a:schemeClr val="tx2"/>
                </a:solidFill>
                <a:latin typeface="微软雅黑" panose="020B0503020204020204" charset="-122"/>
                <a:ea typeface="微软雅黑" panose="020B0503020204020204" charset="-122"/>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4"/>
            </p:custDataLst>
          </p:nvPr>
        </p:nvSpPr>
        <p:spPr>
          <a:xfrm>
            <a:off x="1203323" y="4514851"/>
            <a:ext cx="4190400" cy="317180"/>
          </a:xfrm>
        </p:spPr>
        <p:txBody>
          <a:bodyPr anchor="ctr">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14" name="日期占位符 3"/>
          <p:cNvSpPr>
            <a:spLocks noGrp="1"/>
          </p:cNvSpPr>
          <p:nvPr>
            <p:ph type="dt" sz="half" idx="13"/>
            <p:custDataLst>
              <p:tags r:id="rId5"/>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5" name="页脚占位符 4"/>
          <p:cNvSpPr>
            <a:spLocks noGrp="1"/>
          </p:cNvSpPr>
          <p:nvPr>
            <p:ph type="ftr" sz="quarter" idx="14"/>
            <p:custDataLst>
              <p:tags r:id="rId6"/>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6" name="灯片编号占位符 5"/>
          <p:cNvSpPr>
            <a:spLocks noGrp="1"/>
          </p:cNvSpPr>
          <p:nvPr>
            <p:ph type="sldNum" sz="quarter" idx="15"/>
            <p:custDataLst>
              <p:tags r:id="rId7"/>
            </p:custDataLst>
          </p:nvPr>
        </p:nvSpPr>
        <p:spPr/>
        <p:txBody>
          <a:bodyPr/>
          <a:lstStyle>
            <a:lvl1pPr>
              <a:defRPr/>
            </a:lvl1pPr>
          </a:lstStyle>
          <a:p>
            <a:pPr>
              <a:defRPr/>
            </a:pPr>
            <a:fld id="{DA7E3722-4456-4165-8855-0DE474955CB9}" type="slidenum">
              <a:rPr lang="zh-CN" altLang="en-US"/>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E725C8EB-54AD-4ACE-AA1E-0678305912E5}" type="slidenum">
              <a:rPr lang="zh-CN" altLang="en-US"/>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303175" y="2738885"/>
            <a:ext cx="5421600" cy="1090800"/>
          </a:xfrm>
        </p:spPr>
        <p:txBody>
          <a:bodyPr rIns="25400" rtlCol="0" anchor="b">
            <a:noAutofit/>
          </a:bodyPr>
          <a:lstStyle>
            <a:lvl1pPr marL="0" marR="0" algn="l" defTabSz="914400" rtl="0" eaLnBrk="1" fontAlgn="auto" latinLnBrk="0" hangingPunct="1">
              <a:lnSpc>
                <a:spcPct val="100000"/>
              </a:lnSpc>
              <a:buNone/>
              <a:defRPr kumimoji="0" lang="zh-CN" altLang="en-US" sz="6600" b="1" i="0" u="none" strike="noStrike" kern="1200" cap="none" spc="200" normalizeH="0" baseline="0" noProof="1" dirty="0">
                <a:solidFill>
                  <a:schemeClr val="tx2"/>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60A9A87C-69CA-4F8A-86F2-D7767EE450A5}" type="slidenum">
              <a:rPr lang="zh-CN" altLang="en-US"/>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3F80EE9E-C141-426F-9962-49700C4C2A4A}" type="slidenum">
              <a:rPr lang="zh-CN" altLang="en-US"/>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4110038" y="3198813"/>
            <a:ext cx="80819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4097111" y="2382361"/>
            <a:ext cx="7904390" cy="701731"/>
          </a:xfrm>
        </p:spPr>
        <p:txBody>
          <a:bodyPr anchor="b">
            <a:normAutofit/>
          </a:bodyPr>
          <a:lstStyle>
            <a:lvl1pPr>
              <a:defRPr sz="4400" b="0">
                <a:solidFill>
                  <a:schemeClr val="tx1">
                    <a:lumMod val="65000"/>
                    <a:lumOff val="35000"/>
                  </a:schemeClr>
                </a:solidFill>
              </a:defRPr>
            </a:lvl1pPr>
          </a:lstStyle>
          <a:p>
            <a:r>
              <a:rPr lang="zh-CN" altLang="en-US" noProof="1"/>
              <a:t>单击此处编辑标题</a:t>
            </a:r>
            <a:endParaRPr lang="zh-CN" altLang="en-US" noProof="1"/>
          </a:p>
        </p:txBody>
      </p:sp>
      <p:sp>
        <p:nvSpPr>
          <p:cNvPr id="3" name="文本占位符 2"/>
          <p:cNvSpPr>
            <a:spLocks noGrp="1"/>
          </p:cNvSpPr>
          <p:nvPr>
            <p:ph type="body" idx="1"/>
            <p:custDataLst>
              <p:tags r:id="rId4"/>
            </p:custDataLst>
          </p:nvPr>
        </p:nvSpPr>
        <p:spPr>
          <a:xfrm>
            <a:off x="4097110" y="3315284"/>
            <a:ext cx="7904390" cy="286232"/>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a:t>
            </a:r>
            <a:r>
              <a:rPr lang="zh-CN" altLang="en-US" noProof="1"/>
              <a:t>编辑母版文本样式</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pPr>
              <a:defRPr/>
            </a:pPr>
            <a:fld id="{B8B6DD44-CB8B-4612-A28C-4C228BE49A0F}" type="datetime1">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B1AE858F-F07A-4E34-90BB-4403A50F311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93539B14-71D3-4ECB-BC1F-20CF97C3EEAC}" type="slidenum">
              <a:rPr lang="zh-CN" altLang="en-US"/>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sym typeface="+mn-ea"/>
              </a:rPr>
              <a:t>单击此处</a:t>
            </a:r>
            <a:r>
              <a:rPr lang="zh-CN" altLang="en-US" noProof="1"/>
              <a:t>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a:t>
            </a:r>
            <a:r>
              <a:rPr lang="zh-CN" altLang="en-US" noProof="1">
                <a:sym typeface="+mn-ea"/>
              </a:rPr>
              <a:t>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F09C16C5-F50E-424A-964A-22F45FE571B1}" type="slidenum">
              <a:rPr lang="zh-CN" altLang="en-US"/>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FE680010-91CB-4A68-8B01-847126DFE386}" type="slidenum">
              <a:rPr lang="zh-CN" altLang="en-US"/>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CD89DC6E-89AB-496A-A59F-77B4445CEF69}" type="slidenum">
              <a:rPr lang="zh-CN" altLang="en-US"/>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4FB49FE8-A6F8-4D5D-BEA7-DCF03B5C1D80}" type="slidenum">
              <a:rPr lang="zh-CN" altLang="en-US"/>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7E6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A4DB48F0-E312-43B8-B636-15B7111816F5}" type="slidenum">
              <a:rPr lang="zh-CN" altLang="en-US"/>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9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9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9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9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9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1.jpeg"/><Relationship Id="rId10" Type="http://schemas.openxmlformats.org/officeDocument/2006/relationships/notesSlide" Target="../notesSlides/notesSlide1.xml"/><Relationship Id="rId1" Type="http://schemas.openxmlformats.org/officeDocument/2006/relationships/tags" Target="../tags/tag6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tags" Target="../tags/tag7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7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tags" Target="../tags/tag84.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89.xml"/><Relationship Id="rId5" Type="http://schemas.openxmlformats.org/officeDocument/2006/relationships/image" Target="../media/image3.jpeg"/><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13" descr="C:\Users\admin\Desktop\2图示图\image1 (4).jpegimage1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269038" y="-6350"/>
            <a:ext cx="5919787"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custDataLst>
              <p:tags r:id="rId3"/>
            </p:custDataLst>
          </p:nvPr>
        </p:nvSpPr>
        <p:spPr>
          <a:xfrm>
            <a:off x="6269038" y="-6350"/>
            <a:ext cx="5915025" cy="687387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5121" name="标题 9"/>
          <p:cNvSpPr>
            <a:spLocks noGrp="1"/>
          </p:cNvSpPr>
          <p:nvPr>
            <p:ph type="ctrTitle" hasCustomPrompt="1"/>
            <p:custDataLst>
              <p:tags r:id="rId4"/>
            </p:custDataLst>
          </p:nvPr>
        </p:nvSpPr>
        <p:spPr/>
        <p:txBody>
          <a:bodyPr>
            <a:normAutofit fontScale="90000"/>
          </a:bodyPr>
          <a:lstStyle/>
          <a:p>
            <a:r>
              <a:rPr lang="en-US" altLang="zh-CN" noProof="1"/>
              <a:t>A*</a:t>
            </a:r>
            <a:r>
              <a:rPr lang="zh-CN" altLang="en-US" noProof="1"/>
              <a:t>（</a:t>
            </a:r>
            <a:r>
              <a:rPr lang="en-US" altLang="zh-CN" noProof="1"/>
              <a:t>A-Star</a:t>
            </a:r>
            <a:r>
              <a:rPr lang="zh-CN" altLang="en-US" noProof="1"/>
              <a:t>）算法</a:t>
            </a:r>
            <a:endParaRPr lang="zh-CN" altLang="en-US" noProof="1"/>
          </a:p>
        </p:txBody>
      </p:sp>
      <p:sp>
        <p:nvSpPr>
          <p:cNvPr id="5122" name="副标题 11"/>
          <p:cNvSpPr>
            <a:spLocks noGrp="1"/>
          </p:cNvSpPr>
          <p:nvPr>
            <p:ph type="subTitle" idx="1"/>
            <p:custDataLst>
              <p:tags r:id="rId5"/>
            </p:custDataLst>
          </p:nvPr>
        </p:nvSpPr>
        <p:spPr>
          <a:xfrm>
            <a:off x="2397760" y="4514850"/>
            <a:ext cx="2711450" cy="316865"/>
          </a:xfrm>
        </p:spPr>
        <p:txBody>
          <a:bodyPr/>
          <a:lstStyle/>
          <a:p>
            <a:pPr algn="r"/>
            <a:r>
              <a:rPr lang="en-US" altLang="zh-CN" noProof="1"/>
              <a:t>  </a:t>
            </a:r>
            <a:r>
              <a:rPr lang="zh-CN" altLang="en-US" noProof="1"/>
              <a:t>启发算法之</a:t>
            </a:r>
            <a:r>
              <a:rPr lang="en-US" altLang="zh-CN" noProof="1"/>
              <a:t>A*</a:t>
            </a:r>
            <a:r>
              <a:rPr lang="zh-CN" altLang="en-US" noProof="1"/>
              <a:t>算法</a:t>
            </a:r>
            <a:r>
              <a:rPr lang="en-US" altLang="zh-CN" noProof="1"/>
              <a:t>   </a:t>
            </a:r>
            <a:endParaRPr lang="en-US" altLang="zh-CN" noProof="1"/>
          </a:p>
        </p:txBody>
      </p:sp>
      <p:sp>
        <p:nvSpPr>
          <p:cNvPr id="25" name="矩形 24"/>
          <p:cNvSpPr/>
          <p:nvPr>
            <p:custDataLst>
              <p:tags r:id="rId6"/>
            </p:custDataLst>
          </p:nvPr>
        </p:nvSpPr>
        <p:spPr>
          <a:xfrm>
            <a:off x="11566525" y="5818188"/>
            <a:ext cx="146050" cy="3095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custDataLst>
              <p:tags r:id="rId7"/>
            </p:custDataLst>
          </p:nvPr>
        </p:nvSpPr>
        <p:spPr>
          <a:xfrm>
            <a:off x="11458994" y="2224726"/>
            <a:ext cx="321424" cy="3470907"/>
          </a:xfrm>
          <a:prstGeom prst="rect">
            <a:avLst/>
          </a:prstGeom>
          <a:noFill/>
        </p:spPr>
        <p:txBody>
          <a:bodyPr vert="eaVert" wrap="square" lIns="0" tIns="0" rIns="0" bIns="0" rtlCol="0" anchor="ctr">
            <a:normAutofit/>
          </a:bodyPr>
          <a:lstStyle/>
          <a:p>
            <a:pPr algn="r"/>
            <a:r>
              <a:rPr lang="en-US" altLang="zh-CN" sz="1400" spc="200" dirty="0">
                <a:solidFill>
                  <a:schemeClr val="bg1"/>
                </a:solidFill>
                <a:latin typeface="微软雅黑" panose="020B0503020204020204" charset="-122"/>
                <a:cs typeface="微软雅黑" panose="020B0503020204020204" charset="-122"/>
              </a:rPr>
              <a:t>BUSINESS ANALYSIS REPORT</a:t>
            </a:r>
            <a:endParaRPr lang="zh-CN" altLang="en-US" sz="1400" spc="200" dirty="0">
              <a:solidFill>
                <a:schemeClr val="bg1"/>
              </a:solidFill>
              <a:latin typeface="微软雅黑" panose="020B0503020204020204" charset="-122"/>
              <a:cs typeface="微软雅黑" panose="020B0503020204020204" charset="-122"/>
            </a:endParaRPr>
          </a:p>
        </p:txBody>
      </p: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30505" y="724535"/>
            <a:ext cx="5762625" cy="2718435"/>
          </a:xfrm>
        </p:spPr>
        <p:txBody>
          <a:bodyPr/>
          <a:p>
            <a:pPr algn="l"/>
            <a:r>
              <a:rPr sz="3200">
                <a:latin typeface="宋体" panose="02010600030101010101" charset="-122"/>
                <a:ea typeface="宋体" panose="02010600030101010101" charset="-122"/>
                <a:cs typeface="宋体" panose="02010600030101010101" charset="-122"/>
              </a:rPr>
              <a:t>假设有这么一个场景由</a:t>
            </a:r>
            <a:r>
              <a:rPr lang="en-US" altLang="zh-CN" sz="3200">
                <a:latin typeface="宋体" panose="02010600030101010101" charset="-122"/>
                <a:ea typeface="宋体" panose="02010600030101010101" charset="-122"/>
                <a:cs typeface="宋体" panose="02010600030101010101" charset="-122"/>
              </a:rPr>
              <a:t>a</a:t>
            </a:r>
            <a:r>
              <a:rPr sz="3200">
                <a:latin typeface="宋体" panose="02010600030101010101" charset="-122"/>
                <a:ea typeface="宋体" panose="02010600030101010101" charset="-122"/>
                <a:cs typeface="宋体" panose="02010600030101010101" charset="-122"/>
              </a:rPr>
              <a:t>点移动到</a:t>
            </a:r>
            <a:r>
              <a:rPr lang="en-US" altLang="zh-CN" sz="3200">
                <a:latin typeface="宋体" panose="02010600030101010101" charset="-122"/>
                <a:ea typeface="宋体" panose="02010600030101010101" charset="-122"/>
                <a:cs typeface="宋体" panose="02010600030101010101" charset="-122"/>
              </a:rPr>
              <a:t>b</a:t>
            </a:r>
            <a:r>
              <a:rPr sz="3200">
                <a:latin typeface="宋体" panose="02010600030101010101" charset="-122"/>
                <a:ea typeface="宋体" panose="02010600030101010101" charset="-122"/>
                <a:cs typeface="宋体" panose="02010600030101010101" charset="-122"/>
              </a:rPr>
              <a:t>点，但是中间被一堵墙隔开，如图所示，图中黑色为墙壁，即不可移动区域，蓝色为可移动区域。</a:t>
            </a:r>
            <a:br>
              <a:rPr sz="1600"/>
            </a:br>
            <a:endParaRPr sz="1600"/>
          </a:p>
        </p:txBody>
      </p:sp>
      <p:sp>
        <p:nvSpPr>
          <p:cNvPr id="5" name="文本框 4"/>
          <p:cNvSpPr txBox="1"/>
          <p:nvPr/>
        </p:nvSpPr>
        <p:spPr>
          <a:xfrm>
            <a:off x="504190" y="3360420"/>
            <a:ext cx="4551680" cy="645160"/>
          </a:xfrm>
          <a:prstGeom prst="rect">
            <a:avLst/>
          </a:prstGeom>
          <a:noFill/>
        </p:spPr>
        <p:txBody>
          <a:bodyPr wrap="none" rtlCol="0">
            <a:spAutoFit/>
          </a:bodyPr>
          <a:p>
            <a:r>
              <a:rPr lang="zh-CN" altLang="en-US">
                <a:solidFill>
                  <a:srgbClr val="0070C0"/>
                </a:solidFill>
              </a:rPr>
              <a:t>问：</a:t>
            </a:r>
            <a:endParaRPr lang="zh-CN" altLang="en-US">
              <a:solidFill>
                <a:srgbClr val="0070C0"/>
              </a:solidFill>
            </a:endParaRPr>
          </a:p>
          <a:p>
            <a:r>
              <a:rPr lang="zh-CN" altLang="en-US">
                <a:solidFill>
                  <a:srgbClr val="0070C0"/>
                </a:solidFill>
              </a:rPr>
              <a:t>如何求的从起点</a:t>
            </a:r>
            <a:r>
              <a:rPr lang="en-US" altLang="zh-CN">
                <a:solidFill>
                  <a:srgbClr val="0070C0"/>
                </a:solidFill>
              </a:rPr>
              <a:t>a</a:t>
            </a:r>
            <a:r>
              <a:rPr lang="zh-CN" altLang="en-US">
                <a:solidFill>
                  <a:srgbClr val="0070C0"/>
                </a:solidFill>
              </a:rPr>
              <a:t>开始到终点</a:t>
            </a:r>
            <a:r>
              <a:rPr lang="en-US" altLang="zh-CN">
                <a:solidFill>
                  <a:srgbClr val="0070C0"/>
                </a:solidFill>
              </a:rPr>
              <a:t>b</a:t>
            </a:r>
            <a:r>
              <a:rPr lang="zh-CN" altLang="en-US">
                <a:solidFill>
                  <a:srgbClr val="0070C0"/>
                </a:solidFill>
              </a:rPr>
              <a:t>的最短距离？</a:t>
            </a:r>
            <a:endParaRPr lang="zh-CN" altLang="en-US">
              <a:solidFill>
                <a:srgbClr val="0070C0"/>
              </a:solidFill>
            </a:endParaRPr>
          </a:p>
        </p:txBody>
      </p:sp>
      <p:sp>
        <p:nvSpPr>
          <p:cNvPr id="6" name="文本框 5"/>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7" name="文本框 6"/>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pic>
        <p:nvPicPr>
          <p:cNvPr id="13" name="图片 12" descr="屏幕快照 2020-04-22 下午5.14.22"/>
          <p:cNvPicPr>
            <a:picLocks noChangeAspect="1"/>
          </p:cNvPicPr>
          <p:nvPr/>
        </p:nvPicPr>
        <p:blipFill>
          <a:blip r:embed="rId1"/>
          <a:stretch>
            <a:fillRect/>
          </a:stretch>
        </p:blipFill>
        <p:spPr>
          <a:xfrm>
            <a:off x="6718300" y="724535"/>
            <a:ext cx="3720465" cy="3771265"/>
          </a:xfrm>
          <a:prstGeom prst="rect">
            <a:avLst/>
          </a:prstGeom>
        </p:spPr>
      </p:pic>
      <p:sp>
        <p:nvSpPr>
          <p:cNvPr id="16" name="文本框 15"/>
          <p:cNvSpPr txBox="1"/>
          <p:nvPr/>
        </p:nvSpPr>
        <p:spPr>
          <a:xfrm>
            <a:off x="758825" y="5005705"/>
            <a:ext cx="9069070" cy="645160"/>
          </a:xfrm>
          <a:prstGeom prst="rect">
            <a:avLst/>
          </a:prstGeom>
          <a:noFill/>
        </p:spPr>
        <p:txBody>
          <a:bodyPr wrap="square" rtlCol="0">
            <a:spAutoFit/>
          </a:bodyPr>
          <a:p>
            <a:r>
              <a:rPr lang="zh-CN" altLang="en-US">
                <a:solidFill>
                  <a:schemeClr val="tx1">
                    <a:lumMod val="50000"/>
                    <a:lumOff val="50000"/>
                  </a:schemeClr>
                </a:solidFill>
              </a:rPr>
              <a:t>注</a:t>
            </a:r>
            <a:r>
              <a:rPr lang="en-US" altLang="zh-CN">
                <a:solidFill>
                  <a:schemeClr val="tx1">
                    <a:lumMod val="50000"/>
                    <a:lumOff val="50000"/>
                  </a:schemeClr>
                </a:solidFill>
              </a:rPr>
              <a:t>:     </a:t>
            </a:r>
            <a:r>
              <a:rPr lang="zh-CN" altLang="en-US">
                <a:solidFill>
                  <a:schemeClr val="tx1">
                    <a:lumMod val="50000"/>
                    <a:lumOff val="50000"/>
                  </a:schemeClr>
                </a:solidFill>
              </a:rPr>
              <a:t>当前的区域以简化为了由小正方形形成的区域，类似于二维数组，只有可通过和不          可通过两种状态，方格之间的距离可按照中心点的距离具得出；</a:t>
            </a:r>
            <a:endParaRPr lang="zh-CN" altLang="en-US">
              <a:solidFill>
                <a:schemeClr val="tx1">
                  <a:lumMod val="50000"/>
                  <a:lumOff val="50000"/>
                </a:schemeClr>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7" name="文本框 6"/>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2" name="标题 1"/>
          <p:cNvSpPr>
            <a:spLocks noGrp="1"/>
          </p:cNvSpPr>
          <p:nvPr>
            <p:ph type="title"/>
          </p:nvPr>
        </p:nvSpPr>
        <p:spPr>
          <a:xfrm>
            <a:off x="241935" y="494665"/>
            <a:ext cx="9423400" cy="600075"/>
          </a:xfrm>
        </p:spPr>
        <p:txBody>
          <a:bodyPr/>
          <a:p>
            <a:pPr algn="l"/>
            <a:r>
              <a:rPr sz="3200"/>
              <a:t>启发式搜索：</a:t>
            </a:r>
            <a:br>
              <a:rPr sz="1600"/>
            </a:br>
            <a:endParaRPr sz="1600"/>
          </a:p>
        </p:txBody>
      </p:sp>
      <p:sp>
        <p:nvSpPr>
          <p:cNvPr id="3" name="文本框 2"/>
          <p:cNvSpPr txBox="1"/>
          <p:nvPr/>
        </p:nvSpPr>
        <p:spPr>
          <a:xfrm>
            <a:off x="1016635" y="1306195"/>
            <a:ext cx="9664065" cy="2676525"/>
          </a:xfrm>
          <a:prstGeom prst="rect">
            <a:avLst/>
          </a:prstGeom>
          <a:noFill/>
        </p:spPr>
        <p:txBody>
          <a:bodyPr wrap="square" rtlCol="0">
            <a:spAutoFit/>
          </a:bodyPr>
          <a:p>
            <a:pPr lvl="0" algn="l" fontAlgn="auto">
              <a:lnSpc>
                <a:spcPct val="200000"/>
              </a:lnSpc>
            </a:pPr>
            <a:r>
              <a:rPr lang="en-US" altLang="zh-CN">
                <a:sym typeface="+mn-ea"/>
              </a:rPr>
              <a:t>       </a:t>
            </a:r>
            <a:r>
              <a:rPr lang="zh-CN" altLang="en-US" sz="2800">
                <a:sym typeface="+mn-ea"/>
              </a:rPr>
              <a:t>在状态空间中，对每一个要搜索的进行评估（估价），得到最好的位置，再以这个位置进行搜索，直至到达目标位置，这样可以减少搜索范围，降低问题复杂度，从而提高效率。</a:t>
            </a:r>
            <a:endParaRPr lang="zh-CN" altLang="en-US" sz="2800">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7" name="文本框 6"/>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2" name="标题 1"/>
          <p:cNvSpPr>
            <a:spLocks noGrp="1"/>
          </p:cNvSpPr>
          <p:nvPr>
            <p:ph type="title"/>
          </p:nvPr>
        </p:nvSpPr>
        <p:spPr>
          <a:xfrm>
            <a:off x="241935" y="494665"/>
            <a:ext cx="9423400" cy="600075"/>
          </a:xfrm>
        </p:spPr>
        <p:txBody>
          <a:bodyPr/>
          <a:p>
            <a:pPr algn="l"/>
            <a:r>
              <a:rPr sz="3200"/>
              <a:t>估价函数：</a:t>
            </a:r>
            <a:br>
              <a:rPr sz="1600"/>
            </a:br>
            <a:endParaRPr sz="1600"/>
          </a:p>
        </p:txBody>
      </p:sp>
      <p:sp>
        <p:nvSpPr>
          <p:cNvPr id="3" name="文本框 2"/>
          <p:cNvSpPr txBox="1"/>
          <p:nvPr/>
        </p:nvSpPr>
        <p:spPr>
          <a:xfrm>
            <a:off x="822325" y="1059815"/>
            <a:ext cx="9961880" cy="4215765"/>
          </a:xfrm>
          <a:prstGeom prst="rect">
            <a:avLst/>
          </a:prstGeom>
          <a:noFill/>
        </p:spPr>
        <p:txBody>
          <a:bodyPr wrap="square" rtlCol="0">
            <a:spAutoFit/>
          </a:bodyPr>
          <a:p>
            <a:pPr lvl="0" algn="l" fontAlgn="auto">
              <a:lnSpc>
                <a:spcPct val="200000"/>
              </a:lnSpc>
            </a:pPr>
            <a:r>
              <a:rPr lang="zh-CN" altLang="en-US" sz="2000">
                <a:sym typeface="+mn-ea"/>
              </a:rPr>
              <a:t>从当前节点移动到目标节点的预估费用。</a:t>
            </a:r>
            <a:endParaRPr lang="zh-CN" altLang="en-US" sz="2000">
              <a:sym typeface="+mn-ea"/>
            </a:endParaRPr>
          </a:p>
          <a:p>
            <a:pPr lvl="0" algn="l" fontAlgn="auto">
              <a:lnSpc>
                <a:spcPct val="200000"/>
              </a:lnSpc>
            </a:pPr>
            <a:r>
              <a:rPr lang="zh-CN" altLang="en-US" sz="2000">
                <a:sym typeface="+mn-ea"/>
              </a:rPr>
              <a:t>其形式一般为：</a:t>
            </a:r>
            <a:r>
              <a:rPr lang="en-US" altLang="zh-CN" sz="2000">
                <a:sym typeface="+mn-ea"/>
              </a:rPr>
              <a:t>f(x) = g(x) + h(x);</a:t>
            </a:r>
            <a:endParaRPr lang="en-US" altLang="zh-CN" sz="2000">
              <a:sym typeface="+mn-ea"/>
            </a:endParaRPr>
          </a:p>
          <a:p>
            <a:pPr lvl="0" algn="l" fontAlgn="auto">
              <a:lnSpc>
                <a:spcPct val="200000"/>
              </a:lnSpc>
            </a:pPr>
            <a:r>
              <a:rPr lang="en-US" altLang="zh-CN" sz="2000">
                <a:sym typeface="+mn-ea"/>
              </a:rPr>
              <a:t>g(x)</a:t>
            </a:r>
            <a:r>
              <a:rPr lang="zh-CN" altLang="en-US" sz="2000">
                <a:sym typeface="+mn-ea"/>
              </a:rPr>
              <a:t>为从初始节点到节点</a:t>
            </a:r>
            <a:r>
              <a:rPr lang="en-US" altLang="zh-CN" sz="2000">
                <a:sym typeface="+mn-ea"/>
              </a:rPr>
              <a:t>X</a:t>
            </a:r>
            <a:r>
              <a:rPr lang="zh-CN" altLang="en-US" sz="2000">
                <a:sym typeface="+mn-ea"/>
              </a:rPr>
              <a:t>付出的实际代价；</a:t>
            </a:r>
            <a:endParaRPr lang="zh-CN" altLang="en-US" sz="2000">
              <a:sym typeface="+mn-ea"/>
            </a:endParaRPr>
          </a:p>
          <a:p>
            <a:pPr lvl="0" algn="l" fontAlgn="auto">
              <a:lnSpc>
                <a:spcPct val="200000"/>
              </a:lnSpc>
            </a:pPr>
            <a:r>
              <a:rPr lang="en-US" altLang="zh-CN" sz="2000">
                <a:sym typeface="+mn-ea"/>
              </a:rPr>
              <a:t>h(x)</a:t>
            </a:r>
            <a:r>
              <a:rPr lang="zh-CN" altLang="en-US" sz="2000">
                <a:sym typeface="+mn-ea"/>
              </a:rPr>
              <a:t>为从节点</a:t>
            </a:r>
            <a:r>
              <a:rPr lang="en-US" altLang="zh-CN" sz="2000">
                <a:sym typeface="+mn-ea"/>
              </a:rPr>
              <a:t>X</a:t>
            </a:r>
            <a:r>
              <a:rPr lang="zh-CN" altLang="en-US" sz="2000">
                <a:sym typeface="+mn-ea"/>
              </a:rPr>
              <a:t>到目标节点的最优路径的估计代价；</a:t>
            </a:r>
            <a:endParaRPr lang="zh-CN" altLang="en-US" sz="2000">
              <a:sym typeface="+mn-ea"/>
            </a:endParaRPr>
          </a:p>
          <a:p>
            <a:pPr lvl="0" algn="l" fontAlgn="auto">
              <a:lnSpc>
                <a:spcPct val="200000"/>
              </a:lnSpc>
            </a:pPr>
            <a:endParaRPr lang="zh-CN" altLang="en-US">
              <a:sym typeface="+mn-ea"/>
            </a:endParaRPr>
          </a:p>
          <a:p>
            <a:pPr lvl="0" algn="l" fontAlgn="auto">
              <a:lnSpc>
                <a:spcPct val="200000"/>
              </a:lnSpc>
            </a:pPr>
            <a:r>
              <a:rPr lang="zh-CN" altLang="en-US">
                <a:sym typeface="+mn-ea"/>
              </a:rPr>
              <a:t>开放列表</a:t>
            </a:r>
            <a:r>
              <a:rPr lang="en-US" altLang="zh-CN">
                <a:sym typeface="+mn-ea"/>
              </a:rPr>
              <a:t>(open list)</a:t>
            </a:r>
            <a:r>
              <a:rPr lang="zh-CN" altLang="en-US">
                <a:sym typeface="+mn-ea"/>
              </a:rPr>
              <a:t>： 存放待检查</a:t>
            </a:r>
            <a:r>
              <a:rPr lang="en-US" altLang="zh-CN">
                <a:sym typeface="+mn-ea"/>
              </a:rPr>
              <a:t>f(x)</a:t>
            </a:r>
            <a:r>
              <a:rPr lang="zh-CN" altLang="en-US">
                <a:sym typeface="+mn-ea"/>
              </a:rPr>
              <a:t>值的节点</a:t>
            </a:r>
            <a:endParaRPr lang="zh-CN" altLang="en-US">
              <a:sym typeface="+mn-ea"/>
            </a:endParaRPr>
          </a:p>
          <a:p>
            <a:pPr lvl="0" algn="l" fontAlgn="auto">
              <a:lnSpc>
                <a:spcPct val="200000"/>
              </a:lnSpc>
            </a:pPr>
            <a:r>
              <a:rPr lang="zh-CN" altLang="en-US">
                <a:sym typeface="+mn-ea"/>
              </a:rPr>
              <a:t>关闭列表</a:t>
            </a:r>
            <a:r>
              <a:rPr lang="en-US" altLang="zh-CN">
                <a:sym typeface="+mn-ea"/>
              </a:rPr>
              <a:t>(open list)</a:t>
            </a:r>
            <a:r>
              <a:rPr lang="zh-CN" altLang="en-US">
                <a:sym typeface="+mn-ea"/>
              </a:rPr>
              <a:t>： 存放开启列表中保存的且不需要再次检查的方格；</a:t>
            </a:r>
            <a:endParaRPr lang="zh-CN" altLang="en-US">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7" name="文本框 6"/>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sp>
        <p:nvSpPr>
          <p:cNvPr id="2" name="标题 1"/>
          <p:cNvSpPr>
            <a:spLocks noGrp="1"/>
          </p:cNvSpPr>
          <p:nvPr>
            <p:ph type="title"/>
          </p:nvPr>
        </p:nvSpPr>
        <p:spPr>
          <a:xfrm>
            <a:off x="241935" y="494665"/>
            <a:ext cx="9423400" cy="600075"/>
          </a:xfrm>
        </p:spPr>
        <p:txBody>
          <a:bodyPr/>
          <a:p>
            <a:pPr algn="l"/>
            <a:r>
              <a:rPr sz="2400"/>
              <a:t>启发式搜索：</a:t>
            </a:r>
            <a:br>
              <a:rPr sz="1600"/>
            </a:br>
            <a:endParaRPr sz="1600"/>
          </a:p>
        </p:txBody>
      </p:sp>
      <p:sp>
        <p:nvSpPr>
          <p:cNvPr id="3" name="文本框 2"/>
          <p:cNvSpPr txBox="1"/>
          <p:nvPr/>
        </p:nvSpPr>
        <p:spPr>
          <a:xfrm>
            <a:off x="694690" y="1324610"/>
            <a:ext cx="10699115" cy="2306955"/>
          </a:xfrm>
          <a:prstGeom prst="rect">
            <a:avLst/>
          </a:prstGeom>
          <a:noFill/>
        </p:spPr>
        <p:txBody>
          <a:bodyPr wrap="square" rtlCol="0">
            <a:spAutoFit/>
          </a:bodyPr>
          <a:p>
            <a:pPr lvl="0" algn="l" fontAlgn="auto">
              <a:lnSpc>
                <a:spcPct val="200000"/>
              </a:lnSpc>
            </a:pPr>
            <a:r>
              <a:rPr lang="en-US" altLang="zh-CN">
                <a:sym typeface="+mn-ea"/>
              </a:rPr>
              <a:t>       </a:t>
            </a:r>
            <a:r>
              <a:rPr lang="zh-CN" altLang="en-US" sz="2400">
                <a:sym typeface="+mn-ea"/>
              </a:rPr>
              <a:t>在状态空间中，对每一个要搜索的进行评估（估价），得到最好的位置，再以这个位置进行搜索，直至到达目标位置，这样可以减少搜索范围，降低问题复杂度，从而提高效率。</a:t>
            </a:r>
            <a:endParaRPr lang="zh-CN" altLang="en-US" sz="2400">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040313" y="1084263"/>
            <a:ext cx="2111375" cy="874712"/>
          </a:xfrm>
          <a:prstGeom prst="rect">
            <a:avLst/>
          </a:prstGeom>
          <a:noFill/>
          <a:ln w="444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defPPr>
              <a:defRPr lang="zh-CN"/>
            </a:defPPr>
            <a:lvl1pPr algn="ctr">
              <a:defRPr sz="3200">
                <a:solidFill>
                  <a:schemeClr val="bg2"/>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3765" fontAlgn="auto">
              <a:buFontTx/>
              <a:buNone/>
              <a:defRPr/>
            </a:pPr>
            <a:r>
              <a:rPr lang="zh-CN" altLang="en-US" sz="3600" b="1" noProof="1">
                <a:solidFill>
                  <a:schemeClr val="tx2"/>
                </a:solidFill>
                <a:latin typeface="微软雅黑" panose="020B0503020204020204" charset="-122"/>
                <a:ea typeface="微软雅黑" panose="020B0503020204020204" charset="-122"/>
                <a:cs typeface="微软雅黑" panose="020B0503020204020204" charset="-122"/>
                <a:sym typeface="+mn-ea"/>
              </a:rPr>
              <a:t>目录</a:t>
            </a:r>
            <a:endParaRPr lang="zh-CN" altLang="en-US" sz="3600" b="1" noProof="1">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2"/>
            </p:custDataLst>
          </p:nvPr>
        </p:nvSpPr>
        <p:spPr>
          <a:xfrm>
            <a:off x="2022475" y="2787650"/>
            <a:ext cx="995363" cy="831850"/>
          </a:xfrm>
          <a:prstGeom prst="rect">
            <a:avLst/>
          </a:prstGeom>
          <a:noFill/>
        </p:spPr>
        <p:txBody>
          <a:bodyPr lIns="90000" tIns="46800" rIns="90000" bIns="46800">
            <a:normAutofit fontScale="87500"/>
          </a:bodyPr>
          <a:lstStyle/>
          <a:p>
            <a:pPr defTabSz="913765" fontAlgn="auto">
              <a:buFontTx/>
              <a:buNone/>
              <a:defRPr/>
            </a:pPr>
            <a:r>
              <a:rPr lang="en-US" altLang="zh-CN" sz="4800" noProof="1">
                <a:solidFill>
                  <a:schemeClr val="tx2"/>
                </a:solidFill>
                <a:latin typeface="微软雅黑" panose="020B0503020204020204" charset="-122"/>
                <a:cs typeface="微软雅黑" panose="020B0503020204020204" charset="-122"/>
                <a:sym typeface="+mn-ea"/>
              </a:rPr>
              <a:t>01</a:t>
            </a:r>
            <a:endParaRPr lang="en-US" altLang="zh-CN" sz="4800" noProof="1">
              <a:solidFill>
                <a:schemeClr val="tx2"/>
              </a:solidFill>
              <a:latin typeface="微软雅黑" panose="020B0503020204020204" charset="-122"/>
              <a:cs typeface="微软雅黑" panose="020B0503020204020204" charset="-122"/>
              <a:sym typeface="+mn-ea"/>
            </a:endParaRPr>
          </a:p>
        </p:txBody>
      </p:sp>
      <p:sp>
        <p:nvSpPr>
          <p:cNvPr id="8195" name="文本框 15"/>
          <p:cNvSpPr txBox="1">
            <a:spLocks noChangeArrowheads="1"/>
          </p:cNvSpPr>
          <p:nvPr>
            <p:custDataLst>
              <p:tags r:id="rId3"/>
            </p:custDataLst>
          </p:nvPr>
        </p:nvSpPr>
        <p:spPr bwMode="auto">
          <a:xfrm>
            <a:off x="3181350" y="2876550"/>
            <a:ext cx="29876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90204" pitchFamily="34" charset="0"/>
                <a:ea typeface="微软雅黑" panose="020B0503020204020204" charset="-122"/>
              </a:defRPr>
            </a:lvl1pPr>
            <a:lvl2pPr>
              <a:defRPr>
                <a:solidFill>
                  <a:schemeClr val="tx1"/>
                </a:solidFill>
                <a:latin typeface="Arial" panose="020B0604020202090204" pitchFamily="34" charset="0"/>
                <a:ea typeface="微软雅黑" panose="020B0503020204020204" charset="-122"/>
              </a:defRPr>
            </a:lvl2pPr>
            <a:lvl3pPr>
              <a:defRPr>
                <a:solidFill>
                  <a:schemeClr val="tx1"/>
                </a:solidFill>
                <a:latin typeface="Arial" panose="020B0604020202090204" pitchFamily="34" charset="0"/>
                <a:ea typeface="微软雅黑" panose="020B0503020204020204" charset="-122"/>
              </a:defRPr>
            </a:lvl3pPr>
            <a:lvl4pPr>
              <a:defRPr>
                <a:solidFill>
                  <a:schemeClr val="tx1"/>
                </a:solidFill>
                <a:latin typeface="Arial" panose="020B0604020202090204" pitchFamily="34" charset="0"/>
                <a:ea typeface="微软雅黑" panose="020B0503020204020204" charset="-122"/>
              </a:defRPr>
            </a:lvl4pPr>
            <a:lvl5pPr>
              <a:defRPr>
                <a:solidFill>
                  <a:schemeClr val="tx1"/>
                </a:solidFill>
                <a:latin typeface="Arial" panose="020B0604020202090204" pitchFamily="34" charset="0"/>
                <a:ea typeface="微软雅黑" panose="020B0503020204020204" charset="-122"/>
              </a:defRPr>
            </a:lvl5pPr>
            <a:lvl6pPr fontAlgn="base">
              <a:spcBef>
                <a:spcPct val="0"/>
              </a:spcBef>
              <a:spcAft>
                <a:spcPct val="0"/>
              </a:spcAft>
              <a:defRPr>
                <a:solidFill>
                  <a:schemeClr val="tx1"/>
                </a:solidFill>
                <a:latin typeface="Arial" panose="020B0604020202090204" pitchFamily="34" charset="0"/>
                <a:ea typeface="微软雅黑" panose="020B0503020204020204" charset="-122"/>
              </a:defRPr>
            </a:lvl6pPr>
            <a:lvl7pPr fontAlgn="base">
              <a:spcBef>
                <a:spcPct val="0"/>
              </a:spcBef>
              <a:spcAft>
                <a:spcPct val="0"/>
              </a:spcAft>
              <a:defRPr>
                <a:solidFill>
                  <a:schemeClr val="tx1"/>
                </a:solidFill>
                <a:latin typeface="Arial" panose="020B0604020202090204" pitchFamily="34" charset="0"/>
                <a:ea typeface="微软雅黑" panose="020B0503020204020204" charset="-122"/>
              </a:defRPr>
            </a:lvl7pPr>
            <a:lvl8pPr fontAlgn="base">
              <a:spcBef>
                <a:spcPct val="0"/>
              </a:spcBef>
              <a:spcAft>
                <a:spcPct val="0"/>
              </a:spcAft>
              <a:defRPr>
                <a:solidFill>
                  <a:schemeClr val="tx1"/>
                </a:solidFill>
                <a:latin typeface="Arial" panose="020B0604020202090204" pitchFamily="34" charset="0"/>
                <a:ea typeface="微软雅黑" panose="020B0503020204020204" charset="-122"/>
              </a:defRPr>
            </a:lvl8pPr>
            <a:lvl9pPr fontAlgn="base">
              <a:spcBef>
                <a:spcPct val="0"/>
              </a:spcBef>
              <a:spcAft>
                <a:spcPct val="0"/>
              </a:spcAft>
              <a:defRPr>
                <a:solidFill>
                  <a:schemeClr val="tx1"/>
                </a:solidFill>
                <a:latin typeface="Arial" panose="020B0604020202090204" pitchFamily="34" charset="0"/>
                <a:ea typeface="微软雅黑" panose="020B0503020204020204" charset="-122"/>
              </a:defRPr>
            </a:lvl9pPr>
          </a:lstStyle>
          <a:p>
            <a:pPr>
              <a:lnSpc>
                <a:spcPct val="130000"/>
              </a:lnSpc>
              <a:buFontTx/>
              <a:buNone/>
              <a:defRPr/>
            </a:pPr>
            <a:r>
              <a:rPr lang="zh-CN" altLang="en-US" sz="2000" dirty="0">
                <a:solidFill>
                  <a:schemeClr val="tx1">
                    <a:lumMod val="75000"/>
                    <a:lumOff val="25000"/>
                  </a:schemeClr>
                </a:solidFill>
                <a:latin typeface="微软雅黑" panose="020B0503020204020204" charset="-122"/>
                <a:cs typeface="微软雅黑" panose="020B0503020204020204" charset="-122"/>
                <a:sym typeface="+mn-ea"/>
              </a:rPr>
              <a:t>引言</a:t>
            </a:r>
            <a:endParaRPr lang="zh-CN" altLang="en-US" sz="2000" dirty="0">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17" name="文本框 16"/>
          <p:cNvSpPr txBox="1"/>
          <p:nvPr>
            <p:custDataLst>
              <p:tags r:id="rId4"/>
            </p:custDataLst>
          </p:nvPr>
        </p:nvSpPr>
        <p:spPr>
          <a:xfrm>
            <a:off x="2022475" y="3819525"/>
            <a:ext cx="995363" cy="831850"/>
          </a:xfrm>
          <a:prstGeom prst="rect">
            <a:avLst/>
          </a:prstGeom>
          <a:noFill/>
        </p:spPr>
        <p:txBody>
          <a:bodyPr lIns="90000" tIns="46800" rIns="90000" bIns="46800">
            <a:normAutofit fontScale="87500"/>
          </a:bodyPr>
          <a:lstStyle/>
          <a:p>
            <a:pPr defTabSz="913765" fontAlgn="auto">
              <a:buFontTx/>
              <a:buNone/>
              <a:defRPr/>
            </a:pPr>
            <a:r>
              <a:rPr lang="en-US" altLang="zh-CN" sz="4800" noProof="1">
                <a:solidFill>
                  <a:schemeClr val="tx2"/>
                </a:solidFill>
                <a:latin typeface="微软雅黑" panose="020B0503020204020204" charset="-122"/>
                <a:cs typeface="微软雅黑" panose="020B0503020204020204" charset="-122"/>
                <a:sym typeface="+mn-ea"/>
              </a:rPr>
              <a:t>02</a:t>
            </a:r>
            <a:endParaRPr lang="en-US" altLang="zh-CN" sz="4800" noProof="1">
              <a:solidFill>
                <a:schemeClr val="tx2"/>
              </a:solidFill>
              <a:latin typeface="微软雅黑" panose="020B0503020204020204" charset="-122"/>
              <a:cs typeface="微软雅黑" panose="020B0503020204020204" charset="-122"/>
              <a:sym typeface="+mn-ea"/>
            </a:endParaRPr>
          </a:p>
        </p:txBody>
      </p:sp>
      <p:sp>
        <p:nvSpPr>
          <p:cNvPr id="8197" name="文本框 20"/>
          <p:cNvSpPr txBox="1">
            <a:spLocks noChangeArrowheads="1"/>
          </p:cNvSpPr>
          <p:nvPr>
            <p:custDataLst>
              <p:tags r:id="rId5"/>
            </p:custDataLst>
          </p:nvPr>
        </p:nvSpPr>
        <p:spPr bwMode="auto">
          <a:xfrm>
            <a:off x="3181350" y="3946525"/>
            <a:ext cx="29876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90204" pitchFamily="34" charset="0"/>
                <a:ea typeface="微软雅黑" panose="020B0503020204020204" charset="-122"/>
              </a:defRPr>
            </a:lvl1pPr>
            <a:lvl2pPr>
              <a:defRPr>
                <a:solidFill>
                  <a:schemeClr val="tx1"/>
                </a:solidFill>
                <a:latin typeface="Arial" panose="020B0604020202090204" pitchFamily="34" charset="0"/>
                <a:ea typeface="微软雅黑" panose="020B0503020204020204" charset="-122"/>
              </a:defRPr>
            </a:lvl2pPr>
            <a:lvl3pPr>
              <a:defRPr>
                <a:solidFill>
                  <a:schemeClr val="tx1"/>
                </a:solidFill>
                <a:latin typeface="Arial" panose="020B0604020202090204" pitchFamily="34" charset="0"/>
                <a:ea typeface="微软雅黑" panose="020B0503020204020204" charset="-122"/>
              </a:defRPr>
            </a:lvl3pPr>
            <a:lvl4pPr>
              <a:defRPr>
                <a:solidFill>
                  <a:schemeClr val="tx1"/>
                </a:solidFill>
                <a:latin typeface="Arial" panose="020B0604020202090204" pitchFamily="34" charset="0"/>
                <a:ea typeface="微软雅黑" panose="020B0503020204020204" charset="-122"/>
              </a:defRPr>
            </a:lvl4pPr>
            <a:lvl5pPr>
              <a:defRPr>
                <a:solidFill>
                  <a:schemeClr val="tx1"/>
                </a:solidFill>
                <a:latin typeface="Arial" panose="020B0604020202090204" pitchFamily="34" charset="0"/>
                <a:ea typeface="微软雅黑" panose="020B0503020204020204" charset="-122"/>
              </a:defRPr>
            </a:lvl5pPr>
            <a:lvl6pPr fontAlgn="base">
              <a:spcBef>
                <a:spcPct val="0"/>
              </a:spcBef>
              <a:spcAft>
                <a:spcPct val="0"/>
              </a:spcAft>
              <a:defRPr>
                <a:solidFill>
                  <a:schemeClr val="tx1"/>
                </a:solidFill>
                <a:latin typeface="Arial" panose="020B0604020202090204" pitchFamily="34" charset="0"/>
                <a:ea typeface="微软雅黑" panose="020B0503020204020204" charset="-122"/>
              </a:defRPr>
            </a:lvl6pPr>
            <a:lvl7pPr fontAlgn="base">
              <a:spcBef>
                <a:spcPct val="0"/>
              </a:spcBef>
              <a:spcAft>
                <a:spcPct val="0"/>
              </a:spcAft>
              <a:defRPr>
                <a:solidFill>
                  <a:schemeClr val="tx1"/>
                </a:solidFill>
                <a:latin typeface="Arial" panose="020B0604020202090204" pitchFamily="34" charset="0"/>
                <a:ea typeface="微软雅黑" panose="020B0503020204020204" charset="-122"/>
              </a:defRPr>
            </a:lvl7pPr>
            <a:lvl8pPr fontAlgn="base">
              <a:spcBef>
                <a:spcPct val="0"/>
              </a:spcBef>
              <a:spcAft>
                <a:spcPct val="0"/>
              </a:spcAft>
              <a:defRPr>
                <a:solidFill>
                  <a:schemeClr val="tx1"/>
                </a:solidFill>
                <a:latin typeface="Arial" panose="020B0604020202090204" pitchFamily="34" charset="0"/>
                <a:ea typeface="微软雅黑" panose="020B0503020204020204" charset="-122"/>
              </a:defRPr>
            </a:lvl8pPr>
            <a:lvl9pPr fontAlgn="base">
              <a:spcBef>
                <a:spcPct val="0"/>
              </a:spcBef>
              <a:spcAft>
                <a:spcPct val="0"/>
              </a:spcAft>
              <a:defRPr>
                <a:solidFill>
                  <a:schemeClr val="tx1"/>
                </a:solidFill>
                <a:latin typeface="Arial" panose="020B0604020202090204" pitchFamily="34" charset="0"/>
                <a:ea typeface="微软雅黑" panose="020B0503020204020204" charset="-122"/>
              </a:defRPr>
            </a:lvl9pPr>
          </a:lstStyle>
          <a:p>
            <a:pPr>
              <a:lnSpc>
                <a:spcPct val="130000"/>
              </a:lnSpc>
              <a:buFontTx/>
              <a:buNone/>
              <a:defRPr/>
            </a:pPr>
            <a:r>
              <a:rPr lang="en-US" altLang="zh-CN" sz="2000" dirty="0">
                <a:solidFill>
                  <a:schemeClr val="tx1">
                    <a:lumMod val="75000"/>
                    <a:lumOff val="25000"/>
                  </a:schemeClr>
                </a:solidFill>
                <a:latin typeface="微软雅黑" panose="020B0503020204020204" charset="-122"/>
                <a:cs typeface="微软雅黑" panose="020B0503020204020204" charset="-122"/>
                <a:sym typeface="+mn-ea"/>
              </a:rPr>
              <a:t>单击此处添加标题</a:t>
            </a:r>
            <a:endParaRPr lang="en-US" altLang="zh-CN" sz="2000" dirty="0">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22" name="文本框 21"/>
          <p:cNvSpPr txBox="1"/>
          <p:nvPr>
            <p:custDataLst>
              <p:tags r:id="rId6"/>
            </p:custDataLst>
          </p:nvPr>
        </p:nvSpPr>
        <p:spPr>
          <a:xfrm>
            <a:off x="6811963" y="2787650"/>
            <a:ext cx="995362" cy="831850"/>
          </a:xfrm>
          <a:prstGeom prst="rect">
            <a:avLst/>
          </a:prstGeom>
          <a:noFill/>
        </p:spPr>
        <p:txBody>
          <a:bodyPr lIns="90000" tIns="46800" rIns="90000" bIns="46800">
            <a:normAutofit fontScale="87500"/>
          </a:bodyPr>
          <a:lstStyle/>
          <a:p>
            <a:pPr defTabSz="913765" fontAlgn="auto">
              <a:buFontTx/>
              <a:buNone/>
              <a:defRPr/>
            </a:pPr>
            <a:r>
              <a:rPr lang="en-US" altLang="zh-CN" sz="4800" noProof="1">
                <a:solidFill>
                  <a:schemeClr val="tx2"/>
                </a:solidFill>
                <a:latin typeface="微软雅黑" panose="020B0503020204020204" charset="-122"/>
                <a:cs typeface="微软雅黑" panose="020B0503020204020204" charset="-122"/>
                <a:sym typeface="+mn-ea"/>
              </a:rPr>
              <a:t>03</a:t>
            </a:r>
            <a:endParaRPr lang="en-US" altLang="zh-CN" sz="4800" noProof="1">
              <a:solidFill>
                <a:schemeClr val="tx2"/>
              </a:solidFill>
              <a:latin typeface="微软雅黑" panose="020B0503020204020204" charset="-122"/>
              <a:cs typeface="微软雅黑" panose="020B0503020204020204" charset="-122"/>
              <a:sym typeface="+mn-ea"/>
            </a:endParaRPr>
          </a:p>
        </p:txBody>
      </p:sp>
      <p:sp>
        <p:nvSpPr>
          <p:cNvPr id="8199" name="文本框 23"/>
          <p:cNvSpPr txBox="1">
            <a:spLocks noChangeArrowheads="1"/>
          </p:cNvSpPr>
          <p:nvPr>
            <p:custDataLst>
              <p:tags r:id="rId7"/>
            </p:custDataLst>
          </p:nvPr>
        </p:nvSpPr>
        <p:spPr bwMode="auto">
          <a:xfrm>
            <a:off x="7965790" y="2876550"/>
            <a:ext cx="2986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90204" pitchFamily="34" charset="0"/>
                <a:ea typeface="微软雅黑" panose="020B0503020204020204" charset="-122"/>
              </a:defRPr>
            </a:lvl1pPr>
            <a:lvl2pPr>
              <a:defRPr>
                <a:solidFill>
                  <a:schemeClr val="tx1"/>
                </a:solidFill>
                <a:latin typeface="Arial" panose="020B0604020202090204" pitchFamily="34" charset="0"/>
                <a:ea typeface="微软雅黑" panose="020B0503020204020204" charset="-122"/>
              </a:defRPr>
            </a:lvl2pPr>
            <a:lvl3pPr>
              <a:defRPr>
                <a:solidFill>
                  <a:schemeClr val="tx1"/>
                </a:solidFill>
                <a:latin typeface="Arial" panose="020B0604020202090204" pitchFamily="34" charset="0"/>
                <a:ea typeface="微软雅黑" panose="020B0503020204020204" charset="-122"/>
              </a:defRPr>
            </a:lvl3pPr>
            <a:lvl4pPr>
              <a:defRPr>
                <a:solidFill>
                  <a:schemeClr val="tx1"/>
                </a:solidFill>
                <a:latin typeface="Arial" panose="020B0604020202090204" pitchFamily="34" charset="0"/>
                <a:ea typeface="微软雅黑" panose="020B0503020204020204" charset="-122"/>
              </a:defRPr>
            </a:lvl4pPr>
            <a:lvl5pPr>
              <a:defRPr>
                <a:solidFill>
                  <a:schemeClr val="tx1"/>
                </a:solidFill>
                <a:latin typeface="Arial" panose="020B0604020202090204" pitchFamily="34" charset="0"/>
                <a:ea typeface="微软雅黑" panose="020B0503020204020204" charset="-122"/>
              </a:defRPr>
            </a:lvl5pPr>
            <a:lvl6pPr fontAlgn="base">
              <a:spcBef>
                <a:spcPct val="0"/>
              </a:spcBef>
              <a:spcAft>
                <a:spcPct val="0"/>
              </a:spcAft>
              <a:defRPr>
                <a:solidFill>
                  <a:schemeClr val="tx1"/>
                </a:solidFill>
                <a:latin typeface="Arial" panose="020B0604020202090204" pitchFamily="34" charset="0"/>
                <a:ea typeface="微软雅黑" panose="020B0503020204020204" charset="-122"/>
              </a:defRPr>
            </a:lvl6pPr>
            <a:lvl7pPr fontAlgn="base">
              <a:spcBef>
                <a:spcPct val="0"/>
              </a:spcBef>
              <a:spcAft>
                <a:spcPct val="0"/>
              </a:spcAft>
              <a:defRPr>
                <a:solidFill>
                  <a:schemeClr val="tx1"/>
                </a:solidFill>
                <a:latin typeface="Arial" panose="020B0604020202090204" pitchFamily="34" charset="0"/>
                <a:ea typeface="微软雅黑" panose="020B0503020204020204" charset="-122"/>
              </a:defRPr>
            </a:lvl7pPr>
            <a:lvl8pPr fontAlgn="base">
              <a:spcBef>
                <a:spcPct val="0"/>
              </a:spcBef>
              <a:spcAft>
                <a:spcPct val="0"/>
              </a:spcAft>
              <a:defRPr>
                <a:solidFill>
                  <a:schemeClr val="tx1"/>
                </a:solidFill>
                <a:latin typeface="Arial" panose="020B0604020202090204" pitchFamily="34" charset="0"/>
                <a:ea typeface="微软雅黑" panose="020B0503020204020204" charset="-122"/>
              </a:defRPr>
            </a:lvl8pPr>
            <a:lvl9pPr fontAlgn="base">
              <a:spcBef>
                <a:spcPct val="0"/>
              </a:spcBef>
              <a:spcAft>
                <a:spcPct val="0"/>
              </a:spcAft>
              <a:defRPr>
                <a:solidFill>
                  <a:schemeClr val="tx1"/>
                </a:solidFill>
                <a:latin typeface="Arial" panose="020B0604020202090204" pitchFamily="34" charset="0"/>
                <a:ea typeface="微软雅黑" panose="020B0503020204020204" charset="-122"/>
              </a:defRPr>
            </a:lvl9pPr>
          </a:lstStyle>
          <a:p>
            <a:pPr>
              <a:lnSpc>
                <a:spcPct val="130000"/>
              </a:lnSpc>
              <a:buFontTx/>
              <a:buNone/>
              <a:defRPr/>
            </a:pPr>
            <a:r>
              <a:rPr lang="zh-CN" altLang="en-US" sz="2000" dirty="0">
                <a:solidFill>
                  <a:schemeClr val="tx1">
                    <a:lumMod val="75000"/>
                    <a:lumOff val="25000"/>
                  </a:schemeClr>
                </a:solidFill>
                <a:latin typeface="微软雅黑" panose="020B0503020204020204" charset="-122"/>
                <a:cs typeface="微软雅黑" panose="020B0503020204020204" charset="-122"/>
                <a:sym typeface="+mn-ea"/>
              </a:rPr>
              <a:t>启发式算法</a:t>
            </a:r>
            <a:endParaRPr lang="zh-CN" altLang="en-US" sz="2000" dirty="0">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25" name="文本框 24"/>
          <p:cNvSpPr txBox="1"/>
          <p:nvPr>
            <p:custDataLst>
              <p:tags r:id="rId8"/>
            </p:custDataLst>
          </p:nvPr>
        </p:nvSpPr>
        <p:spPr>
          <a:xfrm>
            <a:off x="6811963" y="3819525"/>
            <a:ext cx="995362" cy="831850"/>
          </a:xfrm>
          <a:prstGeom prst="rect">
            <a:avLst/>
          </a:prstGeom>
          <a:noFill/>
        </p:spPr>
        <p:txBody>
          <a:bodyPr lIns="90000" tIns="46800" rIns="90000" bIns="46800">
            <a:normAutofit fontScale="87500"/>
          </a:bodyPr>
          <a:lstStyle/>
          <a:p>
            <a:pPr defTabSz="913765" fontAlgn="auto">
              <a:buFontTx/>
              <a:buNone/>
              <a:defRPr/>
            </a:pPr>
            <a:r>
              <a:rPr lang="en-US" altLang="zh-CN" sz="4800" noProof="1">
                <a:solidFill>
                  <a:schemeClr val="tx2"/>
                </a:solidFill>
                <a:latin typeface="微软雅黑" panose="020B0503020204020204" charset="-122"/>
                <a:cs typeface="微软雅黑" panose="020B0503020204020204" charset="-122"/>
                <a:sym typeface="+mn-ea"/>
              </a:rPr>
              <a:t>04</a:t>
            </a:r>
            <a:endParaRPr lang="en-US" altLang="zh-CN" sz="4800" noProof="1">
              <a:solidFill>
                <a:schemeClr val="tx2"/>
              </a:solidFill>
              <a:latin typeface="微软雅黑" panose="020B0503020204020204" charset="-122"/>
              <a:cs typeface="微软雅黑" panose="020B0503020204020204" charset="-122"/>
              <a:sym typeface="+mn-ea"/>
            </a:endParaRPr>
          </a:p>
        </p:txBody>
      </p:sp>
      <p:sp>
        <p:nvSpPr>
          <p:cNvPr id="8201" name="文本框 27"/>
          <p:cNvSpPr txBox="1">
            <a:spLocks noChangeArrowheads="1"/>
          </p:cNvSpPr>
          <p:nvPr>
            <p:custDataLst>
              <p:tags r:id="rId9"/>
            </p:custDataLst>
          </p:nvPr>
        </p:nvSpPr>
        <p:spPr bwMode="auto">
          <a:xfrm>
            <a:off x="7965790" y="3946525"/>
            <a:ext cx="29860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90204" pitchFamily="34" charset="0"/>
                <a:ea typeface="微软雅黑" panose="020B0503020204020204" charset="-122"/>
              </a:defRPr>
            </a:lvl1pPr>
            <a:lvl2pPr>
              <a:defRPr>
                <a:solidFill>
                  <a:schemeClr val="tx1"/>
                </a:solidFill>
                <a:latin typeface="Arial" panose="020B0604020202090204" pitchFamily="34" charset="0"/>
                <a:ea typeface="微软雅黑" panose="020B0503020204020204" charset="-122"/>
              </a:defRPr>
            </a:lvl2pPr>
            <a:lvl3pPr>
              <a:defRPr>
                <a:solidFill>
                  <a:schemeClr val="tx1"/>
                </a:solidFill>
                <a:latin typeface="Arial" panose="020B0604020202090204" pitchFamily="34" charset="0"/>
                <a:ea typeface="微软雅黑" panose="020B0503020204020204" charset="-122"/>
              </a:defRPr>
            </a:lvl3pPr>
            <a:lvl4pPr>
              <a:defRPr>
                <a:solidFill>
                  <a:schemeClr val="tx1"/>
                </a:solidFill>
                <a:latin typeface="Arial" panose="020B0604020202090204" pitchFamily="34" charset="0"/>
                <a:ea typeface="微软雅黑" panose="020B0503020204020204" charset="-122"/>
              </a:defRPr>
            </a:lvl4pPr>
            <a:lvl5pPr>
              <a:defRPr>
                <a:solidFill>
                  <a:schemeClr val="tx1"/>
                </a:solidFill>
                <a:latin typeface="Arial" panose="020B0604020202090204" pitchFamily="34" charset="0"/>
                <a:ea typeface="微软雅黑" panose="020B0503020204020204" charset="-122"/>
              </a:defRPr>
            </a:lvl5pPr>
            <a:lvl6pPr fontAlgn="base">
              <a:spcBef>
                <a:spcPct val="0"/>
              </a:spcBef>
              <a:spcAft>
                <a:spcPct val="0"/>
              </a:spcAft>
              <a:defRPr>
                <a:solidFill>
                  <a:schemeClr val="tx1"/>
                </a:solidFill>
                <a:latin typeface="Arial" panose="020B0604020202090204" pitchFamily="34" charset="0"/>
                <a:ea typeface="微软雅黑" panose="020B0503020204020204" charset="-122"/>
              </a:defRPr>
            </a:lvl6pPr>
            <a:lvl7pPr fontAlgn="base">
              <a:spcBef>
                <a:spcPct val="0"/>
              </a:spcBef>
              <a:spcAft>
                <a:spcPct val="0"/>
              </a:spcAft>
              <a:defRPr>
                <a:solidFill>
                  <a:schemeClr val="tx1"/>
                </a:solidFill>
                <a:latin typeface="Arial" panose="020B0604020202090204" pitchFamily="34" charset="0"/>
                <a:ea typeface="微软雅黑" panose="020B0503020204020204" charset="-122"/>
              </a:defRPr>
            </a:lvl7pPr>
            <a:lvl8pPr fontAlgn="base">
              <a:spcBef>
                <a:spcPct val="0"/>
              </a:spcBef>
              <a:spcAft>
                <a:spcPct val="0"/>
              </a:spcAft>
              <a:defRPr>
                <a:solidFill>
                  <a:schemeClr val="tx1"/>
                </a:solidFill>
                <a:latin typeface="Arial" panose="020B0604020202090204" pitchFamily="34" charset="0"/>
                <a:ea typeface="微软雅黑" panose="020B0503020204020204" charset="-122"/>
              </a:defRPr>
            </a:lvl8pPr>
            <a:lvl9pPr fontAlgn="base">
              <a:spcBef>
                <a:spcPct val="0"/>
              </a:spcBef>
              <a:spcAft>
                <a:spcPct val="0"/>
              </a:spcAft>
              <a:defRPr>
                <a:solidFill>
                  <a:schemeClr val="tx1"/>
                </a:solidFill>
                <a:latin typeface="Arial" panose="020B0604020202090204" pitchFamily="34" charset="0"/>
                <a:ea typeface="微软雅黑" panose="020B0503020204020204" charset="-122"/>
              </a:defRPr>
            </a:lvl9pPr>
          </a:lstStyle>
          <a:p>
            <a:pPr>
              <a:lnSpc>
                <a:spcPct val="130000"/>
              </a:lnSpc>
              <a:buFontTx/>
              <a:buNone/>
              <a:defRPr/>
            </a:pPr>
            <a:r>
              <a:rPr lang="en-US" altLang="zh-CN" sz="2000" dirty="0">
                <a:solidFill>
                  <a:schemeClr val="tx1">
                    <a:lumMod val="75000"/>
                    <a:lumOff val="25000"/>
                  </a:schemeClr>
                </a:solidFill>
                <a:latin typeface="微软雅黑" panose="020B0503020204020204" charset="-122"/>
                <a:cs typeface="微软雅黑" panose="020B0503020204020204" charset="-122"/>
                <a:sym typeface="+mn-ea"/>
              </a:rPr>
              <a:t>单击此处添加标题</a:t>
            </a:r>
            <a:endParaRPr lang="en-US" altLang="zh-CN" sz="2000" dirty="0">
              <a:solidFill>
                <a:schemeClr val="tx1">
                  <a:lumMod val="75000"/>
                  <a:lumOff val="25000"/>
                </a:schemeClr>
              </a:solidFill>
              <a:latin typeface="微软雅黑" panose="020B0503020204020204" charset="-122"/>
              <a:cs typeface="微软雅黑" panose="020B0503020204020204" charset="-122"/>
              <a:sym typeface="+mn-ea"/>
            </a:endParaRPr>
          </a:p>
        </p:txBody>
      </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8439" name="文本框 16"/>
          <p:cNvSpPr txBox="1">
            <a:spLocks noChangeArrowheads="1"/>
          </p:cNvSpPr>
          <p:nvPr>
            <p:custDataLst>
              <p:tags r:id="rId2"/>
            </p:custDataLst>
          </p:nvPr>
        </p:nvSpPr>
        <p:spPr bwMode="auto">
          <a:xfrm>
            <a:off x="767080" y="1487488"/>
            <a:ext cx="2970213"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defTabSz="685800">
              <a:defRPr>
                <a:solidFill>
                  <a:schemeClr val="tx1"/>
                </a:solidFill>
                <a:latin typeface="Arial" panose="020B0604020202090204" pitchFamily="34" charset="0"/>
                <a:ea typeface="微软雅黑" panose="020B0503020204020204" charset="-122"/>
              </a:defRPr>
            </a:lvl1pPr>
            <a:lvl2pPr defTabSz="685800">
              <a:defRPr>
                <a:solidFill>
                  <a:schemeClr val="tx1"/>
                </a:solidFill>
                <a:latin typeface="Arial" panose="020B0604020202090204" pitchFamily="34" charset="0"/>
                <a:ea typeface="微软雅黑" panose="020B0503020204020204" charset="-122"/>
              </a:defRPr>
            </a:lvl2pPr>
            <a:lvl3pPr defTabSz="685800">
              <a:defRPr>
                <a:solidFill>
                  <a:schemeClr val="tx1"/>
                </a:solidFill>
                <a:latin typeface="Arial" panose="020B0604020202090204" pitchFamily="34" charset="0"/>
                <a:ea typeface="微软雅黑" panose="020B0503020204020204" charset="-122"/>
              </a:defRPr>
            </a:lvl3pPr>
            <a:lvl4pPr defTabSz="685800">
              <a:defRPr>
                <a:solidFill>
                  <a:schemeClr val="tx1"/>
                </a:solidFill>
                <a:latin typeface="Arial" panose="020B0604020202090204" pitchFamily="34" charset="0"/>
                <a:ea typeface="微软雅黑" panose="020B0503020204020204" charset="-122"/>
              </a:defRPr>
            </a:lvl4pPr>
            <a:lvl5pPr defTabSz="685800">
              <a:defRPr>
                <a:solidFill>
                  <a:schemeClr val="tx1"/>
                </a:solidFill>
                <a:latin typeface="Arial" panose="020B0604020202090204" pitchFamily="34" charset="0"/>
                <a:ea typeface="微软雅黑" panose="020B0503020204020204" charset="-122"/>
              </a:defRPr>
            </a:lvl5pPr>
            <a:lvl6pPr defTabSz="685800" fontAlgn="base">
              <a:spcBef>
                <a:spcPct val="0"/>
              </a:spcBef>
              <a:spcAft>
                <a:spcPct val="0"/>
              </a:spcAft>
              <a:defRPr>
                <a:solidFill>
                  <a:schemeClr val="tx1"/>
                </a:solidFill>
                <a:latin typeface="Arial" panose="020B0604020202090204" pitchFamily="34" charset="0"/>
                <a:ea typeface="微软雅黑" panose="020B0503020204020204" charset="-122"/>
              </a:defRPr>
            </a:lvl6pPr>
            <a:lvl7pPr defTabSz="685800" fontAlgn="base">
              <a:spcBef>
                <a:spcPct val="0"/>
              </a:spcBef>
              <a:spcAft>
                <a:spcPct val="0"/>
              </a:spcAft>
              <a:defRPr>
                <a:solidFill>
                  <a:schemeClr val="tx1"/>
                </a:solidFill>
                <a:latin typeface="Arial" panose="020B0604020202090204" pitchFamily="34" charset="0"/>
                <a:ea typeface="微软雅黑" panose="020B0503020204020204" charset="-122"/>
              </a:defRPr>
            </a:lvl7pPr>
            <a:lvl8pPr defTabSz="685800" fontAlgn="base">
              <a:spcBef>
                <a:spcPct val="0"/>
              </a:spcBef>
              <a:spcAft>
                <a:spcPct val="0"/>
              </a:spcAft>
              <a:defRPr>
                <a:solidFill>
                  <a:schemeClr val="tx1"/>
                </a:solidFill>
                <a:latin typeface="Arial" panose="020B0604020202090204" pitchFamily="34" charset="0"/>
                <a:ea typeface="微软雅黑" panose="020B0503020204020204" charset="-122"/>
              </a:defRPr>
            </a:lvl8pPr>
            <a:lvl9pPr defTabSz="685800" fontAlgn="base">
              <a:spcBef>
                <a:spcPct val="0"/>
              </a:spcBef>
              <a:spcAft>
                <a:spcPct val="0"/>
              </a:spcAft>
              <a:defRPr>
                <a:solidFill>
                  <a:schemeClr val="tx1"/>
                </a:solidFill>
                <a:latin typeface="Arial" panose="020B0604020202090204" pitchFamily="34" charset="0"/>
                <a:ea typeface="微软雅黑" panose="020B0503020204020204" charset="-122"/>
              </a:defRPr>
            </a:lvl9pPr>
          </a:lstStyle>
          <a:p>
            <a:pPr>
              <a:lnSpc>
                <a:spcPct val="200000"/>
              </a:lnSpc>
              <a:spcAft>
                <a:spcPts val="450"/>
              </a:spcAft>
              <a:buFontTx/>
              <a:buNone/>
              <a:defRPr/>
            </a:pPr>
            <a:r>
              <a:rPr lang="en-US" altLang="zh-CN" sz="1400" dirty="0">
                <a:solidFill>
                  <a:schemeClr val="tx1">
                    <a:lumMod val="75000"/>
                    <a:lumOff val="25000"/>
                  </a:schemeClr>
                </a:solidFill>
                <a:latin typeface="微软雅黑" panose="020B0503020204020204" charset="-122"/>
                <a:cs typeface="微软雅黑" panose="020B0503020204020204" charset="-122"/>
                <a:sym typeface="+mn-ea"/>
              </a:rPr>
              <a:t>A*算法，A*（A-Star)算法是一种静态路网中求解最短路径最有效的直接搜索方法，也是解决许多搜索问题的常用</a:t>
            </a:r>
            <a:r>
              <a:rPr lang="en-US" altLang="zh-CN" sz="1400" dirty="0">
                <a:solidFill>
                  <a:srgbClr val="FF0000"/>
                </a:solidFill>
                <a:latin typeface="微软雅黑" panose="020B0503020204020204" charset="-122"/>
                <a:cs typeface="微软雅黑" panose="020B0503020204020204" charset="-122"/>
                <a:sym typeface="+mn-ea"/>
              </a:rPr>
              <a:t>启发式算法</a:t>
            </a:r>
            <a:r>
              <a:rPr lang="en-US" altLang="zh-CN" sz="1400" dirty="0">
                <a:solidFill>
                  <a:schemeClr val="tx1">
                    <a:lumMod val="75000"/>
                    <a:lumOff val="25000"/>
                  </a:schemeClr>
                </a:solidFill>
                <a:latin typeface="微软雅黑" panose="020B0503020204020204" charset="-122"/>
                <a:cs typeface="微软雅黑" panose="020B0503020204020204" charset="-122"/>
                <a:sym typeface="+mn-ea"/>
              </a:rPr>
              <a:t>。算法中的距离估算值与实际值越接近，最终搜索速度越快。</a:t>
            </a:r>
            <a:endParaRPr lang="en-US" altLang="zh-CN" sz="1400" dirty="0">
              <a:solidFill>
                <a:schemeClr val="tx1">
                  <a:lumMod val="75000"/>
                  <a:lumOff val="25000"/>
                </a:schemeClr>
              </a:solidFill>
              <a:latin typeface="微软雅黑" panose="020B0503020204020204" charset="-122"/>
              <a:cs typeface="微软雅黑" panose="020B0503020204020204" charset="-122"/>
              <a:sym typeface="+mn-ea"/>
            </a:endParaRPr>
          </a:p>
        </p:txBody>
      </p:sp>
      <p:cxnSp>
        <p:nvCxnSpPr>
          <p:cNvPr id="6" name="直接连接符 5"/>
          <p:cNvCxnSpPr/>
          <p:nvPr>
            <p:custDataLst>
              <p:tags r:id="rId3"/>
            </p:custDataLst>
          </p:nvPr>
        </p:nvCxnSpPr>
        <p:spPr>
          <a:xfrm>
            <a:off x="411163" y="822325"/>
            <a:ext cx="615950"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386" name="文本框 18"/>
          <p:cNvSpPr txBox="1">
            <a:spLocks noChangeArrowheads="1"/>
          </p:cNvSpPr>
          <p:nvPr>
            <p:custDataLst>
              <p:tags r:id="rId4"/>
            </p:custDataLst>
          </p:nvPr>
        </p:nvSpPr>
        <p:spPr bwMode="auto">
          <a:xfrm>
            <a:off x="1141413" y="471488"/>
            <a:ext cx="4157662"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bIns="46800" anchor="ctr" anchorCtr="0"/>
          <a:lstStyle>
            <a:lvl1pPr>
              <a:defRPr>
                <a:solidFill>
                  <a:schemeClr val="tx1"/>
                </a:solidFill>
                <a:latin typeface="Arial" panose="020B0604020202090204" pitchFamily="34" charset="0"/>
                <a:ea typeface="微软雅黑" panose="020B0503020204020204" charset="-122"/>
              </a:defRPr>
            </a:lvl1pPr>
            <a:lvl2pPr>
              <a:defRPr>
                <a:solidFill>
                  <a:schemeClr val="tx1"/>
                </a:solidFill>
                <a:latin typeface="Arial" panose="020B0604020202090204" pitchFamily="34" charset="0"/>
                <a:ea typeface="微软雅黑" panose="020B0503020204020204" charset="-122"/>
              </a:defRPr>
            </a:lvl2pPr>
            <a:lvl3pPr>
              <a:defRPr>
                <a:solidFill>
                  <a:schemeClr val="tx1"/>
                </a:solidFill>
                <a:latin typeface="Arial" panose="020B0604020202090204" pitchFamily="34" charset="0"/>
                <a:ea typeface="微软雅黑" panose="020B0503020204020204" charset="-122"/>
              </a:defRPr>
            </a:lvl3pPr>
            <a:lvl4pPr>
              <a:defRPr>
                <a:solidFill>
                  <a:schemeClr val="tx1"/>
                </a:solidFill>
                <a:latin typeface="Arial" panose="020B0604020202090204" pitchFamily="34" charset="0"/>
                <a:ea typeface="微软雅黑" panose="020B0503020204020204" charset="-122"/>
              </a:defRPr>
            </a:lvl4pPr>
            <a:lvl5pPr>
              <a:defRPr>
                <a:solidFill>
                  <a:schemeClr val="tx1"/>
                </a:solidFill>
                <a:latin typeface="Arial" panose="020B0604020202090204" pitchFamily="34" charset="0"/>
                <a:ea typeface="微软雅黑" panose="020B0503020204020204" charset="-122"/>
              </a:defRPr>
            </a:lvl5pPr>
            <a:lvl6pPr fontAlgn="base">
              <a:spcBef>
                <a:spcPct val="0"/>
              </a:spcBef>
              <a:spcAft>
                <a:spcPct val="0"/>
              </a:spcAft>
              <a:defRPr>
                <a:solidFill>
                  <a:schemeClr val="tx1"/>
                </a:solidFill>
                <a:latin typeface="Arial" panose="020B0604020202090204" pitchFamily="34" charset="0"/>
                <a:ea typeface="微软雅黑" panose="020B0503020204020204" charset="-122"/>
              </a:defRPr>
            </a:lvl6pPr>
            <a:lvl7pPr fontAlgn="base">
              <a:spcBef>
                <a:spcPct val="0"/>
              </a:spcBef>
              <a:spcAft>
                <a:spcPct val="0"/>
              </a:spcAft>
              <a:defRPr>
                <a:solidFill>
                  <a:schemeClr val="tx1"/>
                </a:solidFill>
                <a:latin typeface="Arial" panose="020B0604020202090204" pitchFamily="34" charset="0"/>
                <a:ea typeface="微软雅黑" panose="020B0503020204020204" charset="-122"/>
              </a:defRPr>
            </a:lvl7pPr>
            <a:lvl8pPr fontAlgn="base">
              <a:spcBef>
                <a:spcPct val="0"/>
              </a:spcBef>
              <a:spcAft>
                <a:spcPct val="0"/>
              </a:spcAft>
              <a:defRPr>
                <a:solidFill>
                  <a:schemeClr val="tx1"/>
                </a:solidFill>
                <a:latin typeface="Arial" panose="020B0604020202090204" pitchFamily="34" charset="0"/>
                <a:ea typeface="微软雅黑" panose="020B0503020204020204" charset="-122"/>
              </a:defRPr>
            </a:lvl8pPr>
            <a:lvl9pPr fontAlgn="base">
              <a:spcBef>
                <a:spcPct val="0"/>
              </a:spcBef>
              <a:spcAft>
                <a:spcPct val="0"/>
              </a:spcAft>
              <a:defRPr>
                <a:solidFill>
                  <a:schemeClr val="tx1"/>
                </a:solidFill>
                <a:latin typeface="Arial" panose="020B0604020202090204" pitchFamily="34" charset="0"/>
                <a:ea typeface="微软雅黑" panose="020B0503020204020204" charset="-122"/>
              </a:defRPr>
            </a:lvl9pPr>
          </a:lstStyle>
          <a:p>
            <a:pPr>
              <a:buFontTx/>
              <a:buNone/>
              <a:defRPr/>
            </a:pPr>
            <a:r>
              <a:rPr lang="zh-CN" altLang="en-US" sz="3200" b="1" dirty="0">
                <a:solidFill>
                  <a:schemeClr val="tx2">
                    <a:lumMod val="50000"/>
                  </a:schemeClr>
                </a:solidFill>
                <a:latin typeface="微软雅黑" panose="020B0503020204020204" charset="-122"/>
                <a:cs typeface="微软雅黑" panose="020B0503020204020204" charset="-122"/>
                <a:sym typeface="+mn-ea"/>
              </a:rPr>
              <a:t>引言</a:t>
            </a:r>
            <a:endParaRPr lang="zh-CN" altLang="en-US" sz="3200" b="1" dirty="0">
              <a:solidFill>
                <a:schemeClr val="tx2">
                  <a:lumMod val="50000"/>
                </a:schemeClr>
              </a:solidFill>
              <a:latin typeface="微软雅黑" panose="020B0503020204020204" charset="-122"/>
              <a:cs typeface="微软雅黑" panose="020B0503020204020204" charset="-122"/>
              <a:sym typeface="+mn-ea"/>
            </a:endParaRPr>
          </a:p>
        </p:txBody>
      </p:sp>
      <p:pic>
        <p:nvPicPr>
          <p:cNvPr id="3" name="图片 2" descr="的"/>
          <p:cNvPicPr>
            <a:picLocks noChangeAspect="1"/>
          </p:cNvPicPr>
          <p:nvPr/>
        </p:nvPicPr>
        <p:blipFill>
          <a:blip r:embed="rId5"/>
          <a:stretch>
            <a:fillRect/>
          </a:stretch>
        </p:blipFill>
        <p:spPr>
          <a:xfrm>
            <a:off x="5516245" y="1913255"/>
            <a:ext cx="4787900" cy="3155950"/>
          </a:xfrm>
          <a:prstGeom prst="rect">
            <a:avLst/>
          </a:prstGeom>
        </p:spPr>
      </p:pic>
      <p:graphicFrame>
        <p:nvGraphicFramePr>
          <p:cNvPr id="8" name="表格 7"/>
          <p:cNvGraphicFramePr/>
          <p:nvPr/>
        </p:nvGraphicFramePr>
        <p:xfrm>
          <a:off x="6871970" y="1111250"/>
          <a:ext cx="3239770" cy="3307080"/>
        </p:xfrm>
        <a:graphic>
          <a:graphicData uri="http://schemas.openxmlformats.org/drawingml/2006/table">
            <a:tbl>
              <a:tblPr firstRow="1" bandRow="1">
                <a:tableStyleId>{5C22544A-7EE6-4342-B048-85BDC9FD1C3A}</a:tableStyleId>
              </a:tblPr>
              <a:tblGrid>
                <a:gridCol w="360045"/>
                <a:gridCol w="348615"/>
                <a:gridCol w="371475"/>
                <a:gridCol w="360045"/>
                <a:gridCol w="359761"/>
                <a:gridCol w="359974"/>
                <a:gridCol w="359974"/>
                <a:gridCol w="359974"/>
                <a:gridCol w="359974"/>
              </a:tblGrid>
              <a:tr h="365760">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r h="367665">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r h="367665">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rgbClr val="92D050"/>
                    </a:solidFill>
                  </a:tcPr>
                </a:tc>
                <a:tc>
                  <a:txBody>
                    <a:bodyPr/>
                    <a:p>
                      <a:pPr>
                        <a:buNone/>
                      </a:pPr>
                      <a:endParaRPr lang="zh-CN" altLang="en-US"/>
                    </a:p>
                  </a:txBody>
                  <a:tcPr>
                    <a:solidFill>
                      <a:srgbClr val="92D050"/>
                    </a:solidFill>
                  </a:tcPr>
                </a:tc>
                <a:tc>
                  <a:txBody>
                    <a:bodyPr/>
                    <a:p>
                      <a:pPr>
                        <a:buNone/>
                      </a:pPr>
                      <a:endParaRPr lang="zh-CN" altLang="en-US"/>
                    </a:p>
                  </a:txBody>
                  <a:tcPr>
                    <a:solidFill>
                      <a:srgbClr val="92D050"/>
                    </a:solidFill>
                  </a:tcPr>
                </a:tc>
                <a:tc>
                  <a:txBody>
                    <a:bodyPr/>
                    <a:p>
                      <a:pPr>
                        <a:buNone/>
                      </a:pPr>
                      <a:endParaRPr lang="zh-CN" altLang="en-US"/>
                    </a:p>
                  </a:txBody>
                  <a:tcPr>
                    <a:solidFill>
                      <a:schemeClr val="tx1">
                        <a:lumMod val="75000"/>
                        <a:lumOff val="25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r h="367665">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rgbClr val="92D050"/>
                    </a:solidFill>
                  </a:tcPr>
                </a:tc>
                <a:tc>
                  <a:txBody>
                    <a:bodyPr/>
                    <a:p>
                      <a:pPr>
                        <a:buNone/>
                      </a:pPr>
                      <a:r>
                        <a:rPr lang="en-US" altLang="zh-CN"/>
                        <a:t>A</a:t>
                      </a:r>
                      <a:endParaRPr lang="en-US" altLang="zh-CN"/>
                    </a:p>
                  </a:txBody>
                  <a:tcPr>
                    <a:solidFill>
                      <a:srgbClr val="00B050"/>
                    </a:solidFill>
                  </a:tcPr>
                </a:tc>
                <a:tc>
                  <a:txBody>
                    <a:bodyPr/>
                    <a:p>
                      <a:pPr>
                        <a:buNone/>
                      </a:pPr>
                      <a:endParaRPr lang="zh-CN" altLang="en-US"/>
                    </a:p>
                  </a:txBody>
                  <a:tcPr>
                    <a:solidFill>
                      <a:srgbClr val="92D050"/>
                    </a:solidFill>
                  </a:tcPr>
                </a:tc>
                <a:tc>
                  <a:txBody>
                    <a:bodyPr/>
                    <a:p>
                      <a:pPr>
                        <a:buNone/>
                      </a:pPr>
                      <a:endParaRPr lang="zh-CN" altLang="en-US"/>
                    </a:p>
                  </a:txBody>
                  <a:tcPr>
                    <a:solidFill>
                      <a:schemeClr val="tx1">
                        <a:lumMod val="75000"/>
                        <a:lumOff val="25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r h="367665">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rgbClr val="92D050"/>
                    </a:solidFill>
                  </a:tcPr>
                </a:tc>
                <a:tc>
                  <a:txBody>
                    <a:bodyPr/>
                    <a:p>
                      <a:pPr>
                        <a:buNone/>
                      </a:pPr>
                      <a:endParaRPr lang="zh-CN" altLang="en-US"/>
                    </a:p>
                  </a:txBody>
                  <a:tcPr>
                    <a:solidFill>
                      <a:srgbClr val="92D050"/>
                    </a:solidFill>
                  </a:tcPr>
                </a:tc>
                <a:tc>
                  <a:txBody>
                    <a:bodyPr/>
                    <a:p>
                      <a:pPr>
                        <a:buNone/>
                      </a:pPr>
                      <a:endParaRPr lang="zh-CN" altLang="en-US"/>
                    </a:p>
                  </a:txBody>
                  <a:tcPr>
                    <a:solidFill>
                      <a:srgbClr val="92D050"/>
                    </a:solidFill>
                  </a:tcPr>
                </a:tc>
                <a:tc>
                  <a:txBody>
                    <a:bodyPr/>
                    <a:p>
                      <a:pPr>
                        <a:buNone/>
                      </a:pPr>
                      <a:endParaRPr lang="zh-CN" altLang="en-US"/>
                    </a:p>
                  </a:txBody>
                  <a:tcPr>
                    <a:solidFill>
                      <a:schemeClr val="tx1">
                        <a:lumMod val="75000"/>
                        <a:lumOff val="25000"/>
                      </a:schemeClr>
                    </a:solidFill>
                  </a:tcPr>
                </a:tc>
                <a:tc>
                  <a:txBody>
                    <a:bodyPr/>
                    <a:p>
                      <a:pPr>
                        <a:buNone/>
                      </a:pPr>
                      <a:endParaRPr lang="zh-CN" altLang="en-US"/>
                    </a:p>
                  </a:txBody>
                  <a:tcPr>
                    <a:solidFill>
                      <a:schemeClr val="accent5">
                        <a:lumMod val="40000"/>
                        <a:lumOff val="60000"/>
                      </a:schemeClr>
                    </a:solidFill>
                  </a:tcPr>
                </a:tc>
                <a:tc>
                  <a:txBody>
                    <a:bodyPr/>
                    <a:p>
                      <a:pPr>
                        <a:buNone/>
                      </a:pPr>
                      <a:r>
                        <a:rPr lang="en-US" altLang="zh-CN"/>
                        <a:t>B</a:t>
                      </a:r>
                      <a:endParaRPr lang="en-US" altLang="zh-CN"/>
                    </a:p>
                  </a:txBody>
                  <a:tcPr>
                    <a:solidFill>
                      <a:srgbClr val="FF0000"/>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r h="367665">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tx1">
                        <a:lumMod val="75000"/>
                        <a:lumOff val="25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r h="367665">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r h="367665">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r h="367665">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c>
                  <a:txBody>
                    <a:bodyPr/>
                    <a:p>
                      <a:pPr>
                        <a:buNone/>
                      </a:pPr>
                      <a:endParaRPr lang="zh-CN" altLang="en-US"/>
                    </a:p>
                  </a:txBody>
                  <a:tcPr>
                    <a:solidFill>
                      <a:schemeClr val="accent5">
                        <a:lumMod val="40000"/>
                        <a:lumOff val="60000"/>
                      </a:schemeClr>
                    </a:solidFill>
                  </a:tcPr>
                </a:tc>
              </a:tr>
            </a:tbl>
          </a:graphicData>
        </a:graphic>
      </p:graphicFrame>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ID" val="_1*i*1"/>
  <p:tag name="KSO_WM_UNIT_LAYERLEVEL" val="1"/>
  <p:tag name="KSO_WM_TAG_VERSION" val="1.0"/>
  <p:tag name="KSO_WM_BEAUTIFY_FLAG" val="#wm#"/>
  <p:tag name="KSO_WM_UNIT_TYPE" val="i"/>
  <p:tag name="KSO_WM_UNIT_INDEX" val="1"/>
  <p:tag name="KSO_WM_UNIT_DIAGRAM_ISNUMVISUAL" val="0"/>
  <p:tag name="KSO_WM_UNIT_DIAGRAM_ISREFERUNIT" val="0"/>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80"/>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8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TAG_VERSION" val="1.0"/>
  <p:tag name="KSO_WM_BEAUTIFY_FLAG" val="#wm#"/>
  <p:tag name="KSO_WM_COMBINE_RELATE_SLIDE_ID" val="background20185109_1"/>
  <p:tag name="KSO_WM_TEMPLATE_CATEGORY" val="custom"/>
  <p:tag name="KSO_WM_TEMPLATE_INDEX" val="20196580"/>
  <p:tag name="KSO_WM_TEMPLATE_SUBCATEGORY" val="0"/>
  <p:tag name="KSO_WM_TEMPLATE_THUMBS_INDEX" val="1、2、3、4、6、8、9、10、12"/>
</p:tagLst>
</file>

<file path=ppt/tags/tag64.xml><?xml version="1.0" encoding="utf-8"?>
<p:tagLst xmlns:p="http://schemas.openxmlformats.org/presentationml/2006/main">
  <p:tag name="KSO_WM_UNIT_HIGHLIGHT" val="0"/>
  <p:tag name="KSO_WM_UNIT_COMPATIBLE" val="0"/>
  <p:tag name="KSO_WM_UNIT_ID" val="custom20196580_1*d*1"/>
  <p:tag name="KSO_WM_TEMPLATE_CATEGORY" val="custom"/>
  <p:tag name="KSO_WM_TEMPLATE_INDEX" val="20196580"/>
  <p:tag name="KSO_WM_UNIT_LAYERLEVEL" val="1"/>
  <p:tag name="KSO_WM_TAG_VERSION" val="1.0"/>
  <p:tag name="KSO_WM_BEAUTIFY_FLAG" val="#wm#"/>
  <p:tag name="KSO_WM_UNIT_DIAGRAM_ISNUMVISUAL" val="0"/>
  <p:tag name="KSO_WM_UNIT_DIAGRAM_ISREFERUNIT" val="0"/>
  <p:tag name="KSO_WM_UNIT_VALUE" val="1901*1643"/>
  <p:tag name="KSO_WM_UNIT_TYPE" val="d"/>
  <p:tag name="KSO_WM_UNIT_INDEX" val="1"/>
</p:tagLst>
</file>

<file path=ppt/tags/tag65.xml><?xml version="1.0" encoding="utf-8"?>
<p:tagLst xmlns:p="http://schemas.openxmlformats.org/presentationml/2006/main">
  <p:tag name="KSO_WM_UNIT_HIGHLIGHT" val="0"/>
  <p:tag name="KSO_WM_UNIT_COMPATIBLE" val="0"/>
  <p:tag name="KSO_WM_UNIT_ID" val="custom20196580_1*γ*1"/>
  <p:tag name="KSO_WM_TEMPLATE_CATEGORY" val="custom"/>
  <p:tag name="KSO_WM_TEMPLATE_INDEX" val="20196580"/>
  <p:tag name="KSO_WM_UNIT_LAYERLEVEL" val="1"/>
  <p:tag name="KSO_WM_TAG_VERSION" val="1.0"/>
  <p:tag name="KSO_WM_BEAUTIFY_FLAG" val="#wm#"/>
  <p:tag name="KSO_WM_UNIT_DIAGRAM_ISNUMVISUAL" val="0"/>
  <p:tag name="KSO_WM_UNIT_DIAGRAM_ISREFERUNIT" val="0"/>
  <p:tag name="KSO_WM_UNIT_TYPE" val="γ"/>
  <p:tag name="KSO_WM_UNIT_INDEX" val="1"/>
</p:tagLst>
</file>

<file path=ppt/tags/tag66.xml><?xml version="1.0" encoding="utf-8"?>
<p:tagLst xmlns:p="http://schemas.openxmlformats.org/presentationml/2006/main">
  <p:tag name="KSO_WM_TEMPLATE_CATEGORY" val="custom"/>
  <p:tag name="KSO_WM_TEMPLATE_INDEX" val="20196580"/>
  <p:tag name="KSO_WM_UNIT_LAYERLEVEL" val="1"/>
  <p:tag name="KSO_WM_UNIT_VALUE" val="9"/>
  <p:tag name="KSO_WM_UNIT_ISCONTENTSTITLE" val="0"/>
  <p:tag name="KSO_WM_UNIT_HIGHLIGHT" val="0"/>
  <p:tag name="KSO_WM_UNIT_COMPATIBLE" val="0"/>
  <p:tag name="KSO_WM_BEAUTIFY_FLAG" val="#wm#"/>
  <p:tag name="KSO_WM_TAG_VERSION" val="1.0"/>
  <p:tag name="KSO_WM_UNIT_ID" val="custom20196580_1*a*1"/>
  <p:tag name="KSO_WM_UNIT_NOCLEAR" val="0"/>
  <p:tag name="KSO_WM_UNIT_DIAGRAM_ISNUMVISUAL" val="0"/>
  <p:tag name="KSO_WM_UNIT_DIAGRAM_ISREFERUNIT" val="0"/>
  <p:tag name="KSO_WM_UNIT_PRESET_TEXT" val="单击此处添加标题"/>
  <p:tag name="KSO_WM_UNIT_TYPE" val="a"/>
  <p:tag name="KSO_WM_UNIT_INDEX" val="1"/>
</p:tagLst>
</file>

<file path=ppt/tags/tag67.xml><?xml version="1.0" encoding="utf-8"?>
<p:tagLst xmlns:p="http://schemas.openxmlformats.org/presentationml/2006/main">
  <p:tag name="KSO_WM_TEMPLATE_CATEGORY" val="custom"/>
  <p:tag name="KSO_WM_TEMPLATE_INDEX" val="20196580"/>
  <p:tag name="KSO_WM_UNIT_LAYERLEVEL" val="1"/>
  <p:tag name="KSO_WM_UNIT_VALUE" val="19"/>
  <p:tag name="KSO_WM_UNIT_ISCONTENTSTITLE" val="0"/>
  <p:tag name="KSO_WM_UNIT_HIGHLIGHT" val="0"/>
  <p:tag name="KSO_WM_UNIT_COMPATIBLE" val="0"/>
  <p:tag name="KSO_WM_BEAUTIFY_FLAG" val="#wm#"/>
  <p:tag name="KSO_WM_TAG_VERSION" val="1.0"/>
  <p:tag name="KSO_WM_UNIT_ID" val="custom20196580_1*b*1"/>
  <p:tag name="KSO_WM_UNIT_NOCLEAR" val="0"/>
  <p:tag name="KSO_WM_UNIT_DIAGRAM_ISNUMVISUAL" val="0"/>
  <p:tag name="KSO_WM_UNIT_DIAGRAM_ISREFERUNIT" val="0"/>
  <p:tag name="KSO_WM_UNIT_PRESET_TEXT" val="公司介绍丨品牌宣讲"/>
  <p:tag name="KSO_WM_UNIT_TYPE" val="b"/>
  <p:tag name="KSO_WM_UNIT_INDEX" val="1"/>
</p:tagLst>
</file>

<file path=ppt/tags/tag68.xml><?xml version="1.0" encoding="utf-8"?>
<p:tagLst xmlns:p="http://schemas.openxmlformats.org/presentationml/2006/main">
  <p:tag name="KSO_WM_TAG_VERSION" val="1.0"/>
  <p:tag name="KSO_WM_BEAUTIFY_FLAG" val="#wm#"/>
  <p:tag name="KSO_WM_UNIT_ID" val="custom20196580_1*i*1"/>
  <p:tag name="KSO_WM_TEMPLATE_CATEGORY" val="custom"/>
  <p:tag name="KSO_WM_TEMPLATE_INDEX" val="20196580"/>
  <p:tag name="KSO_WM_UNIT_HIGHLIGHT" val="0"/>
  <p:tag name="KSO_WM_UNIT_COMPATIBLE" val="0"/>
  <p:tag name="KSO_WM_UNIT_LAYERLEVEL" val="1"/>
  <p:tag name="KSO_WM_UNIT_DIAGRAM_ISNUMVISUAL" val="0"/>
  <p:tag name="KSO_WM_UNIT_DIAGRAM_ISREFERUNIT" val="0"/>
  <p:tag name="KSO_WM_UNIT_TYPE" val="i"/>
  <p:tag name="KSO_WM_UNIT_INDEX"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80_1*i*2"/>
  <p:tag name="KSO_WM_TEMPLATE_CATEGORY" val="custom"/>
  <p:tag name="KSO_WM_TEMPLATE_INDEX" val="2019658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SLIDE_ITEM_CNT" val="0"/>
  <p:tag name="KSO_WM_SLIDE_LAYOUT" val="a_b_d_k_γ"/>
  <p:tag name="KSO_WM_SLIDE_LAYOUT_CNT" val="1_1_1_1_1"/>
  <p:tag name="KSO_WM_SLIDE_TYPE" val="title"/>
  <p:tag name="KSO_WM_SLIDE_SUBTYPE" val="picTxt"/>
  <p:tag name="KSO_WM_BEAUTIFY_FLAG" val="#wm#"/>
  <p:tag name="KSO_WM_COMBINE_RELATE_SLIDE_ID" val="background20185109_1"/>
  <p:tag name="KSO_WM_TEMPLATE_CATEGORY" val="custom"/>
  <p:tag name="KSO_WM_TEMPLATE_INDEX" val="20196580"/>
  <p:tag name="KSO_WM_SLIDE_ID" val="custom20196580_1"/>
  <p:tag name="KSO_WM_SLIDE_INDEX" val="1"/>
  <p:tag name="KSO_WM_TEMPLATE_SUBCATEGORY" val="0"/>
  <p:tag name="KSO_WM_TEMPLATE_THUMBS_INDEX" val="1、2、3、4、6、8、9、10、12"/>
  <p:tag name="KSO_WM_SLIDE_MODEL_TYPE" val="cover"/>
</p:tagLst>
</file>

<file path=ppt/tags/tag71.xml><?xml version="1.0" encoding="utf-8"?>
<p:tagLst xmlns:p="http://schemas.openxmlformats.org/presentationml/2006/main">
  <p:tag name="KSO_WM_BEAUTIFY_FLAG" val="#wm#"/>
  <p:tag name="KSO_WM_TEMPLATE_CATEGORY" val="custom"/>
  <p:tag name="KSO_WM_TEMPLATE_INDEX" val="20196580"/>
</p:tagLst>
</file>

<file path=ppt/tags/tag72.xml><?xml version="1.0" encoding="utf-8"?>
<p:tagLst xmlns:p="http://schemas.openxmlformats.org/presentationml/2006/main">
  <p:tag name="KSO_WM_BEAUTIFY_FLAG" val="#wm#"/>
  <p:tag name="KSO_WM_TEMPLATE_CATEGORY" val="custom"/>
  <p:tag name="KSO_WM_TEMPLATE_INDEX" val="20196580"/>
</p:tagLst>
</file>

<file path=ppt/tags/tag73.xml><?xml version="1.0" encoding="utf-8"?>
<p:tagLst xmlns:p="http://schemas.openxmlformats.org/presentationml/2006/main">
  <p:tag name="KSO_WM_BEAUTIFY_FLAG" val="#wm#"/>
  <p:tag name="KSO_WM_TEMPLATE_CATEGORY" val="custom"/>
  <p:tag name="KSO_WM_TEMPLATE_INDEX" val="20196580"/>
</p:tagLst>
</file>

<file path=ppt/tags/tag74.xml><?xml version="1.0" encoding="utf-8"?>
<p:tagLst xmlns:p="http://schemas.openxmlformats.org/presentationml/2006/main">
  <p:tag name="KSO_WM_BEAUTIFY_FLAG" val="#wm#"/>
  <p:tag name="KSO_WM_TEMPLATE_CATEGORY" val="custom"/>
  <p:tag name="KSO_WM_TEMPLATE_INDEX" val="20196580"/>
</p:tagLst>
</file>

<file path=ppt/tags/tag75.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a"/>
  <p:tag name="KSO_WM_UNIT_INDEX" val="1"/>
  <p:tag name="KSO_WM_UNIT_LAYERLEVEL" val="1"/>
  <p:tag name="KSO_WM_UNIT_VALUE" val="12"/>
  <p:tag name="KSO_WM_UNIT_ISCONTENTSTITLE" val="0"/>
  <p:tag name="KSO_WM_UNIT_HIGHLIGHT" val="0"/>
  <p:tag name="KSO_WM_UNIT_COMPATIBLE" val="0"/>
  <p:tag name="KSO_WM_UNIT_PRESET_TEXT" val="目录"/>
  <p:tag name="KSO_WM_DIAGRAM_GROUP_CODE" val="m1-1"/>
  <p:tag name="KSO_WM_UNIT_ID" val="custom20196580_2*a*1"/>
  <p:tag name="KSO_WM_UNIT_LINE_FORE_SCHEMECOLOR_INDEX" val="5"/>
  <p:tag name="KSO_WM_UNIT_LINE_FILL_TYPE" val="2"/>
  <p:tag name="KSO_WM_UNIT_TEXT_FILL_FORE_SCHEMECOLOR_INDEX" val="15"/>
  <p:tag name="KSO_WM_UNIT_TEXT_FILL_TYPE" val="1"/>
  <p:tag name="KSO_WM_UNIT_USESOURCEFORMAT_APPLY" val="1"/>
  <p:tag name="KSO_WM_UNIT_NOCLEAR" val="0"/>
  <p:tag name="KSO_WM_UNIT_DIAGRAM_ISNUMVISUAL" val="0"/>
  <p:tag name="KSO_WM_UNIT_DIAGRAM_ISREFERUNIT" val="0"/>
</p:tagLst>
</file>

<file path=ppt/tags/tag76.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m_h_i"/>
  <p:tag name="KSO_WM_UNIT_INDEX" val="1_1_1"/>
  <p:tag name="KSO_WM_UNIT_LAYERLEVEL" val="1_1_1"/>
  <p:tag name="KSO_WM_DIAGRAM_GROUP_CODE" val="m1-1"/>
  <p:tag name="KSO_WM_UNIT_ID" val="custom20196580_2*m_h_i*1_1_1"/>
  <p:tag name="KSO_WM_UNIT_TEXT_FILL_FORE_SCHEMECOLOR_INDEX" val="15"/>
  <p:tag name="KSO_WM_UNIT_TEXT_FILL_TYPE" val="1"/>
  <p:tag name="KSO_WM_UNIT_USESOURCEFORMAT_APPLY" val="1"/>
  <p:tag name="KSO_WM_UNIT_HIGHLIGHT" val="0"/>
  <p:tag name="KSO_WM_UNIT_COMPATIBLE" val="0"/>
  <p:tag name="KSO_WM_UNIT_DIAGRAM_ISNUMVISUAL" val="0"/>
  <p:tag name="KSO_WM_UNIT_DIAGRAM_ISREFERUNIT" val="0"/>
</p:tagLst>
</file>

<file path=ppt/tags/tag77.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m_h_f"/>
  <p:tag name="KSO_WM_UNIT_INDEX" val="1_1_1"/>
  <p:tag name="KSO_WM_UNIT_LAYERLEVEL" val="1_1_1"/>
  <p:tag name="KSO_WM_UNIT_VALUE" val="12"/>
  <p:tag name="KSO_WM_UNIT_HIGHLIGHT" val="0"/>
  <p:tag name="KSO_WM_UNIT_COMPATIBLE" val="0"/>
  <p:tag name="KSO_WM_UNIT_PRESET_TEXT" val="单击此处添加标题"/>
  <p:tag name="KSO_WM_DIAGRAM_GROUP_CODE" val="m1-1"/>
  <p:tag name="KSO_WM_UNIT_ID" val="custom20196580_2*m_h_f*1_1_1"/>
  <p:tag name="KSO_WM_UNIT_TEXT_FILL_FORE_SCHEMECOLOR_INDEX" val="13"/>
  <p:tag name="KSO_WM_UNIT_TEXT_FILL_TYPE" val="1"/>
  <p:tag name="KSO_WM_UNIT_USESOURCEFORMAT_APPLY" val="1"/>
  <p:tag name="KSO_WM_UNIT_NOCLEAR" val="0"/>
  <p:tag name="KSO_WM_UNIT_DIAGRAM_ISNUMVISUAL" val="0"/>
  <p:tag name="KSO_WM_UNIT_DIAGRAM_ISREFERUNIT" val="0"/>
</p:tagLst>
</file>

<file path=ppt/tags/tag78.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m_h_i"/>
  <p:tag name="KSO_WM_UNIT_INDEX" val="1_2_1"/>
  <p:tag name="KSO_WM_UNIT_LAYERLEVEL" val="1_1_1"/>
  <p:tag name="KSO_WM_DIAGRAM_GROUP_CODE" val="m1-1"/>
  <p:tag name="KSO_WM_UNIT_ID" val="custom20196580_2*m_h_i*1_2_1"/>
  <p:tag name="KSO_WM_UNIT_TEXT_FILL_FORE_SCHEMECOLOR_INDEX" val="15"/>
  <p:tag name="KSO_WM_UNIT_TEXT_FILL_TYPE" val="1"/>
  <p:tag name="KSO_WM_UNIT_USESOURCEFORMAT_APPLY" val="1"/>
  <p:tag name="KSO_WM_UNIT_HIGHLIGHT" val="0"/>
  <p:tag name="KSO_WM_UNIT_COMPATIBLE" val="0"/>
  <p:tag name="KSO_WM_UNIT_DIAGRAM_ISNUMVISUAL" val="0"/>
  <p:tag name="KSO_WM_UNIT_DIAGRAM_ISREFERUNIT" val="0"/>
</p:tagLst>
</file>

<file path=ppt/tags/tag79.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m_h_f"/>
  <p:tag name="KSO_WM_UNIT_INDEX" val="1_2_1"/>
  <p:tag name="KSO_WM_UNIT_LAYERLEVEL" val="1_1_1"/>
  <p:tag name="KSO_WM_UNIT_VALUE" val="12"/>
  <p:tag name="KSO_WM_UNIT_HIGHLIGHT" val="0"/>
  <p:tag name="KSO_WM_UNIT_COMPATIBLE" val="0"/>
  <p:tag name="KSO_WM_UNIT_PRESET_TEXT" val="单击此处添加标题"/>
  <p:tag name="KSO_WM_DIAGRAM_GROUP_CODE" val="m1-1"/>
  <p:tag name="KSO_WM_UNIT_ID" val="custom20196580_2*m_h_f*1_2_1"/>
  <p:tag name="KSO_WM_UNIT_TEXT_FILL_FORE_SCHEMECOLOR_INDEX" val="13"/>
  <p:tag name="KSO_WM_UNIT_TEXT_FILL_TYPE" val="1"/>
  <p:tag name="KSO_WM_UNIT_USESOURCEFORMAT_APPLY" val="1"/>
  <p:tag name="KSO_WM_UNIT_NOCLEAR" val="0"/>
  <p:tag name="KSO_WM_UNIT_DIAGRAM_ISNUMVISUAL" val="0"/>
  <p:tag name="KSO_WM_UNIT_DIAGRAM_ISREFERUNIT"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m_h_i"/>
  <p:tag name="KSO_WM_UNIT_INDEX" val="1_3_1"/>
  <p:tag name="KSO_WM_UNIT_LAYERLEVEL" val="1_1_1"/>
  <p:tag name="KSO_WM_DIAGRAM_GROUP_CODE" val="m1-1"/>
  <p:tag name="KSO_WM_UNIT_ID" val="custom20196580_2*m_h_i*1_3_1"/>
  <p:tag name="KSO_WM_UNIT_TEXT_FILL_FORE_SCHEMECOLOR_INDEX" val="15"/>
  <p:tag name="KSO_WM_UNIT_TEXT_FILL_TYPE" val="1"/>
  <p:tag name="KSO_WM_UNIT_USESOURCEFORMAT_APPLY" val="1"/>
  <p:tag name="KSO_WM_UNIT_HIGHLIGHT" val="0"/>
  <p:tag name="KSO_WM_UNIT_COMPATIBLE" val="0"/>
  <p:tag name="KSO_WM_UNIT_DIAGRAM_ISNUMVISUAL" val="0"/>
  <p:tag name="KSO_WM_UNIT_DIAGRAM_ISREFERUNIT" val="0"/>
</p:tagLst>
</file>

<file path=ppt/tags/tag81.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m_h_f"/>
  <p:tag name="KSO_WM_UNIT_INDEX" val="1_3_1"/>
  <p:tag name="KSO_WM_UNIT_LAYERLEVEL" val="1_1_1"/>
  <p:tag name="KSO_WM_UNIT_VALUE" val="12"/>
  <p:tag name="KSO_WM_UNIT_HIGHLIGHT" val="0"/>
  <p:tag name="KSO_WM_UNIT_COMPATIBLE" val="0"/>
  <p:tag name="KSO_WM_UNIT_PRESET_TEXT" val="单击此处添加标题"/>
  <p:tag name="KSO_WM_DIAGRAM_GROUP_CODE" val="m1-1"/>
  <p:tag name="KSO_WM_UNIT_ID" val="custom20196580_2*m_h_f*1_3_1"/>
  <p:tag name="KSO_WM_UNIT_TEXT_FILL_FORE_SCHEMECOLOR_INDEX" val="13"/>
  <p:tag name="KSO_WM_UNIT_TEXT_FILL_TYPE" val="1"/>
  <p:tag name="KSO_WM_UNIT_USESOURCEFORMAT_APPLY" val="1"/>
  <p:tag name="KSO_WM_UNIT_NOCLEAR" val="0"/>
  <p:tag name="KSO_WM_UNIT_DIAGRAM_ISNUMVISUAL" val="0"/>
  <p:tag name="KSO_WM_UNIT_DIAGRAM_ISREFERUNIT" val="0"/>
</p:tagLst>
</file>

<file path=ppt/tags/tag82.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m_h_i"/>
  <p:tag name="KSO_WM_UNIT_INDEX" val="1_4_1"/>
  <p:tag name="KSO_WM_UNIT_LAYERLEVEL" val="1_1_1"/>
  <p:tag name="KSO_WM_DIAGRAM_GROUP_CODE" val="m1-1"/>
  <p:tag name="KSO_WM_UNIT_ID" val="custom20196580_2*m_h_i*1_4_1"/>
  <p:tag name="KSO_WM_UNIT_TEXT_FILL_FORE_SCHEMECOLOR_INDEX" val="15"/>
  <p:tag name="KSO_WM_UNIT_TEXT_FILL_TYPE" val="1"/>
  <p:tag name="KSO_WM_UNIT_USESOURCEFORMAT_APPLY" val="1"/>
  <p:tag name="KSO_WM_UNIT_HIGHLIGHT" val="0"/>
  <p:tag name="KSO_WM_UNIT_COMPATIBLE" val="0"/>
  <p:tag name="KSO_WM_UNIT_DIAGRAM_ISNUMVISUAL" val="0"/>
  <p:tag name="KSO_WM_UNIT_DIAGRAM_ISREFERUNIT" val="0"/>
</p:tagLst>
</file>

<file path=ppt/tags/tag83.xml><?xml version="1.0" encoding="utf-8"?>
<p:tagLst xmlns:p="http://schemas.openxmlformats.org/presentationml/2006/main">
  <p:tag name="KSO_WM_TEMPLATE_CATEGORY" val="custom"/>
  <p:tag name="KSO_WM_TEMPLATE_INDEX" val="20196580"/>
  <p:tag name="KSO_WM_TAG_VERSION" val="1.0"/>
  <p:tag name="KSO_WM_BEAUTIFY_FLAG" val="#wm#"/>
  <p:tag name="KSO_WM_UNIT_TYPE" val="m_h_f"/>
  <p:tag name="KSO_WM_UNIT_INDEX" val="1_4_1"/>
  <p:tag name="KSO_WM_UNIT_LAYERLEVEL" val="1_1_1"/>
  <p:tag name="KSO_WM_UNIT_VALUE" val="12"/>
  <p:tag name="KSO_WM_UNIT_HIGHLIGHT" val="0"/>
  <p:tag name="KSO_WM_UNIT_COMPATIBLE" val="0"/>
  <p:tag name="KSO_WM_UNIT_PRESET_TEXT" val="单击此处添加标题"/>
  <p:tag name="KSO_WM_DIAGRAM_GROUP_CODE" val="m1-1"/>
  <p:tag name="KSO_WM_UNIT_ID" val="custom20196580_2*m_h_f*1_4_1"/>
  <p:tag name="KSO_WM_UNIT_TEXT_FILL_FORE_SCHEMECOLOR_INDEX" val="13"/>
  <p:tag name="KSO_WM_UNIT_TEXT_FILL_TYPE" val="1"/>
  <p:tag name="KSO_WM_UNIT_USESOURCEFORMAT_APPLY" val="1"/>
  <p:tag name="KSO_WM_UNIT_NOCLEAR" val="0"/>
  <p:tag name="KSO_WM_UNIT_DIAGRAM_ISNUMVISUAL" val="0"/>
  <p:tag name="KSO_WM_UNIT_DIAGRAM_ISREFERUNIT" val="0"/>
</p:tagLst>
</file>

<file path=ppt/tags/tag84.xml><?xml version="1.0" encoding="utf-8"?>
<p:tagLst xmlns:p="http://schemas.openxmlformats.org/presentationml/2006/main">
  <p:tag name="KSO_WM_TAG_VERSION" val="1.0"/>
  <p:tag name="KSO_WM_SLIDE_ITEM_CNT" val="4"/>
  <p:tag name="KSO_WM_SLIDE_LAYOUT" val="a_m"/>
  <p:tag name="KSO_WM_SLIDE_LAYOUT_CNT" val="1_1"/>
  <p:tag name="KSO_WM_SLIDE_TYPE" val="contents"/>
  <p:tag name="KSO_WM_SLIDE_SUBTYPE" val="diag"/>
  <p:tag name="KSO_WM_BEAUTIFY_FLAG" val="#wm#"/>
  <p:tag name="KSO_WM_COMBINE_RELATE_SLIDE_ID" val="background20185109_2"/>
  <p:tag name="KSO_WM_TEMPLATE_CATEGORY" val="custom"/>
  <p:tag name="KSO_WM_TEMPLATE_INDEX" val="20196580"/>
  <p:tag name="KSO_WM_SLIDE_ID" val="custom20196580_2"/>
  <p:tag name="KSO_WM_SLIDE_INDEX" val="2"/>
  <p:tag name="KSO_WM_DIAGRAM_GROUP_CODE" val="m1-1"/>
  <p:tag name="KSO_WM_TEMPLATE_SUBCATEGORY" val="0"/>
  <p:tag name="KSO_WM_SLIDE_DIAGTYPE" val="m"/>
</p:tagLst>
</file>

<file path=ppt/tags/tag85.xml><?xml version="1.0" encoding="utf-8"?>
<p:tagLst xmlns:p="http://schemas.openxmlformats.org/presentationml/2006/main">
  <p:tag name="KSO_WM_TAG_VERSION" val="1.0"/>
  <p:tag name="KSO_WM_BEAUTIFY_FLAG" val="#wm#"/>
  <p:tag name="KSO_WM_UNIT_TYPE" val="i"/>
  <p:tag name="KSO_WM_UNIT_ID" val="custom20196580_9*i*1"/>
  <p:tag name="KSO_WM_TEMPLATE_CATEGORY" val="custom"/>
  <p:tag name="KSO_WM_TEMPLATE_INDEX" val="20196580"/>
  <p:tag name="KSO_WM_UNIT_INDEX" val="1"/>
  <p:tag name="KSO_WM_UNIT_HIGHLIGHT" val="0"/>
  <p:tag name="KSO_WM_UNIT_COMPATIBLE" val="0"/>
  <p:tag name="KSO_WM_UNIT_LAYERLEVEL" val="1"/>
  <p:tag name="KSO_WM_UNIT_DIAGRAM_ISNUMVISUAL" val="0"/>
  <p:tag name="KSO_WM_UNIT_DIAGRAM_ISREFERUNIT" val="0"/>
</p:tagLst>
</file>

<file path=ppt/tags/tag86.xml><?xml version="1.0" encoding="utf-8"?>
<p:tagLst xmlns:p="http://schemas.openxmlformats.org/presentationml/2006/main">
  <p:tag name="KSO_WM_TEMPLATE_CATEGORY" val="custom"/>
  <p:tag name="KSO_WM_TEMPLATE_INDEX" val="20196580"/>
  <p:tag name="KSO_WM_TAG_VERSION" val="1.0"/>
  <p:tag name="KSO_WM_UNIT_TYPE" val="f"/>
  <p:tag name="KSO_WM_UNIT_INDEX" val="1"/>
  <p:tag name="KSO_WM_UNIT_ID" val="custom20196580_9*f*1"/>
  <p:tag name="KSO_WM_UNIT_LAYERLEVEL" val="1"/>
  <p:tag name="KSO_WM_UNIT_VALUE" val="154"/>
  <p:tag name="KSO_WM_UNIT_HIGHLIGHT" val="0"/>
  <p:tag name="KSO_WM_UNIT_COMPATIBLE" val="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DIAGRAM_ISNUMVISUAL" val="0"/>
  <p:tag name="KSO_WM_UNIT_DIAGRAM_ISREFERUNIT" val="0"/>
</p:tagLst>
</file>

<file path=ppt/tags/tag87.xml><?xml version="1.0" encoding="utf-8"?>
<p:tagLst xmlns:p="http://schemas.openxmlformats.org/presentationml/2006/main">
  <p:tag name="KSO_WM_TAG_VERSION" val="1.0"/>
  <p:tag name="KSO_WM_BEAUTIFY_FLAG" val="#wm#"/>
  <p:tag name="KSO_WM_UNIT_ID" val="custom20196580_9*i*7"/>
  <p:tag name="KSO_WM_TEMPLATE_CATEGORY" val="custom"/>
  <p:tag name="KSO_WM_TEMPLATE_INDEX" val="20196580"/>
  <p:tag name="KSO_WM_UNIT_HIGHLIGHT" val="0"/>
  <p:tag name="KSO_WM_UNIT_COMPATIBLE" val="0"/>
  <p:tag name="KSO_WM_UNIT_LAYERLEVEL" val="1"/>
  <p:tag name="KSO_WM_UNIT_TYPE" val="i"/>
  <p:tag name="KSO_WM_UNIT_INDEX" val="7"/>
  <p:tag name="KSO_WM_UNIT_DIAGRAM_ISNUMVISUAL" val="0"/>
  <p:tag name="KSO_WM_UNIT_DIAGRAM_ISREFERUNIT" val="0"/>
</p:tagLst>
</file>

<file path=ppt/tags/tag88.xml><?xml version="1.0" encoding="utf-8"?>
<p:tagLst xmlns:p="http://schemas.openxmlformats.org/presentationml/2006/main">
  <p:tag name="KSO_WM_TEMPLATE_CATEGORY" val="custom"/>
  <p:tag name="KSO_WM_TEMPLATE_INDEX" val="20196580"/>
  <p:tag name="KSO_WM_TAG_VERSION" val="1.0"/>
  <p:tag name="KSO_WM_UNIT_ID" val="custom20196580_9*a*1"/>
  <p:tag name="KSO_WM_UNIT_LAYERLEVEL" val="1"/>
  <p:tag name="KSO_WM_UNIT_VALUE" val="9"/>
  <p:tag name="KSO_WM_UNIT_ISCONTENTSTITLE" val="0"/>
  <p:tag name="KSO_WM_UNIT_HIGHLIGHT" val="0"/>
  <p:tag name="KSO_WM_UNIT_COMPATIBLE" val="0"/>
  <p:tag name="KSO_WM_BEAUTIFY_FLAG" val="#wm#"/>
  <p:tag name="KSO_WM_UNIT_TYPE" val="a"/>
  <p:tag name="KSO_WM_UNIT_INDEX" val="1"/>
  <p:tag name="KSO_WM_UNIT_PRESET_TEXT" val="单击此处添加标题"/>
  <p:tag name="KSO_WM_UNIT_NOCLEAR" val="0"/>
  <p:tag name="KSO_WM_UNIT_DIAGRAM_ISNUMVISUAL" val="0"/>
  <p:tag name="KSO_WM_UNIT_DIAGRAM_ISREFERUNIT" val="0"/>
</p:tagLst>
</file>

<file path=ppt/tags/tag89.xml><?xml version="1.0" encoding="utf-8"?>
<p:tagLst xmlns:p="http://schemas.openxmlformats.org/presentationml/2006/main">
  <p:tag name="KSO_WM_TEMPLATE_INDEX" val="20196580"/>
  <p:tag name="KSO_WM_TAG_VERSION" val="1.0"/>
  <p:tag name="KSO_WM_SLIDE_INDEX" val="9"/>
  <p:tag name="KSO_WM_SLIDE_ITEM_CNT" val="0"/>
  <p:tag name="KSO_WM_SLIDE_LAYOUT" val="a_d_f"/>
  <p:tag name="KSO_WM_SLIDE_LAYOUT_CNT" val="1_5_1"/>
  <p:tag name="KSO_WM_SLIDE_TYPE" val="text"/>
  <p:tag name="KSO_WM_BEAUTIFY_FLAG" val="#wm#"/>
  <p:tag name="KSO_WM_SLIDE_POSITION" val="32*37"/>
  <p:tag name="KSO_WM_SLIDE_SIZE" val="967*444"/>
  <p:tag name="KSO_WM_SLIDE_SUBTYPE" val="picTxt"/>
  <p:tag name="KSO_WM_TEMPLATE_CATEGORY" val="custom"/>
  <p:tag name="KSO_WM_SLIDE_ID" val="custom20196580_9"/>
  <p:tag name="KSO_WM_TEMPLATE_SUBCATEGORY"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6">
      <a:dk1>
        <a:srgbClr val="000000"/>
      </a:dk1>
      <a:lt1>
        <a:srgbClr val="FFFFFF"/>
      </a:lt1>
      <a:dk2>
        <a:srgbClr val="44546A"/>
      </a:dk2>
      <a:lt2>
        <a:srgbClr val="E7E6E6"/>
      </a:lt2>
      <a:accent1>
        <a:srgbClr val="595959"/>
      </a:accent1>
      <a:accent2>
        <a:srgbClr val="8496B0"/>
      </a:accent2>
      <a:accent3>
        <a:srgbClr val="5A6E8C"/>
      </a:accent3>
      <a:accent4>
        <a:srgbClr val="E4E4E4"/>
      </a:accent4>
      <a:accent5>
        <a:srgbClr val="034A90"/>
      </a:accent5>
      <a:accent6>
        <a:srgbClr val="59595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WPS 演示</Application>
  <PresentationFormat>宽屏</PresentationFormat>
  <Paragraphs>73</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方正书宋_GBK</vt:lpstr>
      <vt:lpstr>Wingdings</vt:lpstr>
      <vt:lpstr>微软雅黑</vt:lpstr>
      <vt:lpstr>Calibri</vt:lpstr>
      <vt:lpstr>宋体</vt:lpstr>
      <vt:lpstr>等线</vt:lpstr>
      <vt:lpstr>Arial Unicode MS</vt:lpstr>
      <vt:lpstr>汉仪中等线KW</vt:lpstr>
      <vt:lpstr>汉仪书宋二KW</vt:lpstr>
      <vt:lpstr>2_Office 主题​​</vt:lpstr>
      <vt:lpstr>A*（A-Star）算法</vt:lpstr>
      <vt:lpstr>假设有这么一个场景由a点移动到b点，但是中间被一堵墙隔开，如图所示，图中黑色为墙壁，即不可移动区域，蓝色为可移动区域。 </vt:lpstr>
      <vt:lpstr>启发式算法： </vt:lpstr>
      <vt:lpstr>启发式搜索： </vt:lpstr>
      <vt:lpstr>启发式搜索：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tuyoo</dc:creator>
  <cp:lastModifiedBy>tuyoo</cp:lastModifiedBy>
  <cp:revision>11</cp:revision>
  <dcterms:created xsi:type="dcterms:W3CDTF">2020-04-23T14:04:33Z</dcterms:created>
  <dcterms:modified xsi:type="dcterms:W3CDTF">2020-04-23T14:04:33Z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