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506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57118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git.server.gingkoo/wei.wang/operating-platform-subwe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ubTitle" sz="quarter" idx="1"/>
          </p:nvPr>
        </p:nvSpPr>
        <p:spPr>
          <a:xfrm>
            <a:off x="1381125" y="3403600"/>
            <a:ext cx="9531350" cy="1130300"/>
          </a:xfrm>
          <a:prstGeom prst="rect">
            <a:avLst/>
          </a:prstGeom>
        </p:spPr>
        <p:txBody>
          <a:bodyPr/>
          <a:lstStyle/>
          <a:p>
            <a:pPr algn="l" defTabSz="572516">
              <a:defRPr sz="3136"/>
            </a:pPr>
            <a:r>
              <a:t>运营平台前端开发及上线说明</a:t>
            </a:r>
          </a:p>
          <a:p>
            <a:pPr algn="l" defTabSz="572516">
              <a:defRPr sz="3136"/>
            </a:pPr>
            <a:r>
              <a:t>—hank.wang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42304" y="177800"/>
            <a:ext cx="1028819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3200"/>
            </a:lvl1pPr>
          </a:lstStyle>
          <a:p>
            <a:r>
              <a:t>运营平台项目组成</a:t>
            </a:r>
          </a:p>
        </p:txBody>
      </p:sp>
      <p:sp>
        <p:nvSpPr>
          <p:cNvPr id="122" name="Shape 122"/>
          <p:cNvSpPr/>
          <p:nvPr/>
        </p:nvSpPr>
        <p:spPr>
          <a:xfrm>
            <a:off x="1548407" y="2129308"/>
            <a:ext cx="2285505" cy="8046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oms-login-web</a:t>
            </a:r>
          </a:p>
        </p:txBody>
      </p:sp>
      <p:sp>
        <p:nvSpPr>
          <p:cNvPr id="123" name="Shape 123"/>
          <p:cNvSpPr/>
          <p:nvPr/>
        </p:nvSpPr>
        <p:spPr>
          <a:xfrm>
            <a:off x="4555480" y="2129308"/>
            <a:ext cx="3893840" cy="8046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operating-platform-subweb</a:t>
            </a:r>
          </a:p>
        </p:txBody>
      </p:sp>
      <p:sp>
        <p:nvSpPr>
          <p:cNvPr id="124" name="Shape 124"/>
          <p:cNvSpPr/>
          <p:nvPr/>
        </p:nvSpPr>
        <p:spPr>
          <a:xfrm>
            <a:off x="477181" y="3774045"/>
            <a:ext cx="102881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548407" y="4607954"/>
            <a:ext cx="2285505" cy="80461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oms-zoo-web</a:t>
            </a:r>
          </a:p>
        </p:txBody>
      </p:sp>
      <p:sp>
        <p:nvSpPr>
          <p:cNvPr id="126" name="Shape 126"/>
          <p:cNvSpPr/>
          <p:nvPr/>
        </p:nvSpPr>
        <p:spPr>
          <a:xfrm>
            <a:off x="4583707" y="4607954"/>
            <a:ext cx="2541986" cy="80461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oms-system-web</a:t>
            </a:r>
          </a:p>
        </p:txBody>
      </p:sp>
      <p:sp>
        <p:nvSpPr>
          <p:cNvPr id="127" name="Shape 127"/>
          <p:cNvSpPr/>
          <p:nvPr/>
        </p:nvSpPr>
        <p:spPr>
          <a:xfrm>
            <a:off x="7875488" y="4607954"/>
            <a:ext cx="2541985" cy="80461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other project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93104" y="266700"/>
            <a:ext cx="1028819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/>
            </a:pPr>
            <a:r>
              <a:t>oms-login-web&lt;</a:t>
            </a:r>
            <a:r>
              <a:rPr sz="2200">
                <a:latin typeface="Helvetica"/>
                <a:ea typeface="Helvetica"/>
                <a:cs typeface="Helvetica"/>
                <a:sym typeface="Helvetica"/>
              </a:rPr>
              <a:t>运营平台登陆模块</a:t>
            </a:r>
            <a:r>
              <a:t>&gt;</a:t>
            </a:r>
          </a:p>
        </p:txBody>
      </p:sp>
      <p:sp>
        <p:nvSpPr>
          <p:cNvPr id="130" name="Shape 130"/>
          <p:cNvSpPr/>
          <p:nvPr/>
        </p:nvSpPr>
        <p:spPr>
          <a:xfrm>
            <a:off x="565670" y="1667792"/>
            <a:ext cx="9739860" cy="428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FRAME_CONFIG_PATH：站点的配置文件路径</a:t>
            </a:r>
          </a:p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build-station.min.js:站点资源加载</a:t>
            </a:r>
          </a:p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stationConfig.json:决定运营平台依赖项目及静态资源版本，后台API地址，首页地址，登陆页地址等。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42304" y="254000"/>
            <a:ext cx="1028819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/>
            </a:pPr>
            <a:r>
              <a:t>operating-platform-subweb&lt;</a:t>
            </a:r>
            <a:r>
              <a:rPr sz="2200">
                <a:latin typeface="Helvetica"/>
                <a:ea typeface="Helvetica"/>
                <a:cs typeface="Helvetica"/>
                <a:sym typeface="Helvetica"/>
              </a:rPr>
              <a:t>运营平台主框架</a:t>
            </a:r>
            <a:r>
              <a:t>&gt;</a:t>
            </a:r>
          </a:p>
        </p:txBody>
      </p:sp>
      <p:sp>
        <p:nvSpPr>
          <p:cNvPr id="133" name="Shape 133"/>
          <p:cNvSpPr/>
          <p:nvPr/>
        </p:nvSpPr>
        <p:spPr>
          <a:xfrm>
            <a:off x="456604" y="1342577"/>
            <a:ext cx="9739859" cy="428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公共框架，组件，样式</a:t>
            </a:r>
          </a:p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</a:p>
          <a:p>
            <a:pPr algn="l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运营平台左侧公共菜单动态加载</a:t>
            </a:r>
          </a:p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运营平台公共头，登出，修改密码等</a:t>
            </a:r>
          </a:p>
          <a:p>
            <a:pPr marL="271638" indent="-271638" algn="l">
              <a:buSzPct val="75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各个模块内容的按需加载</a:t>
            </a:r>
          </a:p>
        </p:txBody>
      </p:sp>
      <p:pic>
        <p:nvPicPr>
          <p:cNvPr id="134" name="C9B1CADD-FC13-41A8-A659-51F3840F3AD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865" y="1872075"/>
            <a:ext cx="3149273" cy="1803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29604" y="266700"/>
            <a:ext cx="1028819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3200"/>
            </a:lvl1pPr>
          </a:lstStyle>
          <a:p>
            <a:r>
              <a:t>业务模块项目</a:t>
            </a:r>
          </a:p>
        </p:txBody>
      </p:sp>
      <p:sp>
        <p:nvSpPr>
          <p:cNvPr id="137" name="Shape 137"/>
          <p:cNvSpPr/>
          <p:nvPr/>
        </p:nvSpPr>
        <p:spPr>
          <a:xfrm>
            <a:off x="380404" y="1147092"/>
            <a:ext cx="9739859" cy="428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8055" indent="-388055" algn="l">
              <a:buSzPct val="100000"/>
              <a:buAutoNum type="arabicPeriod"/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每个业务模块项目的创建必须基于如下git创建:</a:t>
            </a:r>
            <a:r>
              <a:rPr u="sng">
                <a:hlinkClick r:id="rId2"/>
              </a:rPr>
              <a:t>http://git.server.gingkoo/wei.wang/operating-platform-subweb</a:t>
            </a:r>
          </a:p>
          <a:p>
            <a:pPr marL="388055" indent="-388055" algn="l">
              <a:buSzPct val="100000"/>
              <a:buAutoNum type="arabicPeriod"/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projectConfig.json</a:t>
            </a:r>
          </a:p>
          <a:p>
            <a:pPr algn="l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388055" indent="-388055" algn="l">
              <a:buSzPct val="100000"/>
              <a:buAutoNum type="arabicPeriod" startAt="3"/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stationConfig.json仅在开发时有用，用来对接主平台环境</a:t>
            </a:r>
          </a:p>
          <a:p>
            <a:pPr marL="388055" indent="-388055" algn="l">
              <a:buSzPct val="100000"/>
              <a:buAutoNum type="arabicPeriod" startAt="3"/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所有页面创建在src/modules目录下，可多级，页面名为文件名，结构：</a:t>
            </a:r>
          </a:p>
        </p:txBody>
      </p:sp>
      <p:pic>
        <p:nvPicPr>
          <p:cNvPr id="138" name="7D72FF82-60BA-49F0-A115-176CC9ACDA2D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406" y="2293788"/>
            <a:ext cx="4970608" cy="1437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19D646C3-E132-4533-913C-12055D05520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5542" y="4856956"/>
            <a:ext cx="8238133" cy="2521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469304" y="330200"/>
            <a:ext cx="1028819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3200"/>
            </a:lvl1pPr>
          </a:lstStyle>
          <a:p>
            <a:r>
              <a:t>git开发流程和上线流程</a:t>
            </a:r>
          </a:p>
        </p:txBody>
      </p:sp>
      <p:sp>
        <p:nvSpPr>
          <p:cNvPr id="142" name="Shape 142"/>
          <p:cNvSpPr/>
          <p:nvPr/>
        </p:nvSpPr>
        <p:spPr>
          <a:xfrm>
            <a:off x="621704" y="1463054"/>
            <a:ext cx="9739859" cy="5100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r>
              <a:rPr dirty="0" err="1">
                <a:latin typeface="Helvetica Neue"/>
                <a:ea typeface="Helvetica Neue"/>
                <a:cs typeface="Helvetica Neue"/>
                <a:sym typeface="Helvetica Neue"/>
              </a:rPr>
              <a:t>feature</a:t>
            </a:r>
            <a:r>
              <a:rPr dirty="0" err="1"/>
              <a:t>上新建分支开发（当前分支选择</a:t>
            </a:r>
            <a:r>
              <a:rPr dirty="0" err="1">
                <a:latin typeface="Helvetica Neue"/>
                <a:ea typeface="Helvetica Neue"/>
                <a:cs typeface="Helvetica Neue"/>
                <a:sym typeface="Helvetica Neue"/>
              </a:rPr>
              <a:t>develop</a:t>
            </a:r>
            <a:r>
              <a:rPr dirty="0"/>
              <a:t>）</a:t>
            </a: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合并到</a:t>
            </a:r>
            <a:r>
              <a:rPr dirty="0" err="1"/>
              <a:t>develop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，并删除</a:t>
            </a:r>
            <a:r>
              <a:rPr dirty="0" err="1"/>
              <a:t>feature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下开发分支</a:t>
            </a:r>
            <a:endParaRPr dirty="0">
              <a:latin typeface="ArialUnicodeMS"/>
              <a:ea typeface="ArialUnicodeMS"/>
              <a:cs typeface="ArialUnicodeMS"/>
              <a:sym typeface="ArialUnicodeMS"/>
            </a:endParaRP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切</a:t>
            </a:r>
            <a:r>
              <a:rPr dirty="0" err="1"/>
              <a:t>release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分支，分支名为版本号</a:t>
            </a:r>
            <a:endParaRPr dirty="0">
              <a:latin typeface="ArialUnicodeMS"/>
              <a:ea typeface="ArialUnicodeMS"/>
              <a:cs typeface="ArialUnicodeMS"/>
              <a:sym typeface="ArialUnicodeMS"/>
            </a:endParaRP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latin typeface="ArialUnicodeMS"/>
                <a:ea typeface="ArialUnicodeMS"/>
                <a:cs typeface="ArialUnicodeMS"/>
                <a:sym typeface="ArialUnicodeMS"/>
              </a:rPr>
              <a:t>修改</a:t>
            </a:r>
            <a:r>
              <a:rPr dirty="0"/>
              <a:t>develop</a:t>
            </a:r>
            <a:r>
              <a:rPr dirty="0">
                <a:latin typeface="ArialUnicodeMS"/>
                <a:ea typeface="ArialUnicodeMS"/>
                <a:cs typeface="ArialUnicodeMS"/>
                <a:sym typeface="ArialUnicodeMS"/>
              </a:rPr>
              <a:t>下</a:t>
            </a:r>
            <a:r>
              <a:rPr dirty="0"/>
              <a:t>projectConfig.json</a:t>
            </a:r>
            <a:r>
              <a:rPr dirty="0">
                <a:latin typeface="ArialUnicodeMS"/>
                <a:ea typeface="ArialUnicodeMS"/>
                <a:cs typeface="ArialUnicodeMS"/>
                <a:sym typeface="ArialUnicodeMS"/>
              </a:rPr>
              <a:t>的版本号为</a:t>
            </a:r>
            <a:r>
              <a:rPr dirty="0"/>
              <a:t>1.x.0-SNAPSHOT</a:t>
            </a:r>
            <a:r>
              <a:rPr dirty="0">
                <a:latin typeface="ArialUnicodeMS"/>
                <a:ea typeface="ArialUnicodeMS"/>
                <a:cs typeface="ArialUnicodeMS"/>
                <a:sym typeface="ArialUnicodeMS"/>
              </a:rPr>
              <a:t>(</a:t>
            </a:r>
            <a:r>
              <a:rPr dirty="0"/>
              <a:t>x+1</a:t>
            </a:r>
            <a:r>
              <a:rPr dirty="0">
                <a:latin typeface="ArialUnicodeMS"/>
                <a:ea typeface="ArialUnicodeMS"/>
                <a:cs typeface="ArialUnicodeMS"/>
                <a:sym typeface="ArialUnicodeMS"/>
              </a:rPr>
              <a:t>)</a:t>
            </a: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release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上线之前，删除</a:t>
            </a:r>
            <a:r>
              <a:rPr dirty="0" err="1"/>
              <a:t>projectConfig.json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的版本号</a:t>
            </a:r>
            <a:r>
              <a:rPr dirty="0" err="1"/>
              <a:t>-SNAPSHOT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后缀</a:t>
            </a:r>
            <a:endParaRPr dirty="0">
              <a:latin typeface="ArialUnicodeMS"/>
              <a:ea typeface="ArialUnicodeMS"/>
              <a:cs typeface="ArialUnicodeMS"/>
              <a:sym typeface="ArialUnicodeMS"/>
            </a:endParaRP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release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合并到</a:t>
            </a:r>
            <a:r>
              <a:rPr dirty="0" err="1"/>
              <a:t>master</a:t>
            </a:r>
            <a:r>
              <a:rPr dirty="0"/>
              <a:t> 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上线</a:t>
            </a:r>
            <a:endParaRPr dirty="0">
              <a:latin typeface="ArialUnicodeMS"/>
              <a:ea typeface="ArialUnicodeMS"/>
              <a:cs typeface="ArialUnicodeMS"/>
              <a:sym typeface="ArialUnicodeMS"/>
            </a:endParaRP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r>
              <a:rPr dirty="0" err="1"/>
              <a:t>上线完成</a:t>
            </a:r>
            <a:r>
              <a:rPr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dirty="0" err="1"/>
              <a:t>打</a:t>
            </a:r>
            <a:r>
              <a:rPr dirty="0" err="1">
                <a:latin typeface="Helvetica Neue"/>
                <a:ea typeface="Helvetica Neue"/>
                <a:cs typeface="Helvetica Neue"/>
                <a:sym typeface="Helvetica Neue"/>
              </a:rPr>
              <a:t>tag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release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合并到</a:t>
            </a:r>
            <a:r>
              <a:rPr dirty="0" err="1"/>
              <a:t>develop</a:t>
            </a:r>
            <a:endParaRPr dirty="0"/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release</a:t>
            </a:r>
            <a:r>
              <a:rPr dirty="0" err="1">
                <a:latin typeface="ArialUnicodeMS"/>
                <a:ea typeface="ArialUnicodeMS"/>
                <a:cs typeface="ArialUnicodeMS"/>
                <a:sym typeface="ArialUnicodeMS"/>
              </a:rPr>
              <a:t>分支删除</a:t>
            </a:r>
            <a:endParaRPr dirty="0">
              <a:latin typeface="ArialUnicodeMS"/>
              <a:ea typeface="ArialUnicodeMS"/>
              <a:cs typeface="ArialUnicodeMS"/>
              <a:sym typeface="ArialUnicodeMS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69304" y="330200"/>
            <a:ext cx="1028819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3200"/>
            </a:lvl1pPr>
          </a:lstStyle>
          <a:p>
            <a:r>
              <a:t>git hotfix 开发流程</a:t>
            </a:r>
          </a:p>
        </p:txBody>
      </p:sp>
      <p:sp>
        <p:nvSpPr>
          <p:cNvPr id="145" name="Shape 145"/>
          <p:cNvSpPr/>
          <p:nvPr/>
        </p:nvSpPr>
        <p:spPr>
          <a:xfrm>
            <a:off x="621704" y="1463054"/>
            <a:ext cx="9739859" cy="510029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r>
              <a:rPr lang="zh-CN" altLang="en-US" dirty="0" smtClean="0">
                <a:latin typeface="Helvetica Neue"/>
                <a:ea typeface="ArialUnicodeMS"/>
                <a:cs typeface="ArialUnicodeMS"/>
                <a:sym typeface="Helvetica Neue"/>
              </a:rPr>
              <a:t>从</a:t>
            </a:r>
            <a:r>
              <a:rPr lang="en-US" altLang="zh-CN" dirty="0" smtClean="0">
                <a:latin typeface="Helvetica Neue"/>
                <a:ea typeface="ArialUnicodeMS"/>
                <a:cs typeface="ArialUnicodeMS"/>
                <a:sym typeface="Helvetica Neue"/>
              </a:rPr>
              <a:t>master</a:t>
            </a:r>
            <a:r>
              <a:rPr lang="zh-CN" altLang="en-US" dirty="0" smtClean="0">
                <a:latin typeface="Helvetica Neue"/>
                <a:ea typeface="ArialUnicodeMS"/>
                <a:cs typeface="ArialUnicodeMS"/>
                <a:sym typeface="Helvetica Neue"/>
              </a:rPr>
              <a:t>主分支拉</a:t>
            </a:r>
            <a:r>
              <a:rPr lang="en-US" altLang="zh-CN" dirty="0" smtClean="0">
                <a:latin typeface="Helvetica Neue"/>
                <a:ea typeface="ArialUnicodeMS"/>
                <a:cs typeface="ArialUnicodeMS"/>
                <a:sym typeface="Helvetica Neue"/>
              </a:rPr>
              <a:t>hotfix</a:t>
            </a:r>
            <a:r>
              <a:rPr lang="zh-CN" altLang="en-US" dirty="0" smtClean="0">
                <a:latin typeface="Helvetica Neue"/>
                <a:ea typeface="ArialUnicodeMS"/>
                <a:cs typeface="ArialUnicodeMS"/>
                <a:sym typeface="Helvetica Neue"/>
              </a:rPr>
              <a:t>分支，分支名称为</a:t>
            </a:r>
            <a:r>
              <a:rPr lang="en-US" altLang="zh-CN" dirty="0" smtClean="0">
                <a:latin typeface="Helvetica Neue"/>
                <a:ea typeface="ArialUnicodeMS"/>
                <a:cs typeface="ArialUnicodeMS"/>
                <a:sym typeface="Helvetica Neue"/>
              </a:rPr>
              <a:t>hotfix/</a:t>
            </a:r>
            <a:r>
              <a:rPr lang="zh-CN" altLang="en-US" dirty="0" smtClean="0">
                <a:latin typeface="Helvetica Neue"/>
                <a:ea typeface="ArialUnicodeMS"/>
                <a:cs typeface="ArialUnicodeMS"/>
                <a:sym typeface="Helvetica Neue"/>
              </a:rPr>
              <a:t>版本号</a:t>
            </a:r>
            <a:endParaRPr lang="en-US" altLang="zh-CN" dirty="0" smtClean="0">
              <a:latin typeface="Helvetica Neue"/>
              <a:ea typeface="ArialUnicodeMS"/>
              <a:cs typeface="ArialUnicodeMS"/>
              <a:sym typeface="Helvetica Neue"/>
            </a:endParaRP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修改</a:t>
            </a:r>
            <a:r>
              <a:rPr lang="en-US" altLang="zh-CN" dirty="0">
                <a:latin typeface="Helvetica Neue"/>
                <a:ea typeface="ArialUnicodeMS"/>
                <a:cs typeface="ArialUnicodeMS"/>
                <a:sym typeface="Helvetica Neue"/>
              </a:rPr>
              <a:t>hotfix</a:t>
            </a: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下</a:t>
            </a:r>
            <a:r>
              <a:rPr lang="en-US" altLang="zh-CN" dirty="0" err="1"/>
              <a:t>projectConfig.json</a:t>
            </a:r>
            <a:r>
              <a:rPr lang="zh-CN" altLang="en-US" dirty="0">
                <a:latin typeface="ArialUnicodeMS"/>
                <a:ea typeface="ArialUnicodeMS"/>
                <a:cs typeface="ArialUnicodeMS"/>
                <a:sym typeface="ArialUnicodeMS"/>
              </a:rPr>
              <a:t>的版本号为</a:t>
            </a:r>
            <a:r>
              <a:rPr lang="en-US" altLang="zh-CN" dirty="0" smtClean="0"/>
              <a:t>1.1.x-SNAPSHOT</a:t>
            </a:r>
            <a:r>
              <a:rPr lang="en-US" altLang="zh-CN" dirty="0" smtClean="0">
                <a:latin typeface="ArialUnicodeMS"/>
                <a:ea typeface="ArialUnicodeMS"/>
                <a:cs typeface="ArialUnicodeMS"/>
                <a:sym typeface="ArialUnicodeMS"/>
              </a:rPr>
              <a:t>(</a:t>
            </a:r>
            <a:r>
              <a:rPr lang="en-US" altLang="zh-CN" dirty="0" smtClean="0"/>
              <a:t>x+1</a:t>
            </a:r>
            <a:r>
              <a:rPr lang="en-US" altLang="zh-CN" dirty="0">
                <a:latin typeface="ArialUnicodeMS"/>
                <a:ea typeface="ArialUnicodeMS"/>
                <a:cs typeface="ArialUnicodeMS"/>
                <a:sym typeface="ArialUnicodeMS"/>
              </a:rPr>
              <a:t>)</a:t>
            </a: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smtClean="0">
                <a:latin typeface="ArialUnicodeMS"/>
                <a:ea typeface="ArialUnicodeMS"/>
                <a:cs typeface="ArialUnicodeMS"/>
                <a:sym typeface="ArialUnicodeMS"/>
              </a:rPr>
              <a:t>hotfix</a:t>
            </a: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上线</a:t>
            </a:r>
            <a:r>
              <a:rPr lang="zh-CN" altLang="en-US" dirty="0">
                <a:latin typeface="ArialUnicodeMS"/>
                <a:ea typeface="ArialUnicodeMS"/>
                <a:cs typeface="ArialUnicodeMS"/>
                <a:sym typeface="ArialUnicodeMS"/>
              </a:rPr>
              <a:t>之前，删除</a:t>
            </a:r>
            <a:r>
              <a:rPr lang="en-US" altLang="zh-CN" dirty="0" err="1"/>
              <a:t>projectConfig.json</a:t>
            </a:r>
            <a:r>
              <a:rPr lang="zh-CN" altLang="en-US" dirty="0">
                <a:latin typeface="ArialUnicodeMS"/>
                <a:ea typeface="ArialUnicodeMS"/>
                <a:cs typeface="ArialUnicodeMS"/>
                <a:sym typeface="ArialUnicodeMS"/>
              </a:rPr>
              <a:t>的版本号</a:t>
            </a:r>
            <a:r>
              <a:rPr lang="en-US" altLang="zh-CN" dirty="0"/>
              <a:t>-SNAPSHOT</a:t>
            </a:r>
            <a:r>
              <a:rPr lang="zh-CN" altLang="en-US" dirty="0">
                <a:latin typeface="ArialUnicodeMS"/>
                <a:ea typeface="ArialUnicodeMS"/>
                <a:cs typeface="ArialUnicodeMS"/>
                <a:sym typeface="ArialUnicodeMS"/>
              </a:rPr>
              <a:t>后缀</a:t>
            </a: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>
                <a:latin typeface="ArialUnicodeMS"/>
                <a:ea typeface="ArialUnicodeMS"/>
                <a:cs typeface="ArialUnicodeMS"/>
                <a:sym typeface="ArialUnicodeMS"/>
              </a:rPr>
              <a:t>hotfix</a:t>
            </a: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合并</a:t>
            </a:r>
            <a:r>
              <a:rPr lang="zh-CN" altLang="en-US" dirty="0">
                <a:latin typeface="ArialUnicodeMS"/>
                <a:ea typeface="ArialUnicodeMS"/>
                <a:cs typeface="ArialUnicodeMS"/>
                <a:sym typeface="ArialUnicodeMS"/>
              </a:rPr>
              <a:t>到</a:t>
            </a:r>
            <a:r>
              <a:rPr lang="en-US" altLang="zh-CN" dirty="0"/>
              <a:t>master </a:t>
            </a:r>
            <a:r>
              <a:rPr lang="zh-CN" altLang="en-US" dirty="0">
                <a:latin typeface="ArialUnicodeMS"/>
                <a:ea typeface="ArialUnicodeMS"/>
                <a:cs typeface="ArialUnicodeMS"/>
                <a:sym typeface="ArialUnicodeMS"/>
              </a:rPr>
              <a:t>上线</a:t>
            </a: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r>
              <a:rPr lang="zh-CN" altLang="en-US" dirty="0"/>
              <a:t>上线完成</a:t>
            </a: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-US" dirty="0"/>
              <a:t>打</a:t>
            </a:r>
            <a:r>
              <a:rPr lang="en-US" altLang="zh-CN" dirty="0" smtClean="0">
                <a:latin typeface="Helvetica Neue"/>
                <a:ea typeface="Helvetica Neue"/>
                <a:cs typeface="Helvetica Neue"/>
                <a:sym typeface="Helvetica Neue"/>
              </a:rPr>
              <a:t>tag</a:t>
            </a:r>
            <a:endParaRPr lang="en-US" altLang="zh-CN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如果</a:t>
            </a:r>
            <a:r>
              <a:rPr lang="zh-CN" altLang="en-US" dirty="0">
                <a:latin typeface="ArialUnicodeMS"/>
                <a:ea typeface="ArialUnicodeMS"/>
                <a:cs typeface="ArialUnicodeMS"/>
                <a:sym typeface="ArialUnicodeMS"/>
              </a:rPr>
              <a:t>当前</a:t>
            </a: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存在</a:t>
            </a:r>
            <a:r>
              <a:rPr lang="en-US" altLang="zh-CN" dirty="0" smtClean="0">
                <a:latin typeface="ArialUnicodeMS"/>
                <a:ea typeface="ArialUnicodeMS"/>
                <a:cs typeface="ArialUnicodeMS"/>
                <a:sym typeface="ArialUnicodeMS"/>
              </a:rPr>
              <a:t>release</a:t>
            </a: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分支，</a:t>
            </a:r>
            <a:r>
              <a:rPr lang="en-US" altLang="zh-CN" dirty="0" smtClean="0">
                <a:latin typeface="ArialUnicodeMS"/>
                <a:ea typeface="ArialUnicodeMS"/>
                <a:cs typeface="ArialUnicodeMS"/>
                <a:sym typeface="ArialUnicodeMS"/>
              </a:rPr>
              <a:t>hotfix</a:t>
            </a: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合并到</a:t>
            </a:r>
            <a:r>
              <a:rPr lang="en-US" altLang="zh-CN" dirty="0" smtClean="0">
                <a:latin typeface="ArialUnicodeMS"/>
                <a:ea typeface="ArialUnicodeMS"/>
                <a:cs typeface="ArialUnicodeMS"/>
                <a:sym typeface="ArialUnicodeMS"/>
              </a:rPr>
              <a:t>release</a:t>
            </a: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，版本号以</a:t>
            </a:r>
            <a:r>
              <a:rPr lang="en-US" altLang="zh-CN" dirty="0" smtClean="0">
                <a:latin typeface="ArialUnicodeMS"/>
                <a:ea typeface="ArialUnicodeMS"/>
                <a:cs typeface="ArialUnicodeMS"/>
                <a:sym typeface="ArialUnicodeMS"/>
              </a:rPr>
              <a:t>release</a:t>
            </a: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为准</a:t>
            </a:r>
            <a:endParaRPr lang="en-US" altLang="zh-CN" dirty="0"/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/>
              <a:t>h</a:t>
            </a:r>
            <a:r>
              <a:rPr lang="en-US" altLang="zh-CN" dirty="0" smtClean="0"/>
              <a:t>otfix</a:t>
            </a:r>
            <a:r>
              <a:rPr lang="zh-CN" altLang="en-US" dirty="0" smtClean="0"/>
              <a:t>合回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，版本号以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为准</a:t>
            </a:r>
            <a:endParaRPr lang="en-US" altLang="zh-CN" dirty="0" smtClean="0"/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dirty="0" smtClean="0">
                <a:latin typeface="ArialUnicodeMS"/>
                <a:ea typeface="ArialUnicodeMS"/>
                <a:cs typeface="ArialUnicodeMS"/>
                <a:sym typeface="ArialUnicodeMS"/>
              </a:rPr>
              <a:t>hotfix</a:t>
            </a:r>
            <a:r>
              <a:rPr lang="zh-CN" altLang="en-US" dirty="0" smtClean="0">
                <a:latin typeface="ArialUnicodeMS"/>
                <a:ea typeface="ArialUnicodeMS"/>
                <a:cs typeface="ArialUnicodeMS"/>
                <a:sym typeface="ArialUnicodeMS"/>
              </a:rPr>
              <a:t>分支删除</a:t>
            </a:r>
            <a:endParaRPr lang="en-US" altLang="zh-CN" dirty="0" smtClean="0">
              <a:latin typeface="ArialUnicodeMS"/>
              <a:ea typeface="ArialUnicodeMS"/>
              <a:cs typeface="ArialUnicodeMS"/>
              <a:sym typeface="ArialUnicodeMS"/>
            </a:endParaRP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altLang="zh-CN" dirty="0" smtClean="0">
              <a:latin typeface="ArialUnicodeMS"/>
              <a:ea typeface="ArialUnicodeMS"/>
              <a:cs typeface="ArialUnicodeMS"/>
              <a:sym typeface="ArialUnicodeMS"/>
            </a:endParaRPr>
          </a:p>
          <a:p>
            <a:pPr marL="205316" indent="-205316" algn="l" defTabSz="443484">
              <a:lnSpc>
                <a:spcPct val="200000"/>
              </a:lnSpc>
              <a:buSzPct val="100000"/>
              <a:buAutoNum type="arabicPeriod"/>
              <a:defRPr sz="19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zh-CN" altLang="en-US" dirty="0">
              <a:latin typeface="ArialUnicodeMS"/>
              <a:ea typeface="ArialUnicodeMS"/>
              <a:cs typeface="ArialUnicodeMS"/>
              <a:sym typeface="ArialUnicodeMS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194</Words>
  <Application>Microsoft Office PowerPoint</Application>
  <PresentationFormat>自定义</PresentationFormat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王shuang</cp:lastModifiedBy>
  <cp:revision>6</cp:revision>
  <dcterms:modified xsi:type="dcterms:W3CDTF">2017-10-11T10:19:03Z</dcterms:modified>
</cp:coreProperties>
</file>