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019935"/>
          </a:xfrm>
        </p:spPr>
        <p:txBody>
          <a:bodyPr/>
          <a:p>
            <a:r>
              <a:rPr lang="zh-CN" altLang="en-US"/>
              <a:t>开源与创意建模大作业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袁玉洪</a:t>
            </a:r>
            <a:endParaRPr lang="zh-CN" altLang="en-US"/>
          </a:p>
          <a:p>
            <a:r>
              <a:rPr lang="en-US" altLang="zh-CN"/>
              <a:t>516202910017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创作灵感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6630" y="1812925"/>
            <a:ext cx="7554595" cy="3890645"/>
          </a:xfrm>
        </p:spPr>
        <p:txBody>
          <a:bodyPr/>
          <a:p>
            <a:pPr marL="0" indent="0">
              <a:buNone/>
            </a:pPr>
            <a:r>
              <a:rPr lang="zh-CN" altLang="en-US"/>
              <a:t>创</a:t>
            </a:r>
            <a:r>
              <a:rPr lang="en-US" altLang="zh-CN"/>
              <a:t>作灵感主要来源于</a:t>
            </a:r>
            <a:r>
              <a:rPr lang="zh-CN" altLang="en-US"/>
              <a:t>小时候</a:t>
            </a:r>
            <a:r>
              <a:rPr lang="zh-CN" altLang="en-US"/>
              <a:t>玩的一些益智游戏</a:t>
            </a:r>
            <a:r>
              <a:rPr lang="en-US" altLang="zh-CN"/>
              <a:t>。刚开始的时候，本想做一个迷宫，但因其中所需要画的线条过多，制作起来太过麻烦，所以变将其简化单的线条。之后又觉得这样的形式又比较像公路，所以最后决定做这个小车模拟游戏。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设计说明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430" y="1825625"/>
            <a:ext cx="867473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这款小游戏是基于processing和arduino制作的，操作非常简单，仅有两个按钮。在游戏界面内，公路上小车（圆）的速度较快，且随着位置的移动，小车的自身的颜色会不断改变。（游戏规则：aduino端的两个按钮可控制小车的方向（向左和向上），若小车超出了公路的范围，则小车的颜色会变成红色，表明您已犯规，同时小车的速度减小。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制作过程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1655" y="1825625"/>
            <a:ext cx="8147050" cy="4351655"/>
          </a:xfrm>
        </p:spPr>
        <p:txBody>
          <a:bodyPr/>
          <a:p>
            <a:r>
              <a:rPr lang="zh-CN" altLang="en-US"/>
              <a:t>aduino端将AD键盘连接好，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将程序代码写好后检查并上传，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在processing中获取arduino端的数据完成互动，并将界面动画用代码写出来即可。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使用材料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0" y="1825625"/>
            <a:ext cx="8331200" cy="4351655"/>
          </a:xfrm>
        </p:spPr>
        <p:txBody>
          <a:bodyPr/>
          <a:p>
            <a:r>
              <a:rPr lang="zh-CN" altLang="en-US"/>
              <a:t>aduino一个</a:t>
            </a:r>
            <a:endParaRPr lang="zh-CN" altLang="en-US"/>
          </a:p>
          <a:p>
            <a:r>
              <a:rPr lang="zh-CN" altLang="en-US"/>
              <a:t>开关两个</a:t>
            </a:r>
            <a:endParaRPr lang="zh-CN" altLang="en-US"/>
          </a:p>
          <a:p>
            <a:r>
              <a:rPr lang="zh-CN" altLang="en-US"/>
              <a:t>导线若干</a:t>
            </a:r>
            <a:endParaRPr lang="zh-CN" altLang="en-US"/>
          </a:p>
          <a:p>
            <a:r>
              <a:rPr lang="zh-CN" altLang="en-US"/>
              <a:t>上拉电阻若干。</a:t>
            </a:r>
            <a:endParaRPr lang="zh-CN" altLang="en-US"/>
          </a:p>
          <a:p>
            <a:r>
              <a:rPr lang="zh-CN" altLang="en-US"/>
              <a:t>面包板一个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0345"/>
            <a:ext cx="10515600" cy="1325563"/>
          </a:xfrm>
        </p:spPr>
        <p:txBody>
          <a:bodyPr/>
          <a:p>
            <a:pPr algn="ctr"/>
            <a:r>
              <a:rPr lang="en-US" altLang="zh-CN"/>
              <a:t>arduino</a:t>
            </a:r>
            <a:r>
              <a:rPr lang="zh-CN" altLang="en-US"/>
              <a:t>线路图</a:t>
            </a:r>
            <a:endParaRPr lang="zh-CN" altLang="en-US"/>
          </a:p>
        </p:txBody>
      </p:sp>
      <p:pic>
        <p:nvPicPr>
          <p:cNvPr id="4" name="内容占位符 3" descr="Untitled Sketch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2520" y="1414145"/>
            <a:ext cx="996632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" y="2313305"/>
            <a:ext cx="4368800" cy="1325880"/>
          </a:xfrm>
        </p:spPr>
        <p:txBody>
          <a:bodyPr/>
          <a:p>
            <a:pPr algn="ctr"/>
            <a:r>
              <a:rPr lang="zh-CN" altLang="en-US"/>
              <a:t>效果展示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yh_migong 2017_7_3 0_22_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48260"/>
            <a:ext cx="7887335" cy="6761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57425"/>
            <a:ext cx="10515600" cy="3919855"/>
          </a:xfrm>
        </p:spPr>
        <p:txBody>
          <a:bodyPr/>
          <a:p>
            <a:r>
              <a:rPr lang="en-US" altLang="zh-CN"/>
              <a:t>processing:</a:t>
            </a:r>
            <a:r>
              <a:rPr lang="en-US" altLang="zh-CN">
                <a:latin typeface="MingLiU-ExtB" panose="02020500000000000000" charset="-120"/>
                <a:ea typeface="MingLiU-ExtB" panose="02020500000000000000" charset="-120"/>
              </a:rPr>
              <a:t>https://github.com/yuanyuhong/Final-Project/blob/master/processing</a:t>
            </a:r>
            <a:endParaRPr lang="en-US" altLang="zh-CN">
              <a:latin typeface="MingLiU-ExtB" panose="02020500000000000000" charset="-120"/>
              <a:ea typeface="MingLiU-ExtB" panose="02020500000000000000" charset="-120"/>
            </a:endParaRPr>
          </a:p>
          <a:p>
            <a:endParaRPr lang="en-US" altLang="zh-CN">
              <a:latin typeface="MingLiU-ExtB" panose="02020500000000000000" charset="-120"/>
              <a:ea typeface="MingLiU-ExtB" panose="02020500000000000000" charset="-120"/>
            </a:endParaRPr>
          </a:p>
          <a:p>
            <a:r>
              <a:rPr lang="en-US" altLang="zh-CN" b="1">
                <a:latin typeface="MingLiU-ExtB" panose="02020500000000000000" charset="-120"/>
                <a:ea typeface="MingLiU-ExtB" panose="02020500000000000000" charset="-120"/>
              </a:rPr>
              <a:t>aduino</a:t>
            </a:r>
            <a:r>
              <a:rPr lang="en-US" altLang="zh-CN">
                <a:latin typeface="MingLiU-ExtB" panose="02020500000000000000" charset="-120"/>
                <a:ea typeface="MingLiU-ExtB" panose="02020500000000000000" charset="-120"/>
              </a:rPr>
              <a:t>:https://github.com/yuanyuhong/Final-Project/blob/master/arduino</a:t>
            </a:r>
            <a:endParaRPr lang="en-US" altLang="zh-CN">
              <a:latin typeface="MingLiU-ExtB" panose="02020500000000000000" charset="-120"/>
              <a:ea typeface="MingLiU-ExtB" panose="02020500000000000000" charset="-120"/>
            </a:endParaRPr>
          </a:p>
          <a:p>
            <a:endParaRPr lang="en-US" altLang="zh-CN">
              <a:latin typeface="MingLiU-ExtB" panose="02020500000000000000" charset="-120"/>
              <a:ea typeface="MingLiU-ExtB" panose="02020500000000000000" charset="-120"/>
            </a:endParaRPr>
          </a:p>
          <a:p>
            <a:endParaRPr lang="zh-CN" altLang="en-US">
              <a:latin typeface="MingLiU-ExtB" panose="02020500000000000000" charset="-120"/>
              <a:ea typeface="MingLiU-ExtB" panose="02020500000000000000" charset="-120"/>
            </a:endParaRPr>
          </a:p>
          <a:p>
            <a:endParaRPr lang="en-US" altLang="zh-CN">
              <a:latin typeface="MingLiU-ExtB" panose="02020500000000000000" charset="-120"/>
              <a:ea typeface="MingLiU-ExtB" panose="0202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MingLiU-ExtB</vt:lpstr>
      <vt:lpstr>Calibri Light</vt:lpstr>
      <vt:lpstr>Calibri</vt:lpstr>
      <vt:lpstr>微软雅黑</vt:lpstr>
      <vt:lpstr>Office 主题</vt:lpstr>
      <vt:lpstr>开源与创意建模大作业</vt:lpstr>
      <vt:lpstr>创作灵感</vt:lpstr>
      <vt:lpstr>设计说明</vt:lpstr>
      <vt:lpstr>制作过程</vt:lpstr>
      <vt:lpstr>使用材料</vt:lpstr>
      <vt:lpstr>arduino线路图</vt:lpstr>
      <vt:lpstr>效果展示</vt:lpstr>
      <vt:lpstr>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2017-07-02T17:41:00Z</dcterms:created>
  <dcterms:modified xsi:type="dcterms:W3CDTF">2017-07-02T19:39:45Z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