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8255"/>
            <a:ext cx="12169140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:\Users\Administrator\Desktop\使用数明书.png使用数明书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620" y="-2222"/>
            <a:ext cx="1220152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istrator\Desktop\4.png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572" y="-4445"/>
            <a:ext cx="12197080" cy="6861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istrator\Desktop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890" y="10478"/>
            <a:ext cx="1220533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270"/>
            <a:ext cx="12186285" cy="685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6985"/>
            <a:ext cx="12202160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2195810" cy="6860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ggston</cp:lastModifiedBy>
  <cp:revision>13</cp:revision>
  <dcterms:created xsi:type="dcterms:W3CDTF">2018-03-07T03:00:00Z</dcterms:created>
  <dcterms:modified xsi:type="dcterms:W3CDTF">2018-03-07T07:51:16Z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2052-10.1.0.7229</vt:lpwstr>
  </property>
</Properties>
</file>