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7.xml"/><Relationship Id="rId33" Type="http://schemas.openxmlformats.org/officeDocument/2006/relationships/font" Target="fonts/Lato-bold.fntdata"/><Relationship Id="rId10" Type="http://schemas.openxmlformats.org/officeDocument/2006/relationships/slide" Target="slides/slide6.xml"/><Relationship Id="rId32" Type="http://schemas.openxmlformats.org/officeDocument/2006/relationships/font" Target="fonts/Lato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Italic.fntdata"/><Relationship Id="rId12" Type="http://schemas.openxmlformats.org/officeDocument/2006/relationships/slide" Target="slides/slide8.xml"/><Relationship Id="rId34" Type="http://schemas.openxmlformats.org/officeDocument/2006/relationships/font" Target="fonts/La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everyone, this is group 9. My name is wenlin Ou, and this is zexi yuan and jianqiao liu.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shown on the heatmap, ps_calc_01 through ps_calc_14 has zero correlation with all other features, so we can safely drop these features as they are unlikely to have much impact on the result. 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Check how to calculate pearson correlation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Img url: https://scontent-atl3-1.xx.fbcdn.net/v/t31.0-8/22048009_10155798238193464_5349169435161795951_o.png?oh=65c91aff73219eb196fae16e9121e9e9&amp;oe=5A8D09B9</a:t>
            </a:r>
            <a:endParaRPr sz="7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algorithms are …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lets first look at how we evaluate our models.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 is, which criterion should we focus on?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maximizing ap score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Relationship Id="rId4" Type="http://schemas.openxmlformats.org/officeDocument/2006/relationships/image" Target="../media/image6.jp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Porto Seguro’s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Driver Prediction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Zexi Yuan, Jianqiao Liu, Wenlin Ou</a:t>
            </a:r>
            <a:endParaRPr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729450" y="1318650"/>
            <a:ext cx="22266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 Correlation 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38500"/>
            <a:ext cx="3350924" cy="7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450" y="152400"/>
            <a:ext cx="5651950" cy="490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“One Hot Encoding”?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656" y="2103375"/>
            <a:ext cx="2739420" cy="22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041" y="2103375"/>
            <a:ext cx="3678259" cy="22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Package: sklearn.linear_model.LogisticRegression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Missing Value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Fill the missing values with mean for continuous data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Standardization (0 mean and 1 std)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Parameter: Inverse of regularization strength C = 0.1</a:t>
            </a:r>
            <a:endParaRPr sz="1800"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75" y="531075"/>
            <a:ext cx="5463625" cy="455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Package: sklearn.ensemble.RandomForestClassifier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Optimal Parameter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Number of trees: 120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Tree depth: 9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Leaf number: 7</a:t>
            </a:r>
            <a:endParaRPr sz="1800"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675" y="2414350"/>
            <a:ext cx="3670326" cy="272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 b="0" l="-12726" r="0" t="0"/>
          <a:stretch/>
        </p:blipFill>
        <p:spPr>
          <a:xfrm>
            <a:off x="4994100" y="0"/>
            <a:ext cx="4137324" cy="27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5473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XGBoosting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225" y="688250"/>
            <a:ext cx="4418570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850" y="1929725"/>
            <a:ext cx="5497950" cy="11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1550" y="3129150"/>
            <a:ext cx="5366549" cy="92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XGBoosting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Package from https://github.com/dmlc/xgboost/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Optimal Parameters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number of estimators: 90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tree depth: 5 </a:t>
            </a:r>
            <a:endParaRPr sz="1800" strike="sngStrike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learning rate: 0.1 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Gamma: 2</a:t>
            </a:r>
            <a:endParaRPr sz="1800"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5089" l="2945" r="7255" t="6242"/>
          <a:stretch/>
        </p:blipFill>
        <p:spPr>
          <a:xfrm>
            <a:off x="127950" y="806550"/>
            <a:ext cx="4331325" cy="353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4">
            <a:alphaModFix/>
          </a:blip>
          <a:srcRect b="4893" l="3488" r="6833" t="8346"/>
          <a:stretch/>
        </p:blipFill>
        <p:spPr>
          <a:xfrm>
            <a:off x="4383075" y="881500"/>
            <a:ext cx="4732450" cy="345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5257" l="2307" r="6841" t="8699"/>
          <a:stretch/>
        </p:blipFill>
        <p:spPr>
          <a:xfrm>
            <a:off x="31175" y="733125"/>
            <a:ext cx="4655742" cy="356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 b="5035" l="2999" r="7201" t="7544"/>
          <a:stretch/>
        </p:blipFill>
        <p:spPr>
          <a:xfrm>
            <a:off x="4602575" y="696525"/>
            <a:ext cx="4398574" cy="360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055050" y="1318650"/>
            <a:ext cx="43632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Problem background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Dataset Description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Approaches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Algorithms implemented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Evaluation Criteria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Experiment Results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Preprocessing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Tuning Parameters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Conclusions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 &amp; A</a:t>
            </a:r>
            <a:endParaRPr sz="1800"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50" y="2099450"/>
            <a:ext cx="7466299" cy="23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5121" l="5796" r="7817" t="6570"/>
          <a:stretch/>
        </p:blipFill>
        <p:spPr>
          <a:xfrm>
            <a:off x="4477775" y="493900"/>
            <a:ext cx="4459925" cy="39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 b="6375" l="6129" r="8136" t="7358"/>
          <a:stretch/>
        </p:blipFill>
        <p:spPr>
          <a:xfrm>
            <a:off x="0" y="516150"/>
            <a:ext cx="4573899" cy="38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IV: Conclusions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Something to share:</a:t>
            </a:r>
            <a:endParaRPr sz="1800"/>
          </a:p>
          <a:p>
            <a:pPr indent="-342900" lvl="1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 Score as an extra evaluation criterion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Challenges we encountered:</a:t>
            </a:r>
            <a:endParaRPr sz="1800"/>
          </a:p>
          <a:p>
            <a:pPr indent="-342900" lvl="1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Feature selection</a:t>
            </a:r>
            <a:endParaRPr sz="1800"/>
          </a:p>
          <a:p>
            <a:pPr indent="-342900" lvl="1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time for grid search</a:t>
            </a:r>
            <a:endParaRPr sz="1800"/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A: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1604825" y="2390450"/>
            <a:ext cx="6486650" cy="7557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Thank You!</a:t>
            </a: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I: Problem Background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Porto Seguro is one of Brazil’s largest auto and homeowner insurance companies, hence setting reasonable insurance prices is beneficial for both the company and customers. We are given a dataset that contains drivers’ driving history and whether they have filed a claim in the past year. Our goal is to predict the probability that a driver will file a claim during the next year. </a:t>
            </a:r>
            <a:endParaRPr sz="1800"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325" y="983200"/>
            <a:ext cx="4728824" cy="35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894850"/>
            <a:ext cx="3384524" cy="285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II: Approaches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Logistic Regression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Forest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XGB</a:t>
            </a:r>
            <a:endParaRPr sz="1800"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80750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075" y="2980775"/>
            <a:ext cx="4555950" cy="7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0026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AUC: area under ROC curve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ROC: TPR-FPR curve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F-score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Recall (TPR) = TP/(TP+FN)      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Precision = TP/(TP+FP)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FPR = FP/(FP+TN)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AUC &amp; F-Score</a:t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Precision Score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29450" y="2078875"/>
            <a:ext cx="430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The precision-recall curve shows the tradeoff between precision and recall for different threshold.</a:t>
            </a:r>
            <a:endParaRPr sz="1800"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 score is the area under the Precision-Recall Curve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725" y="3548125"/>
            <a:ext cx="3025952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950" y="565575"/>
            <a:ext cx="3585499" cy="268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III: Results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Preprocessing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Experiment on Algorithms</a:t>
            </a:r>
            <a:endParaRPr sz="1800"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 Selection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hot encoding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Missing Values</a:t>
            </a:r>
            <a:endParaRPr sz="1800"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