
<file path=[Content_Types].xml><?xml version="1.0" encoding="utf-8"?>
<Types xmlns="http://schemas.openxmlformats.org/package/2006/content-types"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7" r:id="rId3"/>
    <p:sldId id="359" r:id="rId4"/>
    <p:sldId id="258" r:id="rId5"/>
    <p:sldId id="259" r:id="rId6"/>
    <p:sldId id="260" r:id="rId7"/>
    <p:sldId id="261" r:id="rId8"/>
    <p:sldId id="262" r:id="rId9"/>
    <p:sldId id="263" r:id="rId10"/>
    <p:sldId id="29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13" r:id="rId50"/>
    <p:sldId id="307" r:id="rId51"/>
    <p:sldId id="308" r:id="rId52"/>
    <p:sldId id="309" r:id="rId53"/>
    <p:sldId id="310" r:id="rId54"/>
    <p:sldId id="311" r:id="rId55"/>
    <p:sldId id="316" r:id="rId56"/>
    <p:sldId id="314" r:id="rId57"/>
    <p:sldId id="315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44" r:id="rId78"/>
    <p:sldId id="343" r:id="rId79"/>
    <p:sldId id="339" r:id="rId80"/>
    <p:sldId id="340" r:id="rId81"/>
    <p:sldId id="341" r:id="rId82"/>
    <p:sldId id="342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handoutMaster" Target="handoutMasters/handoutMaster1.xml"/><Relationship Id="rId98" Type="http://schemas.openxmlformats.org/officeDocument/2006/relationships/notesMaster" Target="notesMasters/notesMaster1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编辑后的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781257" y="-599492"/>
            <a:ext cx="609600" cy="609600"/>
          </a:xfrm>
          <a:prstGeom prst="rect">
            <a:avLst/>
          </a:prstGeom>
        </p:spPr>
      </p:pic>
      <p:pic>
        <p:nvPicPr>
          <p:cNvPr id="5" name="图片 4" descr="自我介绍"/>
          <p:cNvPicPr>
            <a:picLocks noChangeAspect="1"/>
          </p:cNvPicPr>
          <p:nvPr/>
        </p:nvPicPr>
        <p:blipFill>
          <a:blip r:embed="rId4"/>
          <a:srcRect t="26375" b="26563"/>
          <a:stretch>
            <a:fillRect/>
          </a:stretch>
        </p:blipFill>
        <p:spPr>
          <a:xfrm>
            <a:off x="2041525" y="1607185"/>
            <a:ext cx="8001000" cy="3806825"/>
          </a:xfrm>
          <a:prstGeom prst="rect">
            <a:avLst/>
          </a:prstGeom>
        </p:spPr>
      </p:pic>
      <p:sp>
        <p:nvSpPr>
          <p:cNvPr id="6" name="图文框 5"/>
          <p:cNvSpPr/>
          <p:nvPr/>
        </p:nvSpPr>
        <p:spPr>
          <a:xfrm>
            <a:off x="134620" y="110490"/>
            <a:ext cx="11929745" cy="6608445"/>
          </a:xfrm>
          <a:prstGeom prst="frame">
            <a:avLst>
              <a:gd name="adj1" fmla="val 4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00" y="101600"/>
            <a:ext cx="166370" cy="1119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33400" y="-423545"/>
            <a:ext cx="166370" cy="1119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230" y="5599430"/>
            <a:ext cx="166370" cy="1119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538480" y="6135370"/>
            <a:ext cx="166370" cy="1119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955145" y="5652770"/>
            <a:ext cx="166370" cy="1119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11478260" y="6135370"/>
            <a:ext cx="166370" cy="1119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968480" y="77470"/>
            <a:ext cx="166370" cy="1119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11491595" y="-434975"/>
            <a:ext cx="166370" cy="1119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 spd="med" advClick="0" advTm="15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5184533" y="1480185"/>
            <a:ext cx="1816735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en-US" sz="25000">
                <a:solidFill>
                  <a:schemeClr val="bg1"/>
                </a:solidFill>
              </a:rPr>
              <a:t>2</a:t>
            </a:r>
            <a:endParaRPr lang="en-US" sz="2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184533" y="1480185"/>
            <a:ext cx="1816735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25000">
                <a:solidFill>
                  <a:schemeClr val="bg1"/>
                </a:solidFill>
              </a:rPr>
              <a:t>5</a:t>
            </a:r>
            <a:endParaRPr sz="2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5184533" y="1480185"/>
            <a:ext cx="1816735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en-US" sz="25000">
                <a:solidFill>
                  <a:schemeClr val="bg1"/>
                </a:solidFill>
              </a:rPr>
              <a:t>7</a:t>
            </a:r>
            <a:endParaRPr lang="en-US" sz="2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301641" y="1480185"/>
            <a:ext cx="3582670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25000">
                <a:solidFill>
                  <a:schemeClr val="bg1"/>
                </a:solidFill>
              </a:rPr>
              <a:t>10</a:t>
            </a:r>
            <a:endParaRPr sz="25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"/>
    </mc:Choice>
    <mc:Fallback>
      <p:transition advClick="0" advTm="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301641" y="1480185"/>
            <a:ext cx="3582670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25000">
                <a:solidFill>
                  <a:schemeClr val="bg1"/>
                </a:solidFill>
              </a:rPr>
              <a:t>20</a:t>
            </a:r>
            <a:endParaRPr sz="2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301641" y="1480185"/>
            <a:ext cx="3582670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en-US" sz="25000">
                <a:solidFill>
                  <a:schemeClr val="bg1"/>
                </a:solidFill>
              </a:rPr>
              <a:t>2</a:t>
            </a:r>
            <a:r>
              <a:rPr sz="25000">
                <a:solidFill>
                  <a:schemeClr val="bg1"/>
                </a:solidFill>
              </a:rPr>
              <a:t>0</a:t>
            </a:r>
            <a:endParaRPr sz="2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4301641" y="1480185"/>
            <a:ext cx="3582670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25000">
                <a:solidFill>
                  <a:schemeClr val="bg1"/>
                </a:solidFill>
              </a:rPr>
              <a:t>30</a:t>
            </a:r>
            <a:endParaRPr sz="2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4301641" y="1480185"/>
            <a:ext cx="3582670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25000">
                <a:solidFill>
                  <a:schemeClr val="bg1"/>
                </a:solidFill>
              </a:rPr>
              <a:t>40</a:t>
            </a:r>
            <a:endParaRPr sz="2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4301641" y="1480185"/>
            <a:ext cx="3582670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25000"/>
              <a:t>50</a:t>
            </a:r>
            <a:endParaRPr sz="25000"/>
          </a:p>
        </p:txBody>
      </p:sp>
    </p:spTree>
  </p:cSld>
  <p:clrMapOvr>
    <a:masterClrMapping/>
  </p:clrMapOvr>
  <p:transition spd="slow" advClick="0" advTm="1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301641" y="1480185"/>
            <a:ext cx="3582670" cy="38976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25000">
                <a:solidFill>
                  <a:schemeClr val="bg1"/>
                </a:solidFill>
              </a:rPr>
              <a:t>60</a:t>
            </a:r>
            <a:endParaRPr sz="2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983397" y="2865120"/>
            <a:ext cx="2224405" cy="112776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en-US" sz="7000">
                <a:solidFill>
                  <a:schemeClr val="bg1"/>
                </a:solidFill>
              </a:rPr>
              <a:t>Hello</a:t>
            </a:r>
            <a:endParaRPr lang="en-US" sz="7000">
              <a:solidFill>
                <a:schemeClr val="bg1"/>
              </a:solidFill>
            </a:endParaRPr>
          </a:p>
        </p:txBody>
      </p:sp>
      <p:pic>
        <p:nvPicPr>
          <p:cNvPr id="26" name="编辑后的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638132" y="-1516432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Click="0" advTm="15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120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527424" y="2788285"/>
            <a:ext cx="5153025" cy="12814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6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8000"/>
              <a:t>准备好没？</a:t>
            </a:r>
            <a:endParaRPr sz="8000"/>
          </a:p>
        </p:txBody>
      </p:sp>
    </p:spTree>
  </p:cSld>
  <p:clrMapOvr>
    <a:masterClrMapping/>
  </p:clrMapOvr>
  <p:transition spd="slow" advClick="0" advTm="3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14925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sz="5000">
                <a:solidFill>
                  <a:schemeClr val="bg1"/>
                </a:solidFill>
              </a:rPr>
              <a:t>接下来</a:t>
            </a:r>
            <a:endParaRPr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5432425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sz="5000"/>
              <a:t>千万</a:t>
            </a:r>
            <a:endParaRPr sz="5000"/>
          </a:p>
        </p:txBody>
      </p:sp>
    </p:spTree>
  </p:cSld>
  <p:clrMapOvr>
    <a:masterClrMapping/>
  </p:clrMapOvr>
  <p:transition spd="slow" advClick="0" advTm="3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5749925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sz="5000"/>
              <a:t>别</a:t>
            </a:r>
            <a:endParaRPr sz="5000"/>
          </a:p>
        </p:txBody>
      </p:sp>
    </p:spTree>
  </p:cSld>
  <p:clrMapOvr>
    <a:masterClrMapping/>
  </p:clrMapOvr>
  <p:transition spd="slow" advClick="0" advTm="3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613275" y="2522855"/>
            <a:ext cx="2970530" cy="181229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29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11450">
                <a:solidFill>
                  <a:schemeClr val="bg1"/>
                </a:solidFill>
              </a:rPr>
              <a:t>眨眼</a:t>
            </a:r>
            <a:endParaRPr sz="1145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987424" y="325755"/>
            <a:ext cx="10210800" cy="620649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80000">
                <a:solidFill>
                  <a:srgbClr val="000000"/>
                </a:solidFill>
              </a:defRPr>
            </a:lvl1pPr>
          </a:lstStyle>
          <a:p>
            <a:r>
              <a:rPr sz="40000">
                <a:solidFill>
                  <a:schemeClr val="bg1"/>
                </a:solidFill>
              </a:rPr>
              <a:t>眨眼</a:t>
            </a:r>
            <a:endParaRPr sz="40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5051425" y="2788285"/>
            <a:ext cx="2082800" cy="128143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6000"/>
            </a:lvl1pPr>
          </a:lstStyle>
          <a:p>
            <a:r>
              <a:rPr sz="8000">
                <a:solidFill>
                  <a:schemeClr val="bg1"/>
                </a:solidFill>
              </a:rPr>
              <a:t>眨眼</a:t>
            </a:r>
            <a:endParaRPr sz="8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1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114925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sz="5000">
                <a:solidFill>
                  <a:schemeClr val="bg1"/>
                </a:solidFill>
              </a:rPr>
              <a:t>老司机</a:t>
            </a:r>
            <a:endParaRPr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5749925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sz="5000">
                <a:solidFill>
                  <a:schemeClr val="bg1"/>
                </a:solidFill>
              </a:rPr>
              <a:t>要</a:t>
            </a:r>
            <a:endParaRPr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5114925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sz="5000"/>
              <a:t>开车了</a:t>
            </a:r>
            <a:endParaRPr sz="5000"/>
          </a:p>
        </p:txBody>
      </p:sp>
    </p:spTree>
  </p:cSld>
  <p:clrMapOvr>
    <a:masterClrMapping/>
  </p:clrMapOvr>
  <p:transition spd="slow" advClick="0" advTm="3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662065" y="2865120"/>
            <a:ext cx="2867660" cy="112776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pPr algn="l"/>
            <a:r>
              <a:rPr sz="7000">
                <a:solidFill>
                  <a:schemeClr val="bg1"/>
                </a:solidFill>
              </a:rPr>
              <a:t>Ladies</a:t>
            </a:r>
            <a:endParaRPr sz="7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4301641" y="-443547"/>
            <a:ext cx="3582670" cy="77450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0" b="1">
                <a:solidFill>
                  <a:srgbClr val="000000"/>
                </a:solidFill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50000"/>
              <a:t>3</a:t>
            </a:r>
            <a:endParaRPr sz="50000"/>
          </a:p>
        </p:txBody>
      </p:sp>
    </p:spTree>
  </p:cSld>
  <p:clrMapOvr>
    <a:masterClrMapping/>
  </p:clrMapOvr>
  <p:transition spd="slow" advClick="0" advTm="3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8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301641" y="-443547"/>
            <a:ext cx="3582670" cy="77450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50000">
                <a:solidFill>
                  <a:schemeClr val="bg1"/>
                </a:solidFill>
              </a:rPr>
              <a:t>2</a:t>
            </a:r>
            <a:endParaRPr sz="50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8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301641" y="-443547"/>
            <a:ext cx="3582670" cy="77450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0" b="1">
                <a:solidFill>
                  <a:srgbClr val="000000"/>
                </a:solidFill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sz="50000"/>
              <a:t>1</a:t>
            </a:r>
            <a:endParaRPr sz="50000"/>
          </a:p>
        </p:txBody>
      </p:sp>
    </p:spTree>
  </p:cSld>
  <p:clrMapOvr>
    <a:masterClrMapping/>
  </p:clrMapOvr>
  <p:transition spd="slow" advClick="0" advTm="3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9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sz="5000">
                <a:solidFill>
                  <a:schemeClr val="bg1"/>
                </a:solidFill>
              </a:rPr>
              <a:t>发车</a:t>
            </a:r>
            <a:endParaRPr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165600" y="3018473"/>
            <a:ext cx="386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pPr algn="l"/>
            <a:r>
              <a:rPr lang="zh-CN" sz="5000">
                <a:solidFill>
                  <a:schemeClr val="bg1"/>
                </a:solidFill>
              </a:rPr>
              <a:t>嘀嘀嘀</a:t>
            </a:r>
            <a:r>
              <a:rPr lang="zh-CN" sz="5000">
                <a:solidFill>
                  <a:schemeClr val="bg1"/>
                </a:solidFill>
                <a:sym typeface="+mn-ea"/>
              </a:rPr>
              <a:t>嘀嘀嘀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897255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en-US" sz="5000">
                <a:solidFill>
                  <a:schemeClr val="bg1"/>
                </a:solidFill>
              </a:rPr>
              <a:t>my</a:t>
            </a:r>
            <a:endParaRPr 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00320" y="3018473"/>
            <a:ext cx="1991995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en-US" sz="5000">
                <a:solidFill>
                  <a:schemeClr val="bg1"/>
                </a:solidFill>
              </a:rPr>
              <a:t>nanme</a:t>
            </a:r>
            <a:endParaRPr 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706110" y="3018473"/>
            <a:ext cx="50927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en-US" sz="5000">
                <a:solidFill>
                  <a:schemeClr val="bg1"/>
                </a:solidFill>
              </a:rPr>
              <a:t>is</a:t>
            </a:r>
            <a:endParaRPr 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tx1"/>
                </a:solidFill>
              </a:rPr>
              <a:t>秋秋</a:t>
            </a:r>
            <a:endParaRPr lang="zh-CN" sz="5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千万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401691" y="2865120"/>
            <a:ext cx="9388475" cy="112776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0"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pPr algn="l"/>
            <a:r>
              <a:rPr sz="7000">
                <a:solidFill>
                  <a:schemeClr val="bg1"/>
                </a:solidFill>
              </a:rPr>
              <a:t>Ladies and gentlemen</a:t>
            </a:r>
            <a:endParaRPr sz="7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18100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别叫我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球球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我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是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18100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正宗的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753100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纯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699000" y="2921001"/>
            <a:ext cx="2794000" cy="11582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7200">
                <a:solidFill>
                  <a:schemeClr val="tx1"/>
                </a:solidFill>
              </a:rPr>
              <a:t>东北人</a:t>
            </a:r>
            <a:endParaRPr lang="zh-CN" sz="7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人们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都说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753100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这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44924" y="2865120"/>
            <a:ext cx="4495800" cy="112776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sz="7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你眼前的是</a:t>
            </a:r>
            <a:endParaRPr sz="70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"/>
    </mc:Choice>
    <mc:Fallback>
      <p:transition spd="slow" advClick="0" advTm="3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" fill="hold"/>
                                        <p:tgtEl>
                                          <p:spTgt spid="126"/>
                                        </p:tgtEl>
                                      </p:cBhvr>
                                      <p:by x="61333" y="61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animBg="1" advAuto="0"/>
      <p:bldP spid="126" grpId="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嘎达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800600" y="3019108"/>
            <a:ext cx="259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冬天贼冷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753100" y="3018473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你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tx1"/>
                </a:solidFill>
              </a:rPr>
              <a:t>错了</a:t>
            </a:r>
            <a:endParaRPr lang="zh-CN" sz="5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753100" y="3018473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我们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753100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这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2425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嘎达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屋里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800600" y="3019108"/>
            <a:ext cx="259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烧着暖气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165600" y="3019108"/>
            <a:ext cx="386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并且吃着冰糕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5435487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altLang="en-US" sz="5000" dirty="0">
                <a:solidFill>
                  <a:schemeClr val="bg1"/>
                </a:solidFill>
                <a:ea typeface="宋体" panose="02010600030101010101" pitchFamily="2" charset="-122"/>
              </a:rPr>
              <a:t>个性</a:t>
            </a:r>
            <a:endParaRPr lang="zh-CN" altLang="en-US" sz="5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"/>
    </mc:Choice>
    <mc:Fallback>
      <p:transition spd="slow" advClick="0" advTm="3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300" fill="hold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  <p:bldP spid="128" grpId="2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364355" y="3018473"/>
            <a:ext cx="470916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你说冷不冷</a:t>
            </a:r>
            <a:r>
              <a:rPr lang="en-US" altLang="zh-CN" sz="5000">
                <a:solidFill>
                  <a:schemeClr val="bg1"/>
                </a:solidFill>
              </a:rPr>
              <a:t>~~~~</a:t>
            </a:r>
            <a:endParaRPr lang="en-US" alt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328920" y="3018473"/>
            <a:ext cx="153416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5000">
                <a:solidFill>
                  <a:schemeClr val="bg1"/>
                </a:solidFill>
              </a:rPr>
              <a:t>~~~~</a:t>
            </a:r>
            <a:endParaRPr lang="en-US" alt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328920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有机会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753100" y="3018473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带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32892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大家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8473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领略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800600" y="3019108"/>
            <a:ext cx="259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这嘎达的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32892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独特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32892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风光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32892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好了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创意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328920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介绍完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800600" y="3019108"/>
            <a:ext cx="259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我的家乡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18100" y="3018473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接下来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我要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18100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介绍下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18100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我自己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753100" y="3018473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我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6182224" y="2380266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运动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7414107" y="3212923"/>
            <a:ext cx="107188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哈哈哈哈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5857168" y="3425713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唱歌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835015" y="2870608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养花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373342" y="4286126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瑜伽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078927" y="3425713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下棋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3190551" y="2380266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画画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124937" y="1640126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跳舞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601974" y="1233049"/>
            <a:ext cx="107188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我的爱好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6979844" y="1233049"/>
            <a:ext cx="81661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有有有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8626656" y="2028699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爬山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9253129" y="3212923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生活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8939547" y="4286126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积极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7399227" y="5192797"/>
            <a:ext cx="81661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人来疯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601819" y="5618378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人称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533655" y="5211301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有时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086907" y="4286126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有时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804202" y="3212923"/>
            <a:ext cx="81661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小动物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673264" y="2028699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热爱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874559" y="807468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开朗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183036" y="289370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乐观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7051373" y="196853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积极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8922279" y="696447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向上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0160623" y="1640126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善良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0728273" y="2768839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对待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0634015" y="3897552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自由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10090162" y="5192797"/>
            <a:ext cx="30607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爱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8547274" y="6080965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奔放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6110328" y="6377021"/>
            <a:ext cx="81661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自来熟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258826" y="6080965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安静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1306130" y="5192797"/>
            <a:ext cx="561340" cy="358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b="1">
                <a:latin typeface="Helvetica" panose="020B0604020202030204"/>
                <a:ea typeface="Helvetica" panose="020B0604020202030204"/>
                <a:cs typeface="Helvetica" panose="020B0604020202030204"/>
                <a:sym typeface="Helvetica" panose="020B0604020202030204"/>
              </a:defRPr>
            </a:lvl1pPr>
          </a:lstStyle>
          <a:p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</a:rPr>
              <a:t>疯癫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3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6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" presetClass="entr" presetSubtype="0" fill="hold" grpId="7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" presetClass="entr" presetSubtype="0" fill="hold" grpId="8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9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1" presetClass="entr" presetSubtype="0" fill="hold" grpId="1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"/>
                            </p:stCondLst>
                            <p:childTnLst>
                              <p:par>
                                <p:cTn id="32" presetID="1" presetClass="entr" presetSubtype="0" fill="hold" grpId="1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1" presetClass="entr" presetSubtype="0" fill="hold" grpId="12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1" presetClass="entr" presetSubtype="0" fill="hold" grpId="13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14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1" presetClass="entr" presetSubtype="0" fill="hold" grpId="15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"/>
                            </p:stCondLst>
                            <p:childTnLst>
                              <p:par>
                                <p:cTn id="47" presetID="1" presetClass="entr" presetSubtype="0" fill="hold" grpId="16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1" presetClass="entr" presetSubtype="0" fill="hold" grpId="17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1" presetClass="entr" presetSubtype="0" fill="hold" grpId="18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ntr" presetSubtype="0" fill="hold" grpId="19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ID="1" presetClass="entr" presetSubtype="0" fill="hold" grpId="2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00"/>
                            </p:stCondLst>
                            <p:childTnLst>
                              <p:par>
                                <p:cTn id="62" presetID="1" presetClass="entr" presetSubtype="0" fill="hold" grpId="2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" presetClass="entr" presetSubtype="0" fill="hold" grpId="2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400"/>
                            </p:stCondLst>
                            <p:childTnLst>
                              <p:par>
                                <p:cTn id="68" presetID="1" presetClass="entr" presetSubtype="0" fill="hold" grpId="2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ntr" presetSubtype="0" fill="hold" grpId="24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50"/>
                            </p:stCondLst>
                            <p:childTnLst>
                              <p:par>
                                <p:cTn id="74" presetID="1" presetClass="entr" presetSubtype="0" fill="hold" grpId="25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indefinite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" presetClass="entr" presetSubtype="0" fill="hold" grpId="26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50"/>
                            </p:stCondLst>
                            <p:childTnLst>
                              <p:par>
                                <p:cTn id="80" presetID="1" presetClass="entr" presetSubtype="0" fill="hold" grpId="27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00"/>
                            </p:stCondLst>
                            <p:childTnLst>
                              <p:par>
                                <p:cTn id="83" presetID="1" presetClass="entr" presetSubtype="0" fill="hold" grpId="28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indefinite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1" presetClass="entr" presetSubtype="0" fill="hold" grpId="29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7" dur="indefinite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00"/>
                            </p:stCondLst>
                            <p:childTnLst>
                              <p:par>
                                <p:cTn id="89" presetID="1" presetClass="entr" presetSubtype="0" fill="hold" grpId="3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850"/>
                            </p:stCondLst>
                            <p:childTnLst>
                              <p:par>
                                <p:cTn id="92" presetID="1" presetClass="entr" presetSubtype="0" fill="hold" grpId="31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900"/>
                            </p:stCondLst>
                            <p:childTnLst>
                              <p:par>
                                <p:cTn id="95" presetID="1" presetClass="entr" presetSubtype="0" fill="hold" grpId="32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3" animBg="1" advAuto="0"/>
      <p:bldP spid="302" grpId="4" animBg="1" advAuto="0"/>
      <p:bldP spid="303" grpId="1" animBg="1" advAuto="0"/>
      <p:bldP spid="304" grpId="2" animBg="1" advAuto="0"/>
      <p:bldP spid="305" grpId="6" animBg="1" advAuto="0"/>
      <p:bldP spid="306" grpId="7" animBg="1" advAuto="0"/>
      <p:bldP spid="307" grpId="8" animBg="1" advAuto="0"/>
      <p:bldP spid="308" grpId="9" animBg="1" advAuto="0"/>
      <p:bldP spid="309" grpId="10" animBg="1" advAuto="0"/>
      <p:bldP spid="310" grpId="11" animBg="1" advAuto="0"/>
      <p:bldP spid="311" grpId="12" animBg="1" advAuto="0"/>
      <p:bldP spid="312" grpId="13" animBg="1" advAuto="0"/>
      <p:bldP spid="313" grpId="14" animBg="1" advAuto="0"/>
      <p:bldP spid="314" grpId="15" animBg="1" advAuto="0"/>
      <p:bldP spid="315" grpId="16" animBg="1" advAuto="0"/>
      <p:bldP spid="316" grpId="17" animBg="1" advAuto="0"/>
      <p:bldP spid="317" grpId="18" animBg="1" advAuto="0"/>
      <p:bldP spid="318" grpId="19" animBg="1" advAuto="0"/>
      <p:bldP spid="319" grpId="20" animBg="1" advAuto="0"/>
      <p:bldP spid="320" grpId="21" animBg="1" advAuto="0"/>
      <p:bldP spid="321" grpId="22" animBg="1" advAuto="0"/>
      <p:bldP spid="322" grpId="23" animBg="1" advAuto="0"/>
      <p:bldP spid="323" grpId="24" animBg="1" advAuto="0"/>
      <p:bldP spid="324" grpId="25" animBg="1" advAuto="0"/>
      <p:bldP spid="325" grpId="26" animBg="1" advAuto="0"/>
      <p:bldP spid="326" grpId="27" animBg="1" advAuto="0"/>
      <p:bldP spid="327" grpId="28" animBg="1" advAuto="0"/>
      <p:bldP spid="328" grpId="29" animBg="1" advAuto="0"/>
      <p:bldP spid="329" grpId="30" animBg="1" advAuto="0"/>
      <p:bldP spid="330" grpId="31" animBg="1" advAuto="0"/>
      <p:bldP spid="331" grpId="32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8473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以上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8473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就是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5432425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的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8473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我的 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性格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和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爱好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大家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要是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没记住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以后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慢慢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35600" y="3019108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和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800600" y="3019108"/>
            <a:ext cx="259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sz="5000">
                <a:solidFill>
                  <a:schemeClr val="bg1"/>
                </a:solidFill>
              </a:rPr>
              <a:t>自我介绍</a:t>
            </a:r>
            <a:endParaRPr lang="zh-CN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18100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大家说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181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好了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18100" y="3019108"/>
            <a:ext cx="1320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今天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753100" y="3018473"/>
            <a:ext cx="68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就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118100" y="3019108"/>
            <a:ext cx="1955800" cy="819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5000">
                <a:solidFill>
                  <a:schemeClr val="bg1"/>
                </a:solidFill>
              </a:rPr>
              <a:t>到这了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983480" y="2726691"/>
            <a:ext cx="2225040" cy="14046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8800">
                <a:solidFill>
                  <a:schemeClr val="bg1"/>
                </a:solidFill>
              </a:rPr>
              <a:t>over</a:t>
            </a:r>
            <a:endParaRPr lang="en-US" altLang="zh-CN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宽屏</PresentationFormat>
  <Paragraphs>248</Paragraphs>
  <Slides>95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11" baseType="lpstr">
      <vt:lpstr>Arial</vt:lpstr>
      <vt:lpstr>宋体</vt:lpstr>
      <vt:lpstr>Wingdings</vt:lpstr>
      <vt:lpstr>微软雅黑</vt:lpstr>
      <vt:lpstr>Arial Unicode MS</vt:lpstr>
      <vt:lpstr>Helvetica</vt:lpstr>
      <vt:lpstr>Lantinghei SC Demibold</vt:lpstr>
      <vt:lpstr>Lantinghei SC Extralight</vt:lpstr>
      <vt:lpstr>Sazanami Mincho</vt:lpstr>
      <vt:lpstr>站酷文艺体</vt:lpstr>
      <vt:lpstr>站酷快乐体2016修订版</vt:lpstr>
      <vt:lpstr>华康黑体W5-A</vt:lpstr>
      <vt:lpstr>全字庫說文解字</vt:lpstr>
      <vt:lpstr>仿宋_GB2312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美羊羊</cp:lastModifiedBy>
  <cp:revision>20</cp:revision>
  <dcterms:created xsi:type="dcterms:W3CDTF">2019-05-31T05:30:56Z</dcterms:created>
  <dcterms:modified xsi:type="dcterms:W3CDTF">2019-05-31T06:25:46Z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