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9" r:id="rId7"/>
    <p:sldId id="262" r:id="rId8"/>
    <p:sldId id="261" r:id="rId9"/>
    <p:sldId id="263" r:id="rId10"/>
    <p:sldId id="264" r:id="rId11"/>
    <p:sldId id="260" r:id="rId12"/>
    <p:sldId id="267" r:id="rId13"/>
    <p:sldId id="268"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BBA0"/>
    <a:srgbClr val="F4928C"/>
    <a:srgbClr val="FFAA71"/>
    <a:srgbClr val="FFC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9" name="组合 8"/>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grpSp>
          <p:nvGrpSpPr>
            <p:cNvPr id="8" name="组合 7"/>
            <p:cNvGrpSpPr/>
            <p:nvPr/>
          </p:nvGrpSpPr>
          <p:grpSpPr>
            <a:xfrm>
              <a:off x="4007" y="2982"/>
              <a:ext cx="11186" cy="3925"/>
              <a:chOff x="4556" y="2982"/>
              <a:chExt cx="11186" cy="3925"/>
            </a:xfrm>
          </p:grpSpPr>
          <p:grpSp>
            <p:nvGrpSpPr>
              <p:cNvPr id="6" name="组合 5"/>
              <p:cNvGrpSpPr/>
              <p:nvPr/>
            </p:nvGrpSpPr>
            <p:grpSpPr>
              <a:xfrm>
                <a:off x="4556" y="2982"/>
                <a:ext cx="11186" cy="3046"/>
                <a:chOff x="4556" y="3126"/>
                <a:chExt cx="11186" cy="3046"/>
              </a:xfrm>
            </p:grpSpPr>
            <p:sp>
              <p:nvSpPr>
                <p:cNvPr id="29" name="文本框 28"/>
                <p:cNvSpPr txBox="1"/>
                <p:nvPr/>
              </p:nvSpPr>
              <p:spPr>
                <a:xfrm>
                  <a:off x="4556" y="3126"/>
                  <a:ext cx="11186" cy="2276"/>
                </a:xfrm>
                <a:prstGeom prst="rect">
                  <a:avLst/>
                </a:prstGeom>
                <a:noFill/>
                <a:ln>
                  <a:noFill/>
                </a:ln>
              </p:spPr>
              <p:txBody>
                <a:bodyPr wrap="square" rtlCol="0">
                  <a:spAutoFit/>
                </a:bodyPr>
                <a:p>
                  <a:pPr algn="ctr"/>
                  <a:r>
                    <a:rPr sz="8800" b="1">
                      <a:solidFill>
                        <a:srgbClr val="A4BBA0"/>
                      </a:solidFill>
                      <a:latin typeface="思源黑体 Medium" panose="020B0600000000000000" charset="-122"/>
                      <a:ea typeface="思源黑体 Medium" panose="020B0600000000000000" charset="-122"/>
                      <a:cs typeface="思源黑体 Heavy" panose="020B0A00000000000000" charset="-122"/>
                    </a:rPr>
                    <a:t>Watercolor </a:t>
                  </a:r>
                  <a:endParaRPr sz="8800" b="1">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sp>
              <p:nvSpPr>
                <p:cNvPr id="32" name="文本框 31"/>
                <p:cNvSpPr txBox="1"/>
                <p:nvPr/>
              </p:nvSpPr>
              <p:spPr>
                <a:xfrm>
                  <a:off x="5745" y="5275"/>
                  <a:ext cx="8807" cy="677"/>
                </a:xfrm>
                <a:prstGeom prst="rect">
                  <a:avLst/>
                </a:prstGeom>
                <a:noFill/>
                <a:ln>
                  <a:noFill/>
                </a:ln>
              </p:spPr>
              <p:txBody>
                <a:bodyPr wrap="square" rtlCol="0">
                  <a:spAutoFit/>
                </a:bodyPr>
                <a:p>
                  <a:pPr algn="dist">
                    <a:lnSpc>
                      <a:spcPct val="100000"/>
                    </a:lnSpc>
                  </a:pP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rPr>
                    <a:t>工作总结</a:t>
                  </a:r>
                  <a:r>
                    <a:rPr lang="en-US" altLang="zh-CN" sz="2200">
                      <a:solidFill>
                        <a:srgbClr val="A4BBA0"/>
                      </a:solidFill>
                      <a:latin typeface="思源黑体 Light" panose="020B0300000000000000" charset="-122"/>
                      <a:ea typeface="思源黑体 Light" panose="020B0300000000000000" charset="-122"/>
                      <a:cs typeface="思源黑体 Light" panose="020B0300000000000000" charset="-122"/>
                    </a:rPr>
                    <a:t>|</a:t>
                  </a: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rPr>
                    <a:t>述职报告</a:t>
                  </a:r>
                  <a:r>
                    <a:rPr lang="en-US" altLang="zh-CN" sz="2200">
                      <a:solidFill>
                        <a:srgbClr val="A4BBA0"/>
                      </a:solidFill>
                      <a:latin typeface="思源黑体 Light" panose="020B0300000000000000" charset="-122"/>
                      <a:ea typeface="思源黑体 Light" panose="020B0300000000000000" charset="-122"/>
                      <a:cs typeface="思源黑体 Light" panose="020B0300000000000000" charset="-122"/>
                      <a:sym typeface="+mn-ea"/>
                    </a:rPr>
                    <a:t>|</a:t>
                  </a: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sym typeface="+mn-ea"/>
                    </a:rPr>
                    <a:t>作业汇报</a:t>
                  </a:r>
                  <a:r>
                    <a:rPr lang="en-US" altLang="zh-CN" sz="2200">
                      <a:solidFill>
                        <a:srgbClr val="A4BBA0"/>
                      </a:solidFill>
                      <a:latin typeface="思源黑体 Light" panose="020B0300000000000000" charset="-122"/>
                      <a:ea typeface="思源黑体 Light" panose="020B0300000000000000" charset="-122"/>
                      <a:cs typeface="思源黑体 Light" panose="020B0300000000000000" charset="-122"/>
                    </a:rPr>
                    <a:t>|</a:t>
                  </a: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rPr>
                    <a:t>年终总结</a:t>
                  </a:r>
                  <a:endPar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endParaRPr>
                </a:p>
              </p:txBody>
            </p:sp>
            <p:cxnSp>
              <p:nvCxnSpPr>
                <p:cNvPr id="7" name="直接连接符 6"/>
                <p:cNvCxnSpPr/>
                <p:nvPr/>
              </p:nvCxnSpPr>
              <p:spPr>
                <a:xfrm>
                  <a:off x="5831" y="6172"/>
                  <a:ext cx="8635" cy="0"/>
                </a:xfrm>
                <a:prstGeom prst="line">
                  <a:avLst/>
                </a:prstGeom>
                <a:ln>
                  <a:solidFill>
                    <a:srgbClr val="A4BBA0"/>
                  </a:solidFill>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8729" y="6279"/>
                <a:ext cx="2839" cy="628"/>
              </a:xfrm>
              <a:prstGeom prst="rect">
                <a:avLst/>
              </a:prstGeom>
              <a:noFill/>
              <a:extLst>
                <a:ext uri="{909E8E84-426E-40DD-AFC4-6F175D3DCCD1}">
                  <a14:hiddenFill xmlns:a14="http://schemas.microsoft.com/office/drawing/2010/main">
                    <a:solidFill>
                      <a:srgbClr val="E61C34"/>
                    </a:solidFill>
                  </a14:hiddenFill>
                </a:ext>
              </a:extLst>
            </p:spPr>
            <p:txBody>
              <a:bodyPr wrap="square" rtlCol="0">
                <a:spAutoFit/>
              </a:bodyPr>
              <a:p>
                <a:pPr algn="ctr"/>
                <a:r>
                  <a:rPr lang="zh-CN" altLang="en-US" sz="2000">
                    <a:solidFill>
                      <a:srgbClr val="A4BBA0"/>
                    </a:solidFill>
                    <a:latin typeface="思源黑体 Light" panose="020B0300000000000000" charset="-122"/>
                    <a:ea typeface="思源黑体 Light" panose="020B0300000000000000" charset="-122"/>
                    <a:cs typeface="思源黑体 Light" panose="020B0300000000000000" charset="-122"/>
                  </a:rPr>
                  <a:t>汇报人：包谷</a:t>
                </a:r>
                <a:endParaRPr lang="zh-CN" altLang="en-US" sz="2000">
                  <a:solidFill>
                    <a:srgbClr val="A4BBA0"/>
                  </a:solidFill>
                  <a:latin typeface="思源黑体 Light" panose="020B0300000000000000" charset="-122"/>
                  <a:ea typeface="思源黑体 Light" panose="020B0300000000000000" charset="-122"/>
                  <a:cs typeface="思源黑体 Light" panose="020B0300000000000000"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47" name="组合 46"/>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612" y="591"/>
              <a:ext cx="17977" cy="9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rot="0">
              <a:off x="7351" y="3413"/>
              <a:ext cx="4470" cy="4409"/>
              <a:chOff x="7351" y="3195"/>
              <a:chExt cx="4470" cy="4409"/>
            </a:xfrm>
          </p:grpSpPr>
          <p:grpSp>
            <p:nvGrpSpPr>
              <p:cNvPr id="18" name="组合 17"/>
              <p:cNvGrpSpPr/>
              <p:nvPr/>
            </p:nvGrpSpPr>
            <p:grpSpPr>
              <a:xfrm>
                <a:off x="7351" y="5514"/>
                <a:ext cx="4470" cy="2090"/>
                <a:chOff x="7350" y="5485"/>
                <a:chExt cx="4470" cy="2090"/>
              </a:xfrm>
              <a:solidFill>
                <a:srgbClr val="2F5597"/>
              </a:solidFill>
            </p:grpSpPr>
            <p:sp>
              <p:nvSpPr>
                <p:cNvPr id="19" name="泪滴形 18"/>
                <p:cNvSpPr/>
                <p:nvPr/>
              </p:nvSpPr>
              <p:spPr>
                <a:xfrm>
                  <a:off x="7350" y="5485"/>
                  <a:ext cx="2090" cy="2090"/>
                </a:xfrm>
                <a:prstGeom prst="teardrop">
                  <a:avLst/>
                </a:prstGeom>
                <a:noFill/>
                <a:ln w="76200">
                  <a:solidFill>
                    <a:srgbClr val="A4BBA0"/>
                  </a:solidFill>
                </a:ln>
                <a:extLst>
                  <a:ext uri="{909E8E84-426E-40DD-AFC4-6F175D3DCCD1}">
                    <a14:hiddenFill xmlns:a14="http://schemas.microsoft.com/office/drawing/2010/main">
                      <a:solidFill>
                        <a:srgbClr val="85A5D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泪滴形 19"/>
                <p:cNvSpPr/>
                <p:nvPr/>
              </p:nvSpPr>
              <p:spPr>
                <a:xfrm flipH="1">
                  <a:off x="9730" y="5485"/>
                  <a:ext cx="2090" cy="2090"/>
                </a:xfrm>
                <a:prstGeom prst="teardrop">
                  <a:avLst/>
                </a:prstGeom>
                <a:noFill/>
                <a:ln w="76200">
                  <a:solidFill>
                    <a:srgbClr val="A4BBA0"/>
                  </a:solidFill>
                </a:ln>
                <a:extLst>
                  <a:ext uri="{909E8E84-426E-40DD-AFC4-6F175D3DCCD1}">
                    <a14:hiddenFill xmlns:a14="http://schemas.microsoft.com/office/drawing/2010/main">
                      <a:grp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 name="组合 20"/>
              <p:cNvGrpSpPr/>
              <p:nvPr/>
            </p:nvGrpSpPr>
            <p:grpSpPr>
              <a:xfrm flipV="1">
                <a:off x="7380" y="3195"/>
                <a:ext cx="4412" cy="2090"/>
                <a:chOff x="7379" y="5485"/>
                <a:chExt cx="4412" cy="2090"/>
              </a:xfrm>
              <a:solidFill>
                <a:srgbClr val="2F5597"/>
              </a:solidFill>
            </p:grpSpPr>
            <p:sp>
              <p:nvSpPr>
                <p:cNvPr id="22" name="泪滴形 21"/>
                <p:cNvSpPr/>
                <p:nvPr/>
              </p:nvSpPr>
              <p:spPr>
                <a:xfrm>
                  <a:off x="7379" y="5485"/>
                  <a:ext cx="2090" cy="2090"/>
                </a:xfrm>
                <a:prstGeom prst="teardrop">
                  <a:avLst/>
                </a:prstGeom>
                <a:noFill/>
                <a:ln w="76200">
                  <a:solidFill>
                    <a:srgbClr val="A4BBA0"/>
                  </a:solidFill>
                </a:ln>
                <a:extLst>
                  <a:ext uri="{909E8E84-426E-40DD-AFC4-6F175D3DCCD1}">
                    <a14:hiddenFill xmlns:a14="http://schemas.microsoft.com/office/drawing/2010/main">
                      <a:grp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泪滴形 22"/>
                <p:cNvSpPr/>
                <p:nvPr/>
              </p:nvSpPr>
              <p:spPr>
                <a:xfrm flipH="1">
                  <a:off x="9701" y="5485"/>
                  <a:ext cx="2090" cy="2090"/>
                </a:xfrm>
                <a:prstGeom prst="teardrop">
                  <a:avLst/>
                </a:prstGeom>
                <a:noFill/>
                <a:ln w="76200">
                  <a:solidFill>
                    <a:srgbClr val="A4BBA0"/>
                  </a:solidFill>
                </a:ln>
                <a:extLst>
                  <a:ext uri="{909E8E84-426E-40DD-AFC4-6F175D3DCCD1}">
                    <a14:hiddenFill xmlns:a14="http://schemas.microsoft.com/office/drawing/2010/main">
                      <a:solidFill>
                        <a:srgbClr val="85A5D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4" name="Shape 4717"/>
            <p:cNvSpPr/>
            <p:nvPr/>
          </p:nvSpPr>
          <p:spPr>
            <a:xfrm>
              <a:off x="7876" y="3966"/>
              <a:ext cx="1098" cy="1019"/>
            </a:xfrm>
            <a:custGeom>
              <a:avLst/>
              <a:gdLst/>
              <a:ahLst/>
              <a:cxnLst>
                <a:cxn ang="0">
                  <a:pos x="wd2" y="hd2"/>
                </a:cxn>
                <a:cxn ang="5400000">
                  <a:pos x="wd2" y="hd2"/>
                </a:cxn>
                <a:cxn ang="10800000">
                  <a:pos x="wd2" y="hd2"/>
                </a:cxn>
                <a:cxn ang="16200000">
                  <a:pos x="wd2" y="hd2"/>
                </a:cxn>
              </a:cxnLst>
              <a:rect l="0" t="0" r="r" b="b"/>
              <a:pathLst>
                <a:path w="21585" h="21600" extrusionOk="0">
                  <a:moveTo>
                    <a:pt x="21006" y="18157"/>
                  </a:moveTo>
                  <a:cubicBezTo>
                    <a:pt x="21187" y="18338"/>
                    <a:pt x="21332" y="18556"/>
                    <a:pt x="21440" y="18809"/>
                  </a:cubicBezTo>
                  <a:cubicBezTo>
                    <a:pt x="21549" y="19063"/>
                    <a:pt x="21585" y="19317"/>
                    <a:pt x="21585" y="19570"/>
                  </a:cubicBezTo>
                  <a:cubicBezTo>
                    <a:pt x="21585" y="19860"/>
                    <a:pt x="21549" y="20114"/>
                    <a:pt x="21440" y="20332"/>
                  </a:cubicBezTo>
                  <a:cubicBezTo>
                    <a:pt x="21332" y="20585"/>
                    <a:pt x="21187" y="20803"/>
                    <a:pt x="21006" y="20984"/>
                  </a:cubicBezTo>
                  <a:cubicBezTo>
                    <a:pt x="20934" y="21093"/>
                    <a:pt x="20825" y="21165"/>
                    <a:pt x="20717" y="21238"/>
                  </a:cubicBezTo>
                  <a:cubicBezTo>
                    <a:pt x="20608" y="21310"/>
                    <a:pt x="20463" y="21383"/>
                    <a:pt x="20355" y="21455"/>
                  </a:cubicBezTo>
                  <a:cubicBezTo>
                    <a:pt x="20246" y="21491"/>
                    <a:pt x="20102" y="21528"/>
                    <a:pt x="19993" y="21564"/>
                  </a:cubicBezTo>
                  <a:cubicBezTo>
                    <a:pt x="19848" y="21564"/>
                    <a:pt x="19704" y="21600"/>
                    <a:pt x="19559" y="21600"/>
                  </a:cubicBezTo>
                  <a:cubicBezTo>
                    <a:pt x="19414" y="21600"/>
                    <a:pt x="19306" y="21564"/>
                    <a:pt x="19161" y="21564"/>
                  </a:cubicBezTo>
                  <a:cubicBezTo>
                    <a:pt x="19052" y="21528"/>
                    <a:pt x="18908" y="21491"/>
                    <a:pt x="18799" y="21455"/>
                  </a:cubicBezTo>
                  <a:cubicBezTo>
                    <a:pt x="18691" y="21383"/>
                    <a:pt x="18546" y="21310"/>
                    <a:pt x="18437" y="21238"/>
                  </a:cubicBezTo>
                  <a:cubicBezTo>
                    <a:pt x="18329" y="21165"/>
                    <a:pt x="18220" y="21093"/>
                    <a:pt x="18148" y="20984"/>
                  </a:cubicBezTo>
                  <a:cubicBezTo>
                    <a:pt x="13915" y="16744"/>
                    <a:pt x="13915" y="16744"/>
                    <a:pt x="13915" y="16744"/>
                  </a:cubicBezTo>
                  <a:cubicBezTo>
                    <a:pt x="13336" y="17287"/>
                    <a:pt x="13336" y="17287"/>
                    <a:pt x="13336" y="17287"/>
                  </a:cubicBezTo>
                  <a:cubicBezTo>
                    <a:pt x="12757" y="16744"/>
                    <a:pt x="12757" y="16744"/>
                    <a:pt x="12757" y="16744"/>
                  </a:cubicBezTo>
                  <a:cubicBezTo>
                    <a:pt x="14457" y="15040"/>
                    <a:pt x="14457" y="15040"/>
                    <a:pt x="14457" y="15040"/>
                  </a:cubicBezTo>
                  <a:cubicBezTo>
                    <a:pt x="11599" y="12141"/>
                    <a:pt x="11599" y="12141"/>
                    <a:pt x="11599" y="12141"/>
                  </a:cubicBezTo>
                  <a:cubicBezTo>
                    <a:pt x="8198" y="15620"/>
                    <a:pt x="8198" y="15620"/>
                    <a:pt x="8198" y="15620"/>
                  </a:cubicBezTo>
                  <a:cubicBezTo>
                    <a:pt x="8343" y="15983"/>
                    <a:pt x="8415" y="16381"/>
                    <a:pt x="8451" y="16744"/>
                  </a:cubicBezTo>
                  <a:cubicBezTo>
                    <a:pt x="8451" y="17142"/>
                    <a:pt x="8451" y="17541"/>
                    <a:pt x="8343" y="17976"/>
                  </a:cubicBezTo>
                  <a:cubicBezTo>
                    <a:pt x="8234" y="18338"/>
                    <a:pt x="8090" y="18701"/>
                    <a:pt x="7909" y="19063"/>
                  </a:cubicBezTo>
                  <a:cubicBezTo>
                    <a:pt x="7728" y="19389"/>
                    <a:pt x="7511" y="19715"/>
                    <a:pt x="7221" y="20005"/>
                  </a:cubicBezTo>
                  <a:cubicBezTo>
                    <a:pt x="7040" y="20223"/>
                    <a:pt x="6823" y="20404"/>
                    <a:pt x="6570" y="20549"/>
                  </a:cubicBezTo>
                  <a:cubicBezTo>
                    <a:pt x="6353" y="20658"/>
                    <a:pt x="6100" y="20803"/>
                    <a:pt x="5846" y="20948"/>
                  </a:cubicBezTo>
                  <a:cubicBezTo>
                    <a:pt x="5593" y="21020"/>
                    <a:pt x="5340" y="21093"/>
                    <a:pt x="5050" y="21165"/>
                  </a:cubicBezTo>
                  <a:cubicBezTo>
                    <a:pt x="4797" y="21238"/>
                    <a:pt x="4508" y="21274"/>
                    <a:pt x="4254" y="21274"/>
                  </a:cubicBezTo>
                  <a:cubicBezTo>
                    <a:pt x="4073" y="21274"/>
                    <a:pt x="3929" y="21274"/>
                    <a:pt x="3784" y="21238"/>
                  </a:cubicBezTo>
                  <a:cubicBezTo>
                    <a:pt x="3639" y="21238"/>
                    <a:pt x="3531" y="21201"/>
                    <a:pt x="3386" y="21165"/>
                  </a:cubicBezTo>
                  <a:cubicBezTo>
                    <a:pt x="3241" y="21129"/>
                    <a:pt x="3097" y="21093"/>
                    <a:pt x="2952" y="21056"/>
                  </a:cubicBezTo>
                  <a:cubicBezTo>
                    <a:pt x="2807" y="21020"/>
                    <a:pt x="2662" y="20948"/>
                    <a:pt x="2554" y="20875"/>
                  </a:cubicBezTo>
                  <a:cubicBezTo>
                    <a:pt x="2011" y="20658"/>
                    <a:pt x="2011" y="20658"/>
                    <a:pt x="2011" y="20658"/>
                  </a:cubicBezTo>
                  <a:cubicBezTo>
                    <a:pt x="3856" y="18809"/>
                    <a:pt x="3856" y="18809"/>
                    <a:pt x="3856" y="18809"/>
                  </a:cubicBezTo>
                  <a:cubicBezTo>
                    <a:pt x="3856" y="17360"/>
                    <a:pt x="3856" y="17360"/>
                    <a:pt x="3856" y="17360"/>
                  </a:cubicBezTo>
                  <a:cubicBezTo>
                    <a:pt x="2445" y="17360"/>
                    <a:pt x="2445" y="17360"/>
                    <a:pt x="2445" y="17360"/>
                  </a:cubicBezTo>
                  <a:cubicBezTo>
                    <a:pt x="564" y="19244"/>
                    <a:pt x="564" y="19244"/>
                    <a:pt x="564" y="19244"/>
                  </a:cubicBezTo>
                  <a:cubicBezTo>
                    <a:pt x="347" y="18701"/>
                    <a:pt x="347" y="18701"/>
                    <a:pt x="347" y="18701"/>
                  </a:cubicBezTo>
                  <a:cubicBezTo>
                    <a:pt x="166" y="18302"/>
                    <a:pt x="57" y="17903"/>
                    <a:pt x="21" y="17468"/>
                  </a:cubicBezTo>
                  <a:cubicBezTo>
                    <a:pt x="-15" y="17034"/>
                    <a:pt x="-15" y="16635"/>
                    <a:pt x="94" y="16200"/>
                  </a:cubicBezTo>
                  <a:cubicBezTo>
                    <a:pt x="166" y="15801"/>
                    <a:pt x="274" y="15403"/>
                    <a:pt x="492" y="15040"/>
                  </a:cubicBezTo>
                  <a:cubicBezTo>
                    <a:pt x="672" y="14642"/>
                    <a:pt x="926" y="14315"/>
                    <a:pt x="1215" y="14062"/>
                  </a:cubicBezTo>
                  <a:cubicBezTo>
                    <a:pt x="1432" y="13808"/>
                    <a:pt x="1649" y="13627"/>
                    <a:pt x="1903" y="13518"/>
                  </a:cubicBezTo>
                  <a:cubicBezTo>
                    <a:pt x="2120" y="13373"/>
                    <a:pt x="2337" y="13228"/>
                    <a:pt x="2590" y="13083"/>
                  </a:cubicBezTo>
                  <a:cubicBezTo>
                    <a:pt x="2843" y="13011"/>
                    <a:pt x="3097" y="12938"/>
                    <a:pt x="3386" y="12866"/>
                  </a:cubicBezTo>
                  <a:cubicBezTo>
                    <a:pt x="3675" y="12793"/>
                    <a:pt x="3965" y="12757"/>
                    <a:pt x="4254" y="12757"/>
                  </a:cubicBezTo>
                  <a:cubicBezTo>
                    <a:pt x="4471" y="12757"/>
                    <a:pt x="4689" y="12793"/>
                    <a:pt x="4942" y="12830"/>
                  </a:cubicBezTo>
                  <a:cubicBezTo>
                    <a:pt x="5159" y="12902"/>
                    <a:pt x="5412" y="12974"/>
                    <a:pt x="5665" y="13047"/>
                  </a:cubicBezTo>
                  <a:cubicBezTo>
                    <a:pt x="9030" y="9604"/>
                    <a:pt x="9030" y="9604"/>
                    <a:pt x="9030" y="9604"/>
                  </a:cubicBezTo>
                  <a:cubicBezTo>
                    <a:pt x="4254" y="4784"/>
                    <a:pt x="4254" y="4784"/>
                    <a:pt x="4254" y="4784"/>
                  </a:cubicBezTo>
                  <a:cubicBezTo>
                    <a:pt x="3675" y="5364"/>
                    <a:pt x="3675" y="5364"/>
                    <a:pt x="3675" y="5364"/>
                  </a:cubicBezTo>
                  <a:cubicBezTo>
                    <a:pt x="528" y="2211"/>
                    <a:pt x="528" y="2211"/>
                    <a:pt x="528" y="2211"/>
                  </a:cubicBezTo>
                  <a:cubicBezTo>
                    <a:pt x="2228" y="507"/>
                    <a:pt x="2228" y="507"/>
                    <a:pt x="2228" y="507"/>
                  </a:cubicBezTo>
                  <a:cubicBezTo>
                    <a:pt x="5376" y="3660"/>
                    <a:pt x="5376" y="3660"/>
                    <a:pt x="5376" y="3660"/>
                  </a:cubicBezTo>
                  <a:cubicBezTo>
                    <a:pt x="4797" y="4240"/>
                    <a:pt x="4797" y="4240"/>
                    <a:pt x="4797" y="4240"/>
                  </a:cubicBezTo>
                  <a:cubicBezTo>
                    <a:pt x="9609" y="9060"/>
                    <a:pt x="9609" y="9060"/>
                    <a:pt x="9609" y="9060"/>
                  </a:cubicBezTo>
                  <a:cubicBezTo>
                    <a:pt x="13046" y="5654"/>
                    <a:pt x="13046" y="5654"/>
                    <a:pt x="13046" y="5654"/>
                  </a:cubicBezTo>
                  <a:cubicBezTo>
                    <a:pt x="12902" y="5219"/>
                    <a:pt x="12793" y="4820"/>
                    <a:pt x="12793" y="4458"/>
                  </a:cubicBezTo>
                  <a:cubicBezTo>
                    <a:pt x="12793" y="4059"/>
                    <a:pt x="12829" y="3660"/>
                    <a:pt x="12902" y="3298"/>
                  </a:cubicBezTo>
                  <a:cubicBezTo>
                    <a:pt x="12974" y="2899"/>
                    <a:pt x="13082" y="2537"/>
                    <a:pt x="13300" y="2211"/>
                  </a:cubicBezTo>
                  <a:cubicBezTo>
                    <a:pt x="13480" y="1848"/>
                    <a:pt x="13734" y="1522"/>
                    <a:pt x="14059" y="1196"/>
                  </a:cubicBezTo>
                  <a:cubicBezTo>
                    <a:pt x="14240" y="1015"/>
                    <a:pt x="14457" y="834"/>
                    <a:pt x="14674" y="689"/>
                  </a:cubicBezTo>
                  <a:cubicBezTo>
                    <a:pt x="14928" y="544"/>
                    <a:pt x="15145" y="399"/>
                    <a:pt x="15398" y="326"/>
                  </a:cubicBezTo>
                  <a:cubicBezTo>
                    <a:pt x="15651" y="181"/>
                    <a:pt x="15905" y="109"/>
                    <a:pt x="16194" y="36"/>
                  </a:cubicBezTo>
                  <a:cubicBezTo>
                    <a:pt x="16447" y="0"/>
                    <a:pt x="16737" y="0"/>
                    <a:pt x="17026" y="0"/>
                  </a:cubicBezTo>
                  <a:cubicBezTo>
                    <a:pt x="17171" y="0"/>
                    <a:pt x="17316" y="0"/>
                    <a:pt x="17460" y="0"/>
                  </a:cubicBezTo>
                  <a:cubicBezTo>
                    <a:pt x="17605" y="36"/>
                    <a:pt x="17750" y="36"/>
                    <a:pt x="17858" y="72"/>
                  </a:cubicBezTo>
                  <a:cubicBezTo>
                    <a:pt x="18003" y="109"/>
                    <a:pt x="18148" y="145"/>
                    <a:pt x="18293" y="181"/>
                  </a:cubicBezTo>
                  <a:cubicBezTo>
                    <a:pt x="18401" y="254"/>
                    <a:pt x="18546" y="290"/>
                    <a:pt x="18691" y="326"/>
                  </a:cubicBezTo>
                  <a:cubicBezTo>
                    <a:pt x="19233" y="544"/>
                    <a:pt x="19233" y="544"/>
                    <a:pt x="19233" y="544"/>
                  </a:cubicBezTo>
                  <a:cubicBezTo>
                    <a:pt x="17388" y="2428"/>
                    <a:pt x="17388" y="2428"/>
                    <a:pt x="17388" y="2428"/>
                  </a:cubicBezTo>
                  <a:cubicBezTo>
                    <a:pt x="17352" y="3842"/>
                    <a:pt x="17352" y="3842"/>
                    <a:pt x="17352" y="3842"/>
                  </a:cubicBezTo>
                  <a:cubicBezTo>
                    <a:pt x="18799" y="3805"/>
                    <a:pt x="18799" y="3805"/>
                    <a:pt x="18799" y="3805"/>
                  </a:cubicBezTo>
                  <a:cubicBezTo>
                    <a:pt x="20644" y="2030"/>
                    <a:pt x="20644" y="2030"/>
                    <a:pt x="20644" y="2030"/>
                  </a:cubicBezTo>
                  <a:cubicBezTo>
                    <a:pt x="20861" y="2537"/>
                    <a:pt x="20861" y="2537"/>
                    <a:pt x="20861" y="2537"/>
                  </a:cubicBezTo>
                  <a:cubicBezTo>
                    <a:pt x="21078" y="2936"/>
                    <a:pt x="21187" y="3370"/>
                    <a:pt x="21223" y="3769"/>
                  </a:cubicBezTo>
                  <a:cubicBezTo>
                    <a:pt x="21259" y="4204"/>
                    <a:pt x="21259" y="4603"/>
                    <a:pt x="21151" y="5001"/>
                  </a:cubicBezTo>
                  <a:cubicBezTo>
                    <a:pt x="21078" y="5400"/>
                    <a:pt x="20970" y="5799"/>
                    <a:pt x="20753" y="6161"/>
                  </a:cubicBezTo>
                  <a:cubicBezTo>
                    <a:pt x="20536" y="6560"/>
                    <a:pt x="20282" y="6886"/>
                    <a:pt x="19993" y="7212"/>
                  </a:cubicBezTo>
                  <a:cubicBezTo>
                    <a:pt x="19776" y="7393"/>
                    <a:pt x="19595" y="7574"/>
                    <a:pt x="19342" y="7719"/>
                  </a:cubicBezTo>
                  <a:cubicBezTo>
                    <a:pt x="19089" y="7864"/>
                    <a:pt x="18871" y="8009"/>
                    <a:pt x="18618" y="8082"/>
                  </a:cubicBezTo>
                  <a:cubicBezTo>
                    <a:pt x="18365" y="8227"/>
                    <a:pt x="18112" y="8299"/>
                    <a:pt x="17822" y="8372"/>
                  </a:cubicBezTo>
                  <a:cubicBezTo>
                    <a:pt x="17569" y="8408"/>
                    <a:pt x="17279" y="8444"/>
                    <a:pt x="17026" y="8444"/>
                  </a:cubicBezTo>
                  <a:cubicBezTo>
                    <a:pt x="16773" y="8444"/>
                    <a:pt x="16520" y="8408"/>
                    <a:pt x="16266" y="8372"/>
                  </a:cubicBezTo>
                  <a:cubicBezTo>
                    <a:pt x="16049" y="8299"/>
                    <a:pt x="15832" y="8263"/>
                    <a:pt x="15579" y="8191"/>
                  </a:cubicBezTo>
                  <a:cubicBezTo>
                    <a:pt x="12214" y="11597"/>
                    <a:pt x="12214" y="11597"/>
                    <a:pt x="12214" y="11597"/>
                  </a:cubicBezTo>
                  <a:cubicBezTo>
                    <a:pt x="15036" y="14460"/>
                    <a:pt x="15036" y="14460"/>
                    <a:pt x="15036" y="14460"/>
                  </a:cubicBezTo>
                  <a:cubicBezTo>
                    <a:pt x="16737" y="12757"/>
                    <a:pt x="16737" y="12757"/>
                    <a:pt x="16737" y="12757"/>
                  </a:cubicBezTo>
                  <a:cubicBezTo>
                    <a:pt x="17279" y="13337"/>
                    <a:pt x="17279" y="13337"/>
                    <a:pt x="17279" y="13337"/>
                  </a:cubicBezTo>
                  <a:cubicBezTo>
                    <a:pt x="16737" y="13917"/>
                    <a:pt x="16737" y="13917"/>
                    <a:pt x="16737" y="13917"/>
                  </a:cubicBezTo>
                  <a:lnTo>
                    <a:pt x="21006" y="18157"/>
                  </a:lnTo>
                  <a:close/>
                  <a:moveTo>
                    <a:pt x="7366" y="15656"/>
                  </a:moveTo>
                  <a:cubicBezTo>
                    <a:pt x="7257" y="15403"/>
                    <a:pt x="7257" y="15403"/>
                    <a:pt x="7257" y="15403"/>
                  </a:cubicBezTo>
                  <a:cubicBezTo>
                    <a:pt x="15398" y="7248"/>
                    <a:pt x="15398" y="7248"/>
                    <a:pt x="15398" y="7248"/>
                  </a:cubicBezTo>
                  <a:cubicBezTo>
                    <a:pt x="15651" y="7357"/>
                    <a:pt x="15651" y="7357"/>
                    <a:pt x="15651" y="7357"/>
                  </a:cubicBezTo>
                  <a:cubicBezTo>
                    <a:pt x="15868" y="7430"/>
                    <a:pt x="16086" y="7502"/>
                    <a:pt x="16339" y="7538"/>
                  </a:cubicBezTo>
                  <a:cubicBezTo>
                    <a:pt x="16556" y="7611"/>
                    <a:pt x="16773" y="7611"/>
                    <a:pt x="17026" y="7611"/>
                  </a:cubicBezTo>
                  <a:cubicBezTo>
                    <a:pt x="17243" y="7611"/>
                    <a:pt x="17460" y="7611"/>
                    <a:pt x="17677" y="7538"/>
                  </a:cubicBezTo>
                  <a:cubicBezTo>
                    <a:pt x="17895" y="7502"/>
                    <a:pt x="18112" y="7466"/>
                    <a:pt x="18329" y="7393"/>
                  </a:cubicBezTo>
                  <a:cubicBezTo>
                    <a:pt x="18510" y="7285"/>
                    <a:pt x="18691" y="7176"/>
                    <a:pt x="18908" y="7067"/>
                  </a:cubicBezTo>
                  <a:cubicBezTo>
                    <a:pt x="19089" y="6922"/>
                    <a:pt x="19269" y="6777"/>
                    <a:pt x="19414" y="6632"/>
                  </a:cubicBezTo>
                  <a:cubicBezTo>
                    <a:pt x="19631" y="6415"/>
                    <a:pt x="19812" y="6197"/>
                    <a:pt x="19957" y="5944"/>
                  </a:cubicBezTo>
                  <a:cubicBezTo>
                    <a:pt x="20102" y="5690"/>
                    <a:pt x="20210" y="5400"/>
                    <a:pt x="20319" y="5110"/>
                  </a:cubicBezTo>
                  <a:cubicBezTo>
                    <a:pt x="20355" y="4893"/>
                    <a:pt x="20391" y="4603"/>
                    <a:pt x="20427" y="4313"/>
                  </a:cubicBezTo>
                  <a:cubicBezTo>
                    <a:pt x="20427" y="3987"/>
                    <a:pt x="20427" y="3697"/>
                    <a:pt x="20355" y="3443"/>
                  </a:cubicBezTo>
                  <a:cubicBezTo>
                    <a:pt x="19161" y="4603"/>
                    <a:pt x="19161" y="4603"/>
                    <a:pt x="19161" y="4603"/>
                  </a:cubicBezTo>
                  <a:cubicBezTo>
                    <a:pt x="16556" y="4639"/>
                    <a:pt x="16556" y="4639"/>
                    <a:pt x="16556" y="4639"/>
                  </a:cubicBezTo>
                  <a:cubicBezTo>
                    <a:pt x="16592" y="2102"/>
                    <a:pt x="16592" y="2102"/>
                    <a:pt x="16592" y="2102"/>
                  </a:cubicBezTo>
                  <a:cubicBezTo>
                    <a:pt x="17750" y="870"/>
                    <a:pt x="17750" y="870"/>
                    <a:pt x="17750" y="870"/>
                  </a:cubicBezTo>
                  <a:cubicBezTo>
                    <a:pt x="17641" y="834"/>
                    <a:pt x="17497" y="834"/>
                    <a:pt x="17388" y="797"/>
                  </a:cubicBezTo>
                  <a:cubicBezTo>
                    <a:pt x="17243" y="797"/>
                    <a:pt x="17135" y="797"/>
                    <a:pt x="17026" y="797"/>
                  </a:cubicBezTo>
                  <a:cubicBezTo>
                    <a:pt x="16773" y="797"/>
                    <a:pt x="16556" y="797"/>
                    <a:pt x="16339" y="870"/>
                  </a:cubicBezTo>
                  <a:cubicBezTo>
                    <a:pt x="16122" y="906"/>
                    <a:pt x="15905" y="979"/>
                    <a:pt x="15688" y="1051"/>
                  </a:cubicBezTo>
                  <a:cubicBezTo>
                    <a:pt x="15507" y="1123"/>
                    <a:pt x="15326" y="1232"/>
                    <a:pt x="15109" y="1341"/>
                  </a:cubicBezTo>
                  <a:cubicBezTo>
                    <a:pt x="14928" y="1486"/>
                    <a:pt x="14747" y="1631"/>
                    <a:pt x="14602" y="1776"/>
                  </a:cubicBezTo>
                  <a:cubicBezTo>
                    <a:pt x="14349" y="2030"/>
                    <a:pt x="14168" y="2319"/>
                    <a:pt x="13987" y="2609"/>
                  </a:cubicBezTo>
                  <a:cubicBezTo>
                    <a:pt x="13842" y="2899"/>
                    <a:pt x="13734" y="3226"/>
                    <a:pt x="13661" y="3552"/>
                  </a:cubicBezTo>
                  <a:cubicBezTo>
                    <a:pt x="13589" y="3878"/>
                    <a:pt x="13589" y="4204"/>
                    <a:pt x="13625" y="4566"/>
                  </a:cubicBezTo>
                  <a:cubicBezTo>
                    <a:pt x="13661" y="4893"/>
                    <a:pt x="13734" y="5219"/>
                    <a:pt x="13915" y="5545"/>
                  </a:cubicBezTo>
                  <a:cubicBezTo>
                    <a:pt x="13987" y="5835"/>
                    <a:pt x="13987" y="5835"/>
                    <a:pt x="13987" y="5835"/>
                  </a:cubicBezTo>
                  <a:cubicBezTo>
                    <a:pt x="5846" y="13989"/>
                    <a:pt x="5846" y="13989"/>
                    <a:pt x="5846" y="13989"/>
                  </a:cubicBezTo>
                  <a:cubicBezTo>
                    <a:pt x="5557" y="13844"/>
                    <a:pt x="5557" y="13844"/>
                    <a:pt x="5557" y="13844"/>
                  </a:cubicBezTo>
                  <a:cubicBezTo>
                    <a:pt x="5376" y="13808"/>
                    <a:pt x="5159" y="13736"/>
                    <a:pt x="4942" y="13699"/>
                  </a:cubicBezTo>
                  <a:cubicBezTo>
                    <a:pt x="4689" y="13627"/>
                    <a:pt x="4471" y="13627"/>
                    <a:pt x="4254" y="13627"/>
                  </a:cubicBezTo>
                  <a:cubicBezTo>
                    <a:pt x="4001" y="13627"/>
                    <a:pt x="3748" y="13627"/>
                    <a:pt x="3531" y="13663"/>
                  </a:cubicBezTo>
                  <a:cubicBezTo>
                    <a:pt x="3314" y="13699"/>
                    <a:pt x="3097" y="13772"/>
                    <a:pt x="2916" y="13844"/>
                  </a:cubicBezTo>
                  <a:cubicBezTo>
                    <a:pt x="2699" y="13953"/>
                    <a:pt x="2518" y="14062"/>
                    <a:pt x="2301" y="14170"/>
                  </a:cubicBezTo>
                  <a:cubicBezTo>
                    <a:pt x="2120" y="14315"/>
                    <a:pt x="1939" y="14460"/>
                    <a:pt x="1794" y="14605"/>
                  </a:cubicBezTo>
                  <a:cubicBezTo>
                    <a:pt x="1613" y="14787"/>
                    <a:pt x="1432" y="15040"/>
                    <a:pt x="1288" y="15294"/>
                  </a:cubicBezTo>
                  <a:cubicBezTo>
                    <a:pt x="1107" y="15548"/>
                    <a:pt x="998" y="15838"/>
                    <a:pt x="962" y="16091"/>
                  </a:cubicBezTo>
                  <a:cubicBezTo>
                    <a:pt x="853" y="16345"/>
                    <a:pt x="817" y="16635"/>
                    <a:pt x="817" y="16925"/>
                  </a:cubicBezTo>
                  <a:cubicBezTo>
                    <a:pt x="817" y="17215"/>
                    <a:pt x="817" y="17505"/>
                    <a:pt x="890" y="17758"/>
                  </a:cubicBezTo>
                  <a:cubicBezTo>
                    <a:pt x="2120" y="16562"/>
                    <a:pt x="2120" y="16562"/>
                    <a:pt x="2120" y="16562"/>
                  </a:cubicBezTo>
                  <a:cubicBezTo>
                    <a:pt x="4652" y="16562"/>
                    <a:pt x="4652" y="16562"/>
                    <a:pt x="4652" y="16562"/>
                  </a:cubicBezTo>
                  <a:cubicBezTo>
                    <a:pt x="4616" y="19172"/>
                    <a:pt x="4616" y="19172"/>
                    <a:pt x="4616" y="19172"/>
                  </a:cubicBezTo>
                  <a:cubicBezTo>
                    <a:pt x="3458" y="20368"/>
                    <a:pt x="3458" y="20368"/>
                    <a:pt x="3458" y="20368"/>
                  </a:cubicBezTo>
                  <a:cubicBezTo>
                    <a:pt x="3567" y="20404"/>
                    <a:pt x="3712" y="20404"/>
                    <a:pt x="3856" y="20404"/>
                  </a:cubicBezTo>
                  <a:cubicBezTo>
                    <a:pt x="4001" y="20404"/>
                    <a:pt x="4110" y="20404"/>
                    <a:pt x="4254" y="20404"/>
                  </a:cubicBezTo>
                  <a:cubicBezTo>
                    <a:pt x="4471" y="20404"/>
                    <a:pt x="4689" y="20404"/>
                    <a:pt x="4906" y="20368"/>
                  </a:cubicBezTo>
                  <a:cubicBezTo>
                    <a:pt x="5123" y="20332"/>
                    <a:pt x="5340" y="20259"/>
                    <a:pt x="5521" y="20187"/>
                  </a:cubicBezTo>
                  <a:cubicBezTo>
                    <a:pt x="5738" y="20078"/>
                    <a:pt x="5955" y="19969"/>
                    <a:pt x="6136" y="19860"/>
                  </a:cubicBezTo>
                  <a:cubicBezTo>
                    <a:pt x="6317" y="19715"/>
                    <a:pt x="6498" y="19570"/>
                    <a:pt x="6642" y="19426"/>
                  </a:cubicBezTo>
                  <a:cubicBezTo>
                    <a:pt x="6896" y="19172"/>
                    <a:pt x="7113" y="18882"/>
                    <a:pt x="7257" y="18592"/>
                  </a:cubicBezTo>
                  <a:cubicBezTo>
                    <a:pt x="7402" y="18302"/>
                    <a:pt x="7511" y="17976"/>
                    <a:pt x="7583" y="17686"/>
                  </a:cubicBezTo>
                  <a:cubicBezTo>
                    <a:pt x="7655" y="17323"/>
                    <a:pt x="7655" y="16997"/>
                    <a:pt x="7619" y="16671"/>
                  </a:cubicBezTo>
                  <a:cubicBezTo>
                    <a:pt x="7619" y="16345"/>
                    <a:pt x="7511" y="15983"/>
                    <a:pt x="7366" y="15656"/>
                  </a:cubicBezTo>
                  <a:close/>
                  <a:moveTo>
                    <a:pt x="1649" y="2211"/>
                  </a:moveTo>
                  <a:cubicBezTo>
                    <a:pt x="3675" y="4240"/>
                    <a:pt x="3675" y="4240"/>
                    <a:pt x="3675" y="4240"/>
                  </a:cubicBezTo>
                  <a:cubicBezTo>
                    <a:pt x="4254" y="3660"/>
                    <a:pt x="4254" y="3660"/>
                    <a:pt x="4254" y="3660"/>
                  </a:cubicBezTo>
                  <a:cubicBezTo>
                    <a:pt x="2228" y="1631"/>
                    <a:pt x="2228" y="1631"/>
                    <a:pt x="2228" y="1631"/>
                  </a:cubicBezTo>
                  <a:lnTo>
                    <a:pt x="1649" y="2211"/>
                  </a:lnTo>
                  <a:close/>
                  <a:moveTo>
                    <a:pt x="20391" y="20404"/>
                  </a:moveTo>
                  <a:cubicBezTo>
                    <a:pt x="20536" y="20332"/>
                    <a:pt x="20608" y="20187"/>
                    <a:pt x="20680" y="20042"/>
                  </a:cubicBezTo>
                  <a:cubicBezTo>
                    <a:pt x="20753" y="19897"/>
                    <a:pt x="20789" y="19715"/>
                    <a:pt x="20789" y="19570"/>
                  </a:cubicBezTo>
                  <a:cubicBezTo>
                    <a:pt x="20789" y="19426"/>
                    <a:pt x="20753" y="19244"/>
                    <a:pt x="20680" y="19136"/>
                  </a:cubicBezTo>
                  <a:cubicBezTo>
                    <a:pt x="20608" y="18991"/>
                    <a:pt x="20536" y="18846"/>
                    <a:pt x="20391" y="18701"/>
                  </a:cubicBezTo>
                  <a:cubicBezTo>
                    <a:pt x="16158" y="14460"/>
                    <a:pt x="16158" y="14460"/>
                    <a:pt x="16158" y="14460"/>
                  </a:cubicBezTo>
                  <a:cubicBezTo>
                    <a:pt x="14457" y="16164"/>
                    <a:pt x="14457" y="16164"/>
                    <a:pt x="14457" y="16164"/>
                  </a:cubicBezTo>
                  <a:cubicBezTo>
                    <a:pt x="18691" y="20404"/>
                    <a:pt x="18691" y="20404"/>
                    <a:pt x="18691" y="20404"/>
                  </a:cubicBezTo>
                  <a:cubicBezTo>
                    <a:pt x="18835" y="20549"/>
                    <a:pt x="18980" y="20621"/>
                    <a:pt x="19089" y="20694"/>
                  </a:cubicBezTo>
                  <a:cubicBezTo>
                    <a:pt x="19233" y="20766"/>
                    <a:pt x="19414" y="20803"/>
                    <a:pt x="19559" y="20803"/>
                  </a:cubicBezTo>
                  <a:cubicBezTo>
                    <a:pt x="19704" y="20803"/>
                    <a:pt x="19884" y="20766"/>
                    <a:pt x="20029" y="20694"/>
                  </a:cubicBezTo>
                  <a:cubicBezTo>
                    <a:pt x="20174" y="20621"/>
                    <a:pt x="20319" y="20549"/>
                    <a:pt x="20391" y="20404"/>
                  </a:cubicBezTo>
                  <a:close/>
                </a:path>
              </a:pathLst>
            </a:custGeom>
            <a:solidFill>
              <a:srgbClr val="A4BBA0"/>
            </a:solidFill>
            <a:ln w="12700">
              <a:miter lim="400000"/>
            </a:ln>
          </p:spPr>
          <p:txBody>
            <a:bodyPr lIns="22860" rIns="22860"/>
            <a:p>
              <a:pPr defTabSz="457200">
                <a:defRPr sz="1800">
                  <a:solidFill>
                    <a:schemeClr val="accent6">
                      <a:hueOff val="-2214564"/>
                      <a:satOff val="-18439"/>
                      <a:lumOff val="-82914"/>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25" name="Shape 4718"/>
            <p:cNvSpPr/>
            <p:nvPr/>
          </p:nvSpPr>
          <p:spPr>
            <a:xfrm>
              <a:off x="10207" y="6253"/>
              <a:ext cx="1138" cy="1144"/>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311"/>
                    <a:pt x="15023" y="856"/>
                  </a:cubicBezTo>
                  <a:cubicBezTo>
                    <a:pt x="16346" y="1401"/>
                    <a:pt x="17475" y="2179"/>
                    <a:pt x="18448" y="3152"/>
                  </a:cubicBezTo>
                  <a:cubicBezTo>
                    <a:pt x="19421" y="4125"/>
                    <a:pt x="20199" y="5293"/>
                    <a:pt x="20783" y="6616"/>
                  </a:cubicBezTo>
                  <a:cubicBezTo>
                    <a:pt x="21328" y="7901"/>
                    <a:pt x="21600" y="9341"/>
                    <a:pt x="21600" y="10819"/>
                  </a:cubicBezTo>
                  <a:cubicBezTo>
                    <a:pt x="21600" y="12298"/>
                    <a:pt x="21328" y="13699"/>
                    <a:pt x="20783" y="15023"/>
                  </a:cubicBezTo>
                  <a:cubicBezTo>
                    <a:pt x="20199" y="16346"/>
                    <a:pt x="19421" y="17475"/>
                    <a:pt x="18448" y="18448"/>
                  </a:cubicBezTo>
                  <a:cubicBezTo>
                    <a:pt x="17475" y="19421"/>
                    <a:pt x="16346" y="20199"/>
                    <a:pt x="15023" y="20783"/>
                  </a:cubicBezTo>
                  <a:cubicBezTo>
                    <a:pt x="13699" y="21328"/>
                    <a:pt x="12298" y="21600"/>
                    <a:pt x="10819" y="21600"/>
                  </a:cubicBezTo>
                  <a:cubicBezTo>
                    <a:pt x="9302" y="21600"/>
                    <a:pt x="7901" y="21328"/>
                    <a:pt x="6616" y="20783"/>
                  </a:cubicBezTo>
                  <a:cubicBezTo>
                    <a:pt x="5293" y="20199"/>
                    <a:pt x="4125" y="19421"/>
                    <a:pt x="3152" y="18448"/>
                  </a:cubicBezTo>
                  <a:cubicBezTo>
                    <a:pt x="2179" y="17475"/>
                    <a:pt x="1401" y="16346"/>
                    <a:pt x="856" y="15023"/>
                  </a:cubicBezTo>
                  <a:cubicBezTo>
                    <a:pt x="272" y="13699"/>
                    <a:pt x="0" y="12298"/>
                    <a:pt x="0" y="10819"/>
                  </a:cubicBezTo>
                  <a:cubicBezTo>
                    <a:pt x="0" y="10080"/>
                    <a:pt x="78" y="9341"/>
                    <a:pt x="234" y="8640"/>
                  </a:cubicBezTo>
                  <a:cubicBezTo>
                    <a:pt x="350" y="7901"/>
                    <a:pt x="584" y="7239"/>
                    <a:pt x="856" y="6616"/>
                  </a:cubicBezTo>
                  <a:cubicBezTo>
                    <a:pt x="1129" y="5955"/>
                    <a:pt x="1479" y="5371"/>
                    <a:pt x="1868" y="4787"/>
                  </a:cubicBezTo>
                  <a:cubicBezTo>
                    <a:pt x="2257" y="4203"/>
                    <a:pt x="2685" y="3658"/>
                    <a:pt x="3152" y="3152"/>
                  </a:cubicBezTo>
                  <a:cubicBezTo>
                    <a:pt x="3775" y="3775"/>
                    <a:pt x="3775" y="3775"/>
                    <a:pt x="3775" y="3775"/>
                  </a:cubicBezTo>
                  <a:cubicBezTo>
                    <a:pt x="3308" y="4242"/>
                    <a:pt x="2919" y="4748"/>
                    <a:pt x="2569" y="5254"/>
                  </a:cubicBezTo>
                  <a:cubicBezTo>
                    <a:pt x="2218" y="5799"/>
                    <a:pt x="1907" y="6344"/>
                    <a:pt x="1635" y="6966"/>
                  </a:cubicBezTo>
                  <a:cubicBezTo>
                    <a:pt x="1401" y="7550"/>
                    <a:pt x="1206" y="8134"/>
                    <a:pt x="1090" y="8796"/>
                  </a:cubicBezTo>
                  <a:cubicBezTo>
                    <a:pt x="934" y="9457"/>
                    <a:pt x="856" y="10119"/>
                    <a:pt x="856" y="10819"/>
                  </a:cubicBezTo>
                  <a:cubicBezTo>
                    <a:pt x="856" y="12182"/>
                    <a:pt x="1129" y="13466"/>
                    <a:pt x="1674" y="14672"/>
                  </a:cubicBezTo>
                  <a:cubicBezTo>
                    <a:pt x="2179" y="15879"/>
                    <a:pt x="2880" y="16930"/>
                    <a:pt x="3775" y="17864"/>
                  </a:cubicBezTo>
                  <a:cubicBezTo>
                    <a:pt x="4670" y="18720"/>
                    <a:pt x="5721" y="19421"/>
                    <a:pt x="6928" y="19965"/>
                  </a:cubicBezTo>
                  <a:cubicBezTo>
                    <a:pt x="8134" y="20471"/>
                    <a:pt x="9418" y="20744"/>
                    <a:pt x="10819" y="20744"/>
                  </a:cubicBezTo>
                  <a:cubicBezTo>
                    <a:pt x="12182" y="20744"/>
                    <a:pt x="13466" y="20471"/>
                    <a:pt x="14672" y="19965"/>
                  </a:cubicBezTo>
                  <a:cubicBezTo>
                    <a:pt x="15879" y="19421"/>
                    <a:pt x="16930" y="18720"/>
                    <a:pt x="17864" y="17864"/>
                  </a:cubicBezTo>
                  <a:cubicBezTo>
                    <a:pt x="18720" y="16930"/>
                    <a:pt x="19421" y="15879"/>
                    <a:pt x="19965" y="14672"/>
                  </a:cubicBezTo>
                  <a:cubicBezTo>
                    <a:pt x="20471" y="13466"/>
                    <a:pt x="20744" y="12182"/>
                    <a:pt x="20744" y="10819"/>
                  </a:cubicBezTo>
                  <a:cubicBezTo>
                    <a:pt x="20744" y="9496"/>
                    <a:pt x="20510" y="8251"/>
                    <a:pt x="20004" y="7044"/>
                  </a:cubicBezTo>
                  <a:cubicBezTo>
                    <a:pt x="19498" y="5877"/>
                    <a:pt x="18837" y="4826"/>
                    <a:pt x="17942" y="3931"/>
                  </a:cubicBezTo>
                  <a:cubicBezTo>
                    <a:pt x="17124" y="3036"/>
                    <a:pt x="16112" y="2335"/>
                    <a:pt x="14945" y="1790"/>
                  </a:cubicBezTo>
                  <a:cubicBezTo>
                    <a:pt x="13816" y="1245"/>
                    <a:pt x="12571" y="934"/>
                    <a:pt x="11248" y="856"/>
                  </a:cubicBezTo>
                  <a:cubicBezTo>
                    <a:pt x="11248" y="5176"/>
                    <a:pt x="11248" y="5176"/>
                    <a:pt x="11248" y="5176"/>
                  </a:cubicBezTo>
                  <a:cubicBezTo>
                    <a:pt x="10352" y="5176"/>
                    <a:pt x="10352" y="5176"/>
                    <a:pt x="10352" y="5176"/>
                  </a:cubicBezTo>
                  <a:cubicBezTo>
                    <a:pt x="10352" y="467"/>
                    <a:pt x="10352" y="467"/>
                    <a:pt x="10352" y="467"/>
                  </a:cubicBezTo>
                  <a:cubicBezTo>
                    <a:pt x="10391" y="467"/>
                    <a:pt x="10391" y="467"/>
                    <a:pt x="10391" y="467"/>
                  </a:cubicBezTo>
                  <a:cubicBezTo>
                    <a:pt x="10391" y="0"/>
                    <a:pt x="10391" y="0"/>
                    <a:pt x="10391" y="0"/>
                  </a:cubicBezTo>
                  <a:cubicBezTo>
                    <a:pt x="10469" y="0"/>
                    <a:pt x="10547" y="0"/>
                    <a:pt x="10586" y="0"/>
                  </a:cubicBezTo>
                  <a:cubicBezTo>
                    <a:pt x="10664" y="0"/>
                    <a:pt x="10742" y="0"/>
                    <a:pt x="10819" y="0"/>
                  </a:cubicBezTo>
                  <a:close/>
                  <a:moveTo>
                    <a:pt x="9730" y="11559"/>
                  </a:moveTo>
                  <a:cubicBezTo>
                    <a:pt x="5682" y="6344"/>
                    <a:pt x="5682" y="6344"/>
                    <a:pt x="5682" y="6344"/>
                  </a:cubicBezTo>
                  <a:cubicBezTo>
                    <a:pt x="5604" y="6266"/>
                    <a:pt x="5604" y="6149"/>
                    <a:pt x="5604" y="6032"/>
                  </a:cubicBezTo>
                  <a:cubicBezTo>
                    <a:pt x="5643" y="5916"/>
                    <a:pt x="5682" y="5799"/>
                    <a:pt x="5799" y="5721"/>
                  </a:cubicBezTo>
                  <a:cubicBezTo>
                    <a:pt x="5838" y="5682"/>
                    <a:pt x="5955" y="5643"/>
                    <a:pt x="6032" y="5643"/>
                  </a:cubicBezTo>
                  <a:cubicBezTo>
                    <a:pt x="6149" y="5643"/>
                    <a:pt x="6227" y="5682"/>
                    <a:pt x="6305" y="5721"/>
                  </a:cubicBezTo>
                  <a:cubicBezTo>
                    <a:pt x="11559" y="9730"/>
                    <a:pt x="11559" y="9730"/>
                    <a:pt x="11559" y="9730"/>
                  </a:cubicBezTo>
                  <a:cubicBezTo>
                    <a:pt x="11598" y="9730"/>
                    <a:pt x="11637" y="9769"/>
                    <a:pt x="11676" y="9846"/>
                  </a:cubicBezTo>
                  <a:cubicBezTo>
                    <a:pt x="11792" y="9963"/>
                    <a:pt x="11909" y="10119"/>
                    <a:pt x="11987" y="10275"/>
                  </a:cubicBezTo>
                  <a:cubicBezTo>
                    <a:pt x="12065" y="10430"/>
                    <a:pt x="12143" y="10586"/>
                    <a:pt x="12143" y="10819"/>
                  </a:cubicBezTo>
                  <a:cubicBezTo>
                    <a:pt x="12143" y="10975"/>
                    <a:pt x="12104" y="11131"/>
                    <a:pt x="12026" y="11325"/>
                  </a:cubicBezTo>
                  <a:cubicBezTo>
                    <a:pt x="11948" y="11481"/>
                    <a:pt x="11870" y="11637"/>
                    <a:pt x="11715" y="11715"/>
                  </a:cubicBezTo>
                  <a:cubicBezTo>
                    <a:pt x="11637" y="11870"/>
                    <a:pt x="11481" y="11948"/>
                    <a:pt x="11325" y="12026"/>
                  </a:cubicBezTo>
                  <a:cubicBezTo>
                    <a:pt x="11131" y="12104"/>
                    <a:pt x="10975" y="12143"/>
                    <a:pt x="10819" y="12143"/>
                  </a:cubicBezTo>
                  <a:cubicBezTo>
                    <a:pt x="10586" y="12143"/>
                    <a:pt x="10430" y="12065"/>
                    <a:pt x="10236" y="11987"/>
                  </a:cubicBezTo>
                  <a:cubicBezTo>
                    <a:pt x="10080" y="11870"/>
                    <a:pt x="9924" y="11754"/>
                    <a:pt x="9808" y="11637"/>
                  </a:cubicBezTo>
                  <a:lnTo>
                    <a:pt x="9730" y="11559"/>
                  </a:lnTo>
                  <a:close/>
                </a:path>
              </a:pathLst>
            </a:custGeom>
            <a:solidFill>
              <a:srgbClr val="A4BBA0"/>
            </a:solidFill>
            <a:ln w="12700">
              <a:miter lim="400000"/>
            </a:ln>
          </p:spPr>
          <p:txBody>
            <a:bodyPr lIns="22860" rIns="22860"/>
            <a:p>
              <a:pPr defTabSz="457200">
                <a:defRPr sz="1800">
                  <a:solidFill>
                    <a:schemeClr val="accent6">
                      <a:hueOff val="-2214564"/>
                      <a:satOff val="-18440"/>
                      <a:lumOff val="-82915"/>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26" name="Shape 4739"/>
            <p:cNvSpPr/>
            <p:nvPr/>
          </p:nvSpPr>
          <p:spPr>
            <a:xfrm>
              <a:off x="10312" y="4041"/>
              <a:ext cx="870" cy="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21600" y="0"/>
                    <a:pt x="21600" y="0"/>
                    <a:pt x="21600" y="0"/>
                  </a:cubicBezTo>
                  <a:cubicBezTo>
                    <a:pt x="21600" y="21600"/>
                    <a:pt x="21600" y="21600"/>
                    <a:pt x="21600" y="21600"/>
                  </a:cubicBezTo>
                  <a:cubicBezTo>
                    <a:pt x="3681" y="21600"/>
                    <a:pt x="3681" y="21600"/>
                    <a:pt x="3681" y="21600"/>
                  </a:cubicBezTo>
                  <a:cubicBezTo>
                    <a:pt x="2831" y="21600"/>
                    <a:pt x="2184" y="21479"/>
                    <a:pt x="1658" y="21236"/>
                  </a:cubicBezTo>
                  <a:cubicBezTo>
                    <a:pt x="1173" y="20993"/>
                    <a:pt x="809" y="20670"/>
                    <a:pt x="566" y="20346"/>
                  </a:cubicBezTo>
                  <a:cubicBezTo>
                    <a:pt x="324" y="20022"/>
                    <a:pt x="162" y="19699"/>
                    <a:pt x="81" y="19335"/>
                  </a:cubicBezTo>
                  <a:cubicBezTo>
                    <a:pt x="40" y="18971"/>
                    <a:pt x="0" y="18728"/>
                    <a:pt x="0" y="18526"/>
                  </a:cubicBezTo>
                  <a:cubicBezTo>
                    <a:pt x="0" y="3640"/>
                    <a:pt x="0" y="3640"/>
                    <a:pt x="0" y="3640"/>
                  </a:cubicBezTo>
                  <a:cubicBezTo>
                    <a:pt x="0" y="3074"/>
                    <a:pt x="81" y="2589"/>
                    <a:pt x="243" y="2144"/>
                  </a:cubicBezTo>
                  <a:cubicBezTo>
                    <a:pt x="445" y="1699"/>
                    <a:pt x="688" y="1335"/>
                    <a:pt x="971" y="1011"/>
                  </a:cubicBezTo>
                  <a:cubicBezTo>
                    <a:pt x="1294" y="688"/>
                    <a:pt x="1699" y="445"/>
                    <a:pt x="2103" y="243"/>
                  </a:cubicBezTo>
                  <a:cubicBezTo>
                    <a:pt x="2548" y="81"/>
                    <a:pt x="3074" y="0"/>
                    <a:pt x="3640" y="0"/>
                  </a:cubicBezTo>
                  <a:lnTo>
                    <a:pt x="10800" y="0"/>
                  </a:lnTo>
                  <a:close/>
                  <a:moveTo>
                    <a:pt x="3640" y="890"/>
                  </a:moveTo>
                  <a:cubicBezTo>
                    <a:pt x="3196" y="890"/>
                    <a:pt x="2831" y="971"/>
                    <a:pt x="2508" y="1092"/>
                  </a:cubicBezTo>
                  <a:cubicBezTo>
                    <a:pt x="2144" y="1254"/>
                    <a:pt x="1861" y="1416"/>
                    <a:pt x="1618" y="1618"/>
                  </a:cubicBezTo>
                  <a:cubicBezTo>
                    <a:pt x="1416" y="1861"/>
                    <a:pt x="1254" y="2184"/>
                    <a:pt x="1092" y="2508"/>
                  </a:cubicBezTo>
                  <a:cubicBezTo>
                    <a:pt x="971" y="2831"/>
                    <a:pt x="890" y="3196"/>
                    <a:pt x="890" y="3640"/>
                  </a:cubicBezTo>
                  <a:cubicBezTo>
                    <a:pt x="890" y="16706"/>
                    <a:pt x="890" y="16706"/>
                    <a:pt x="890" y="16706"/>
                  </a:cubicBezTo>
                  <a:cubicBezTo>
                    <a:pt x="1052" y="16503"/>
                    <a:pt x="1254" y="16382"/>
                    <a:pt x="1456" y="16261"/>
                  </a:cubicBezTo>
                  <a:cubicBezTo>
                    <a:pt x="1618" y="16180"/>
                    <a:pt x="1820" y="16058"/>
                    <a:pt x="2063" y="15937"/>
                  </a:cubicBezTo>
                  <a:cubicBezTo>
                    <a:pt x="2306" y="15897"/>
                    <a:pt x="2548" y="15816"/>
                    <a:pt x="2791" y="15816"/>
                  </a:cubicBezTo>
                  <a:cubicBezTo>
                    <a:pt x="3034" y="15775"/>
                    <a:pt x="3317" y="15735"/>
                    <a:pt x="3640" y="15735"/>
                  </a:cubicBezTo>
                  <a:cubicBezTo>
                    <a:pt x="20670" y="15735"/>
                    <a:pt x="20670" y="15735"/>
                    <a:pt x="20670" y="15735"/>
                  </a:cubicBezTo>
                  <a:cubicBezTo>
                    <a:pt x="20670" y="890"/>
                    <a:pt x="20670" y="890"/>
                    <a:pt x="20670" y="890"/>
                  </a:cubicBezTo>
                  <a:cubicBezTo>
                    <a:pt x="10800" y="890"/>
                    <a:pt x="10800" y="890"/>
                    <a:pt x="10800" y="890"/>
                  </a:cubicBezTo>
                  <a:cubicBezTo>
                    <a:pt x="10800" y="11528"/>
                    <a:pt x="10800" y="11528"/>
                    <a:pt x="10800" y="11528"/>
                  </a:cubicBezTo>
                  <a:cubicBezTo>
                    <a:pt x="7685" y="8697"/>
                    <a:pt x="7685" y="8697"/>
                    <a:pt x="7685" y="8697"/>
                  </a:cubicBezTo>
                  <a:cubicBezTo>
                    <a:pt x="4369" y="11488"/>
                    <a:pt x="4369" y="11488"/>
                    <a:pt x="4369" y="11488"/>
                  </a:cubicBezTo>
                  <a:cubicBezTo>
                    <a:pt x="4369" y="890"/>
                    <a:pt x="4369" y="890"/>
                    <a:pt x="4369" y="890"/>
                  </a:cubicBezTo>
                  <a:lnTo>
                    <a:pt x="3640" y="890"/>
                  </a:lnTo>
                  <a:close/>
                  <a:moveTo>
                    <a:pt x="3681" y="20710"/>
                  </a:moveTo>
                  <a:cubicBezTo>
                    <a:pt x="20670" y="20710"/>
                    <a:pt x="20670" y="20710"/>
                    <a:pt x="20670" y="20710"/>
                  </a:cubicBezTo>
                  <a:cubicBezTo>
                    <a:pt x="20670" y="16625"/>
                    <a:pt x="20670" y="16625"/>
                    <a:pt x="20670" y="16625"/>
                  </a:cubicBezTo>
                  <a:cubicBezTo>
                    <a:pt x="3640" y="16625"/>
                    <a:pt x="3640" y="16625"/>
                    <a:pt x="3640" y="16625"/>
                  </a:cubicBezTo>
                  <a:cubicBezTo>
                    <a:pt x="3196" y="16625"/>
                    <a:pt x="2831" y="16706"/>
                    <a:pt x="2508" y="16787"/>
                  </a:cubicBezTo>
                  <a:cubicBezTo>
                    <a:pt x="2144" y="16908"/>
                    <a:pt x="1861" y="17029"/>
                    <a:pt x="1618" y="17231"/>
                  </a:cubicBezTo>
                  <a:cubicBezTo>
                    <a:pt x="1416" y="17393"/>
                    <a:pt x="1254" y="17636"/>
                    <a:pt x="1133" y="17919"/>
                  </a:cubicBezTo>
                  <a:cubicBezTo>
                    <a:pt x="1011" y="18202"/>
                    <a:pt x="930" y="18485"/>
                    <a:pt x="930" y="18849"/>
                  </a:cubicBezTo>
                  <a:cubicBezTo>
                    <a:pt x="930" y="19052"/>
                    <a:pt x="971" y="19294"/>
                    <a:pt x="1092" y="19497"/>
                  </a:cubicBezTo>
                  <a:cubicBezTo>
                    <a:pt x="1213" y="19739"/>
                    <a:pt x="1375" y="19942"/>
                    <a:pt x="1578" y="20103"/>
                  </a:cubicBezTo>
                  <a:cubicBezTo>
                    <a:pt x="1780" y="20306"/>
                    <a:pt x="2063" y="20427"/>
                    <a:pt x="2387" y="20548"/>
                  </a:cubicBezTo>
                  <a:cubicBezTo>
                    <a:pt x="2710" y="20629"/>
                    <a:pt x="3155" y="20710"/>
                    <a:pt x="3681" y="20710"/>
                  </a:cubicBezTo>
                  <a:close/>
                  <a:moveTo>
                    <a:pt x="9910" y="890"/>
                  </a:moveTo>
                  <a:cubicBezTo>
                    <a:pt x="5258" y="890"/>
                    <a:pt x="5258" y="890"/>
                    <a:pt x="5258" y="890"/>
                  </a:cubicBezTo>
                  <a:cubicBezTo>
                    <a:pt x="5258" y="9587"/>
                    <a:pt x="5258" y="9587"/>
                    <a:pt x="5258" y="9587"/>
                  </a:cubicBezTo>
                  <a:cubicBezTo>
                    <a:pt x="7685" y="7483"/>
                    <a:pt x="7685" y="7483"/>
                    <a:pt x="7685" y="7483"/>
                  </a:cubicBezTo>
                  <a:cubicBezTo>
                    <a:pt x="9910" y="9546"/>
                    <a:pt x="9910" y="9546"/>
                    <a:pt x="9910" y="9546"/>
                  </a:cubicBezTo>
                  <a:lnTo>
                    <a:pt x="9910" y="890"/>
                  </a:lnTo>
                  <a:close/>
                </a:path>
              </a:pathLst>
            </a:custGeom>
            <a:solidFill>
              <a:srgbClr val="A4BBA0"/>
            </a:solidFill>
            <a:ln w="12700">
              <a:miter lim="400000"/>
            </a:ln>
          </p:spPr>
          <p:txBody>
            <a:bodyPr lIns="22860" rIns="22860"/>
            <a:p>
              <a:pPr defTabSz="457200">
                <a:defRPr sz="1800">
                  <a:solidFill>
                    <a:schemeClr val="accent6">
                      <a:hueOff val="-2214564"/>
                      <a:satOff val="-18447"/>
                      <a:lumOff val="-82922"/>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28" name="Shape 4713"/>
            <p:cNvSpPr/>
            <p:nvPr/>
          </p:nvSpPr>
          <p:spPr>
            <a:xfrm>
              <a:off x="8132" y="6319"/>
              <a:ext cx="842" cy="1012"/>
            </a:xfrm>
            <a:custGeom>
              <a:avLst/>
              <a:gdLst/>
              <a:ahLst/>
              <a:cxnLst>
                <a:cxn ang="0">
                  <a:pos x="wd2" y="hd2"/>
                </a:cxn>
                <a:cxn ang="5400000">
                  <a:pos x="wd2" y="hd2"/>
                </a:cxn>
                <a:cxn ang="10800000">
                  <a:pos x="wd2" y="hd2"/>
                </a:cxn>
                <a:cxn ang="16200000">
                  <a:pos x="wd2" y="hd2"/>
                </a:cxn>
              </a:cxnLst>
              <a:rect l="0" t="0" r="r" b="b"/>
              <a:pathLst>
                <a:path w="21600" h="21600" extrusionOk="0">
                  <a:moveTo>
                    <a:pt x="0" y="17153"/>
                  </a:moveTo>
                  <a:lnTo>
                    <a:pt x="0" y="0"/>
                  </a:lnTo>
                  <a:lnTo>
                    <a:pt x="21600" y="0"/>
                  </a:lnTo>
                  <a:lnTo>
                    <a:pt x="21600" y="17153"/>
                  </a:lnTo>
                  <a:lnTo>
                    <a:pt x="13595" y="17153"/>
                  </a:lnTo>
                  <a:lnTo>
                    <a:pt x="13595" y="16200"/>
                  </a:lnTo>
                  <a:lnTo>
                    <a:pt x="20584" y="16200"/>
                  </a:lnTo>
                  <a:lnTo>
                    <a:pt x="20584" y="847"/>
                  </a:lnTo>
                  <a:lnTo>
                    <a:pt x="1144" y="847"/>
                  </a:lnTo>
                  <a:lnTo>
                    <a:pt x="1144" y="16200"/>
                  </a:lnTo>
                  <a:lnTo>
                    <a:pt x="8132" y="16200"/>
                  </a:lnTo>
                  <a:lnTo>
                    <a:pt x="8132" y="17153"/>
                  </a:lnTo>
                  <a:lnTo>
                    <a:pt x="0" y="17153"/>
                  </a:lnTo>
                  <a:close/>
                  <a:moveTo>
                    <a:pt x="11435" y="7412"/>
                  </a:moveTo>
                  <a:lnTo>
                    <a:pt x="11435" y="21600"/>
                  </a:lnTo>
                  <a:lnTo>
                    <a:pt x="10292" y="21600"/>
                  </a:lnTo>
                  <a:lnTo>
                    <a:pt x="10292" y="7412"/>
                  </a:lnTo>
                  <a:lnTo>
                    <a:pt x="6099" y="10800"/>
                  </a:lnTo>
                  <a:lnTo>
                    <a:pt x="5336" y="10165"/>
                  </a:lnTo>
                  <a:lnTo>
                    <a:pt x="10927" y="5612"/>
                  </a:lnTo>
                  <a:lnTo>
                    <a:pt x="16391" y="10165"/>
                  </a:lnTo>
                  <a:lnTo>
                    <a:pt x="15628" y="10800"/>
                  </a:lnTo>
                  <a:lnTo>
                    <a:pt x="11435" y="7412"/>
                  </a:lnTo>
                  <a:close/>
                </a:path>
              </a:pathLst>
            </a:custGeom>
            <a:solidFill>
              <a:srgbClr val="A4BBA0"/>
            </a:solidFill>
            <a:ln w="12700">
              <a:miter lim="400000"/>
            </a:ln>
          </p:spPr>
          <p:txBody>
            <a:bodyPr lIns="22860" rIns="22860"/>
            <a:p>
              <a:pPr defTabSz="457200">
                <a:defRPr sz="1800">
                  <a:solidFill>
                    <a:schemeClr val="accent6">
                      <a:hueOff val="-2214564"/>
                      <a:satOff val="-18438"/>
                      <a:lumOff val="-82913"/>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30" name="文本框 29"/>
            <p:cNvSpPr txBox="1"/>
            <p:nvPr/>
          </p:nvSpPr>
          <p:spPr>
            <a:xfrm>
              <a:off x="13206" y="3141"/>
              <a:ext cx="2369" cy="628"/>
            </a:xfrm>
            <a:prstGeom prst="rect">
              <a:avLst/>
            </a:prstGeom>
            <a:noFill/>
          </p:spPr>
          <p:txBody>
            <a:bodyPr wrap="square" rtlCol="0">
              <a:spAutoFit/>
            </a:bodyPr>
            <a:p>
              <a:pPr algn="l"/>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1" name="文本框 30"/>
            <p:cNvSpPr txBox="1"/>
            <p:nvPr/>
          </p:nvSpPr>
          <p:spPr>
            <a:xfrm>
              <a:off x="13206" y="3642"/>
              <a:ext cx="4520" cy="1234"/>
            </a:xfrm>
            <a:prstGeom prst="rect">
              <a:avLst/>
            </a:prstGeom>
            <a:noFill/>
          </p:spPr>
          <p:txBody>
            <a:bodyPr wrap="square" rtlCol="0">
              <a:spAutoFit/>
            </a:bodyPr>
            <a:p>
              <a:pPr algn="l">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29" name="文本框 28"/>
            <p:cNvSpPr txBox="1"/>
            <p:nvPr/>
          </p:nvSpPr>
          <p:spPr>
            <a:xfrm>
              <a:off x="13206" y="6158"/>
              <a:ext cx="2369" cy="628"/>
            </a:xfrm>
            <a:prstGeom prst="rect">
              <a:avLst/>
            </a:prstGeom>
            <a:noFill/>
          </p:spPr>
          <p:txBody>
            <a:bodyPr wrap="square" rtlCol="0">
              <a:spAutoFit/>
            </a:bodyPr>
            <a:p>
              <a:pPr algn="l"/>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3" name="文本框 32"/>
            <p:cNvSpPr txBox="1"/>
            <p:nvPr/>
          </p:nvSpPr>
          <p:spPr>
            <a:xfrm>
              <a:off x="13206" y="6659"/>
              <a:ext cx="4520" cy="1234"/>
            </a:xfrm>
            <a:prstGeom prst="rect">
              <a:avLst/>
            </a:prstGeom>
            <a:noFill/>
          </p:spPr>
          <p:txBody>
            <a:bodyPr wrap="square" rtlCol="0">
              <a:spAutoFit/>
            </a:bodyPr>
            <a:p>
              <a:pPr algn="l">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4" name="文本框 33"/>
            <p:cNvSpPr txBox="1"/>
            <p:nvPr/>
          </p:nvSpPr>
          <p:spPr>
            <a:xfrm>
              <a:off x="4220" y="3141"/>
              <a:ext cx="1927" cy="628"/>
            </a:xfrm>
            <a:prstGeom prst="rect">
              <a:avLst/>
            </a:prstGeom>
            <a:noFill/>
          </p:spPr>
          <p:txBody>
            <a:bodyPr wrap="square" rtlCol="0">
              <a:spAutoFit/>
            </a:bodyPr>
            <a:p>
              <a:pPr algn="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8" name="文本框 37"/>
            <p:cNvSpPr txBox="1"/>
            <p:nvPr/>
          </p:nvSpPr>
          <p:spPr>
            <a:xfrm>
              <a:off x="1475" y="3642"/>
              <a:ext cx="4672" cy="1234"/>
            </a:xfrm>
            <a:prstGeom prst="rect">
              <a:avLst/>
            </a:prstGeom>
            <a:noFill/>
          </p:spPr>
          <p:txBody>
            <a:bodyPr wrap="square" rtlCol="0">
              <a:spAutoFit/>
            </a:bodyPr>
            <a:p>
              <a:pPr algn="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40" name="文本框 39"/>
            <p:cNvSpPr txBox="1"/>
            <p:nvPr/>
          </p:nvSpPr>
          <p:spPr>
            <a:xfrm>
              <a:off x="3802" y="6183"/>
              <a:ext cx="2369" cy="628"/>
            </a:xfrm>
            <a:prstGeom prst="rect">
              <a:avLst/>
            </a:prstGeom>
            <a:noFill/>
          </p:spPr>
          <p:txBody>
            <a:bodyPr wrap="square" rtlCol="0">
              <a:spAutoFit/>
            </a:bodyPr>
            <a:p>
              <a:pPr algn="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46" name="文本框 45"/>
            <p:cNvSpPr txBox="1"/>
            <p:nvPr/>
          </p:nvSpPr>
          <p:spPr>
            <a:xfrm>
              <a:off x="1475" y="6684"/>
              <a:ext cx="4672" cy="1234"/>
            </a:xfrm>
            <a:prstGeom prst="rect">
              <a:avLst/>
            </a:prstGeom>
            <a:noFill/>
          </p:spPr>
          <p:txBody>
            <a:bodyPr wrap="square" rtlCol="0">
              <a:spAutoFit/>
            </a:bodyPr>
            <a:p>
              <a:pPr algn="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5" name="组合 4"/>
          <p:cNvGrpSpPr/>
          <p:nvPr/>
        </p:nvGrpSpPr>
        <p:grpSpPr>
          <a:xfrm>
            <a:off x="0" y="0"/>
            <a:ext cx="12265660" cy="6892925"/>
            <a:chOff x="0" y="0"/>
            <a:chExt cx="19316" cy="10855"/>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grpSp>
          <p:nvGrpSpPr>
            <p:cNvPr id="3" name="组合 2"/>
            <p:cNvGrpSpPr/>
            <p:nvPr/>
          </p:nvGrpSpPr>
          <p:grpSpPr>
            <a:xfrm>
              <a:off x="4837" y="2533"/>
              <a:ext cx="9527" cy="4321"/>
              <a:chOff x="7329" y="2207"/>
              <a:chExt cx="9527" cy="4321"/>
            </a:xfrm>
          </p:grpSpPr>
          <p:sp>
            <p:nvSpPr>
              <p:cNvPr id="21" name="文本框 20"/>
              <p:cNvSpPr txBox="1"/>
              <p:nvPr/>
            </p:nvSpPr>
            <p:spPr>
              <a:xfrm>
                <a:off x="8798" y="2207"/>
                <a:ext cx="6590" cy="2712"/>
              </a:xfrm>
              <a:prstGeom prst="rect">
                <a:avLst/>
              </a:prstGeom>
              <a:noFill/>
              <a:ln>
                <a:noFill/>
              </a:ln>
            </p:spPr>
            <p:txBody>
              <a:bodyPr wrap="square" rtlCol="0">
                <a:spAutoFit/>
              </a:bodyPr>
              <a:p>
                <a:pPr algn="ctr"/>
                <a:r>
                  <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rPr>
                  <a:t>04</a:t>
                </a:r>
                <a:endPar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endParaRPr>
              </a:p>
            </p:txBody>
          </p:sp>
          <p:sp>
            <p:nvSpPr>
              <p:cNvPr id="2" name="文本框 1"/>
              <p:cNvSpPr txBox="1"/>
              <p:nvPr/>
            </p:nvSpPr>
            <p:spPr>
              <a:xfrm>
                <a:off x="7329" y="4688"/>
                <a:ext cx="9527" cy="1840"/>
              </a:xfrm>
              <a:prstGeom prst="rect">
                <a:avLst/>
              </a:prstGeom>
              <a:noFill/>
              <a:ln>
                <a:noFill/>
              </a:ln>
            </p:spPr>
            <p:txBody>
              <a:bodyPr wrap="square" rtlCol="0">
                <a:spAutoFit/>
              </a:bodyPr>
              <a:p>
                <a:pPr algn="ctr"/>
                <a:r>
                  <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rPr>
                  <a:t>添加文本内容</a:t>
                </a:r>
                <a:endPar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cxnSp>
            <p:nvCxnSpPr>
              <p:cNvPr id="18" name="直接连接符 17"/>
              <p:cNvCxnSpPr/>
              <p:nvPr/>
            </p:nvCxnSpPr>
            <p:spPr>
              <a:xfrm>
                <a:off x="11061" y="4603"/>
                <a:ext cx="2063" cy="0"/>
              </a:xfrm>
              <a:prstGeom prst="line">
                <a:avLst/>
              </a:prstGeom>
              <a:ln>
                <a:solidFill>
                  <a:srgbClr val="A4BBA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26" name="组合 25"/>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612" y="591"/>
              <a:ext cx="17977" cy="9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rot="0">
              <a:off x="2466" y="2613"/>
              <a:ext cx="14325" cy="5200"/>
              <a:chOff x="2438" y="2613"/>
              <a:chExt cx="14325" cy="5200"/>
            </a:xfrm>
          </p:grpSpPr>
          <p:grpSp>
            <p:nvGrpSpPr>
              <p:cNvPr id="16" name="组合 15"/>
              <p:cNvGrpSpPr/>
              <p:nvPr/>
            </p:nvGrpSpPr>
            <p:grpSpPr>
              <a:xfrm>
                <a:off x="2438" y="2613"/>
                <a:ext cx="14325" cy="5200"/>
                <a:chOff x="2324" y="2868"/>
                <a:chExt cx="14325" cy="5200"/>
              </a:xfrm>
            </p:grpSpPr>
            <p:grpSp>
              <p:nvGrpSpPr>
                <p:cNvPr id="5" name="组合 4"/>
                <p:cNvGrpSpPr/>
                <p:nvPr/>
              </p:nvGrpSpPr>
              <p:grpSpPr>
                <a:xfrm>
                  <a:off x="2324" y="2868"/>
                  <a:ext cx="3735" cy="4986"/>
                  <a:chOff x="2352" y="3688"/>
                  <a:chExt cx="3735" cy="4986"/>
                </a:xfrm>
              </p:grpSpPr>
              <p:sp>
                <p:nvSpPr>
                  <p:cNvPr id="6" name="燕尾形箭头 5"/>
                  <p:cNvSpPr/>
                  <p:nvPr/>
                </p:nvSpPr>
                <p:spPr>
                  <a:xfrm rot="5400000">
                    <a:off x="2508" y="3688"/>
                    <a:ext cx="3424" cy="3424"/>
                  </a:xfrm>
                  <a:prstGeom prst="notchedRightArrow">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035" y="7153"/>
                    <a:ext cx="2369" cy="628"/>
                  </a:xfrm>
                  <a:prstGeom prst="rect">
                    <a:avLst/>
                  </a:prstGeom>
                  <a:noFill/>
                </p:spPr>
                <p:txBody>
                  <a:bodyPr wrap="square" rtlCol="0">
                    <a:spAutoFit/>
                  </a:bodyPr>
                  <a:p>
                    <a:pPr algn="ct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7" name="文本框 6"/>
                  <p:cNvSpPr txBox="1"/>
                  <p:nvPr/>
                </p:nvSpPr>
                <p:spPr>
                  <a:xfrm>
                    <a:off x="2352" y="7654"/>
                    <a:ext cx="3735" cy="1020"/>
                  </a:xfrm>
                  <a:prstGeom prst="rect">
                    <a:avLst/>
                  </a:prstGeom>
                  <a:noFill/>
                </p:spPr>
                <p:txBody>
                  <a:bodyPr wrap="square" rtlCol="0">
                    <a:spAutoFit/>
                  </a:bodyPr>
                  <a:p>
                    <a:pPr algn="ct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8" name="Shape 4717"/>
                  <p:cNvSpPr/>
                  <p:nvPr/>
                </p:nvSpPr>
                <p:spPr>
                  <a:xfrm>
                    <a:off x="3845" y="4891"/>
                    <a:ext cx="1098" cy="1019"/>
                  </a:xfrm>
                  <a:custGeom>
                    <a:avLst/>
                    <a:gdLst/>
                    <a:ahLst/>
                    <a:cxnLst>
                      <a:cxn ang="0">
                        <a:pos x="wd2" y="hd2"/>
                      </a:cxn>
                      <a:cxn ang="5400000">
                        <a:pos x="wd2" y="hd2"/>
                      </a:cxn>
                      <a:cxn ang="10800000">
                        <a:pos x="wd2" y="hd2"/>
                      </a:cxn>
                      <a:cxn ang="16200000">
                        <a:pos x="wd2" y="hd2"/>
                      </a:cxn>
                    </a:cxnLst>
                    <a:rect l="0" t="0" r="r" b="b"/>
                    <a:pathLst>
                      <a:path w="21585" h="21600" extrusionOk="0">
                        <a:moveTo>
                          <a:pt x="21006" y="18157"/>
                        </a:moveTo>
                        <a:cubicBezTo>
                          <a:pt x="21187" y="18338"/>
                          <a:pt x="21332" y="18556"/>
                          <a:pt x="21440" y="18809"/>
                        </a:cubicBezTo>
                        <a:cubicBezTo>
                          <a:pt x="21549" y="19063"/>
                          <a:pt x="21585" y="19317"/>
                          <a:pt x="21585" y="19570"/>
                        </a:cubicBezTo>
                        <a:cubicBezTo>
                          <a:pt x="21585" y="19860"/>
                          <a:pt x="21549" y="20114"/>
                          <a:pt x="21440" y="20332"/>
                        </a:cubicBezTo>
                        <a:cubicBezTo>
                          <a:pt x="21332" y="20585"/>
                          <a:pt x="21187" y="20803"/>
                          <a:pt x="21006" y="20984"/>
                        </a:cubicBezTo>
                        <a:cubicBezTo>
                          <a:pt x="20934" y="21093"/>
                          <a:pt x="20825" y="21165"/>
                          <a:pt x="20717" y="21238"/>
                        </a:cubicBezTo>
                        <a:cubicBezTo>
                          <a:pt x="20608" y="21310"/>
                          <a:pt x="20463" y="21383"/>
                          <a:pt x="20355" y="21455"/>
                        </a:cubicBezTo>
                        <a:cubicBezTo>
                          <a:pt x="20246" y="21491"/>
                          <a:pt x="20102" y="21528"/>
                          <a:pt x="19993" y="21564"/>
                        </a:cubicBezTo>
                        <a:cubicBezTo>
                          <a:pt x="19848" y="21564"/>
                          <a:pt x="19704" y="21600"/>
                          <a:pt x="19559" y="21600"/>
                        </a:cubicBezTo>
                        <a:cubicBezTo>
                          <a:pt x="19414" y="21600"/>
                          <a:pt x="19306" y="21564"/>
                          <a:pt x="19161" y="21564"/>
                        </a:cubicBezTo>
                        <a:cubicBezTo>
                          <a:pt x="19052" y="21528"/>
                          <a:pt x="18908" y="21491"/>
                          <a:pt x="18799" y="21455"/>
                        </a:cubicBezTo>
                        <a:cubicBezTo>
                          <a:pt x="18691" y="21383"/>
                          <a:pt x="18546" y="21310"/>
                          <a:pt x="18437" y="21238"/>
                        </a:cubicBezTo>
                        <a:cubicBezTo>
                          <a:pt x="18329" y="21165"/>
                          <a:pt x="18220" y="21093"/>
                          <a:pt x="18148" y="20984"/>
                        </a:cubicBezTo>
                        <a:cubicBezTo>
                          <a:pt x="13915" y="16744"/>
                          <a:pt x="13915" y="16744"/>
                          <a:pt x="13915" y="16744"/>
                        </a:cubicBezTo>
                        <a:cubicBezTo>
                          <a:pt x="13336" y="17287"/>
                          <a:pt x="13336" y="17287"/>
                          <a:pt x="13336" y="17287"/>
                        </a:cubicBezTo>
                        <a:cubicBezTo>
                          <a:pt x="12757" y="16744"/>
                          <a:pt x="12757" y="16744"/>
                          <a:pt x="12757" y="16744"/>
                        </a:cubicBezTo>
                        <a:cubicBezTo>
                          <a:pt x="14457" y="15040"/>
                          <a:pt x="14457" y="15040"/>
                          <a:pt x="14457" y="15040"/>
                        </a:cubicBezTo>
                        <a:cubicBezTo>
                          <a:pt x="11599" y="12141"/>
                          <a:pt x="11599" y="12141"/>
                          <a:pt x="11599" y="12141"/>
                        </a:cubicBezTo>
                        <a:cubicBezTo>
                          <a:pt x="8198" y="15620"/>
                          <a:pt x="8198" y="15620"/>
                          <a:pt x="8198" y="15620"/>
                        </a:cubicBezTo>
                        <a:cubicBezTo>
                          <a:pt x="8343" y="15983"/>
                          <a:pt x="8415" y="16381"/>
                          <a:pt x="8451" y="16744"/>
                        </a:cubicBezTo>
                        <a:cubicBezTo>
                          <a:pt x="8451" y="17142"/>
                          <a:pt x="8451" y="17541"/>
                          <a:pt x="8343" y="17976"/>
                        </a:cubicBezTo>
                        <a:cubicBezTo>
                          <a:pt x="8234" y="18338"/>
                          <a:pt x="8090" y="18701"/>
                          <a:pt x="7909" y="19063"/>
                        </a:cubicBezTo>
                        <a:cubicBezTo>
                          <a:pt x="7728" y="19389"/>
                          <a:pt x="7511" y="19715"/>
                          <a:pt x="7221" y="20005"/>
                        </a:cubicBezTo>
                        <a:cubicBezTo>
                          <a:pt x="7040" y="20223"/>
                          <a:pt x="6823" y="20404"/>
                          <a:pt x="6570" y="20549"/>
                        </a:cubicBezTo>
                        <a:cubicBezTo>
                          <a:pt x="6353" y="20658"/>
                          <a:pt x="6100" y="20803"/>
                          <a:pt x="5846" y="20948"/>
                        </a:cubicBezTo>
                        <a:cubicBezTo>
                          <a:pt x="5593" y="21020"/>
                          <a:pt x="5340" y="21093"/>
                          <a:pt x="5050" y="21165"/>
                        </a:cubicBezTo>
                        <a:cubicBezTo>
                          <a:pt x="4797" y="21238"/>
                          <a:pt x="4508" y="21274"/>
                          <a:pt x="4254" y="21274"/>
                        </a:cubicBezTo>
                        <a:cubicBezTo>
                          <a:pt x="4073" y="21274"/>
                          <a:pt x="3929" y="21274"/>
                          <a:pt x="3784" y="21238"/>
                        </a:cubicBezTo>
                        <a:cubicBezTo>
                          <a:pt x="3639" y="21238"/>
                          <a:pt x="3531" y="21201"/>
                          <a:pt x="3386" y="21165"/>
                        </a:cubicBezTo>
                        <a:cubicBezTo>
                          <a:pt x="3241" y="21129"/>
                          <a:pt x="3097" y="21093"/>
                          <a:pt x="2952" y="21056"/>
                        </a:cubicBezTo>
                        <a:cubicBezTo>
                          <a:pt x="2807" y="21020"/>
                          <a:pt x="2662" y="20948"/>
                          <a:pt x="2554" y="20875"/>
                        </a:cubicBezTo>
                        <a:cubicBezTo>
                          <a:pt x="2011" y="20658"/>
                          <a:pt x="2011" y="20658"/>
                          <a:pt x="2011" y="20658"/>
                        </a:cubicBezTo>
                        <a:cubicBezTo>
                          <a:pt x="3856" y="18809"/>
                          <a:pt x="3856" y="18809"/>
                          <a:pt x="3856" y="18809"/>
                        </a:cubicBezTo>
                        <a:cubicBezTo>
                          <a:pt x="3856" y="17360"/>
                          <a:pt x="3856" y="17360"/>
                          <a:pt x="3856" y="17360"/>
                        </a:cubicBezTo>
                        <a:cubicBezTo>
                          <a:pt x="2445" y="17360"/>
                          <a:pt x="2445" y="17360"/>
                          <a:pt x="2445" y="17360"/>
                        </a:cubicBezTo>
                        <a:cubicBezTo>
                          <a:pt x="564" y="19244"/>
                          <a:pt x="564" y="19244"/>
                          <a:pt x="564" y="19244"/>
                        </a:cubicBezTo>
                        <a:cubicBezTo>
                          <a:pt x="347" y="18701"/>
                          <a:pt x="347" y="18701"/>
                          <a:pt x="347" y="18701"/>
                        </a:cubicBezTo>
                        <a:cubicBezTo>
                          <a:pt x="166" y="18302"/>
                          <a:pt x="57" y="17903"/>
                          <a:pt x="21" y="17468"/>
                        </a:cubicBezTo>
                        <a:cubicBezTo>
                          <a:pt x="-15" y="17034"/>
                          <a:pt x="-15" y="16635"/>
                          <a:pt x="94" y="16200"/>
                        </a:cubicBezTo>
                        <a:cubicBezTo>
                          <a:pt x="166" y="15801"/>
                          <a:pt x="274" y="15403"/>
                          <a:pt x="492" y="15040"/>
                        </a:cubicBezTo>
                        <a:cubicBezTo>
                          <a:pt x="672" y="14642"/>
                          <a:pt x="926" y="14315"/>
                          <a:pt x="1215" y="14062"/>
                        </a:cubicBezTo>
                        <a:cubicBezTo>
                          <a:pt x="1432" y="13808"/>
                          <a:pt x="1649" y="13627"/>
                          <a:pt x="1903" y="13518"/>
                        </a:cubicBezTo>
                        <a:cubicBezTo>
                          <a:pt x="2120" y="13373"/>
                          <a:pt x="2337" y="13228"/>
                          <a:pt x="2590" y="13083"/>
                        </a:cubicBezTo>
                        <a:cubicBezTo>
                          <a:pt x="2843" y="13011"/>
                          <a:pt x="3097" y="12938"/>
                          <a:pt x="3386" y="12866"/>
                        </a:cubicBezTo>
                        <a:cubicBezTo>
                          <a:pt x="3675" y="12793"/>
                          <a:pt x="3965" y="12757"/>
                          <a:pt x="4254" y="12757"/>
                        </a:cubicBezTo>
                        <a:cubicBezTo>
                          <a:pt x="4471" y="12757"/>
                          <a:pt x="4689" y="12793"/>
                          <a:pt x="4942" y="12830"/>
                        </a:cubicBezTo>
                        <a:cubicBezTo>
                          <a:pt x="5159" y="12902"/>
                          <a:pt x="5412" y="12974"/>
                          <a:pt x="5665" y="13047"/>
                        </a:cubicBezTo>
                        <a:cubicBezTo>
                          <a:pt x="9030" y="9604"/>
                          <a:pt x="9030" y="9604"/>
                          <a:pt x="9030" y="9604"/>
                        </a:cubicBezTo>
                        <a:cubicBezTo>
                          <a:pt x="4254" y="4784"/>
                          <a:pt x="4254" y="4784"/>
                          <a:pt x="4254" y="4784"/>
                        </a:cubicBezTo>
                        <a:cubicBezTo>
                          <a:pt x="3675" y="5364"/>
                          <a:pt x="3675" y="5364"/>
                          <a:pt x="3675" y="5364"/>
                        </a:cubicBezTo>
                        <a:cubicBezTo>
                          <a:pt x="528" y="2211"/>
                          <a:pt x="528" y="2211"/>
                          <a:pt x="528" y="2211"/>
                        </a:cubicBezTo>
                        <a:cubicBezTo>
                          <a:pt x="2228" y="507"/>
                          <a:pt x="2228" y="507"/>
                          <a:pt x="2228" y="507"/>
                        </a:cubicBezTo>
                        <a:cubicBezTo>
                          <a:pt x="5376" y="3660"/>
                          <a:pt x="5376" y="3660"/>
                          <a:pt x="5376" y="3660"/>
                        </a:cubicBezTo>
                        <a:cubicBezTo>
                          <a:pt x="4797" y="4240"/>
                          <a:pt x="4797" y="4240"/>
                          <a:pt x="4797" y="4240"/>
                        </a:cubicBezTo>
                        <a:cubicBezTo>
                          <a:pt x="9609" y="9060"/>
                          <a:pt x="9609" y="9060"/>
                          <a:pt x="9609" y="9060"/>
                        </a:cubicBezTo>
                        <a:cubicBezTo>
                          <a:pt x="13046" y="5654"/>
                          <a:pt x="13046" y="5654"/>
                          <a:pt x="13046" y="5654"/>
                        </a:cubicBezTo>
                        <a:cubicBezTo>
                          <a:pt x="12902" y="5219"/>
                          <a:pt x="12793" y="4820"/>
                          <a:pt x="12793" y="4458"/>
                        </a:cubicBezTo>
                        <a:cubicBezTo>
                          <a:pt x="12793" y="4059"/>
                          <a:pt x="12829" y="3660"/>
                          <a:pt x="12902" y="3298"/>
                        </a:cubicBezTo>
                        <a:cubicBezTo>
                          <a:pt x="12974" y="2899"/>
                          <a:pt x="13082" y="2537"/>
                          <a:pt x="13300" y="2211"/>
                        </a:cubicBezTo>
                        <a:cubicBezTo>
                          <a:pt x="13480" y="1848"/>
                          <a:pt x="13734" y="1522"/>
                          <a:pt x="14059" y="1196"/>
                        </a:cubicBezTo>
                        <a:cubicBezTo>
                          <a:pt x="14240" y="1015"/>
                          <a:pt x="14457" y="834"/>
                          <a:pt x="14674" y="689"/>
                        </a:cubicBezTo>
                        <a:cubicBezTo>
                          <a:pt x="14928" y="544"/>
                          <a:pt x="15145" y="399"/>
                          <a:pt x="15398" y="326"/>
                        </a:cubicBezTo>
                        <a:cubicBezTo>
                          <a:pt x="15651" y="181"/>
                          <a:pt x="15905" y="109"/>
                          <a:pt x="16194" y="36"/>
                        </a:cubicBezTo>
                        <a:cubicBezTo>
                          <a:pt x="16447" y="0"/>
                          <a:pt x="16737" y="0"/>
                          <a:pt x="17026" y="0"/>
                        </a:cubicBezTo>
                        <a:cubicBezTo>
                          <a:pt x="17171" y="0"/>
                          <a:pt x="17316" y="0"/>
                          <a:pt x="17460" y="0"/>
                        </a:cubicBezTo>
                        <a:cubicBezTo>
                          <a:pt x="17605" y="36"/>
                          <a:pt x="17750" y="36"/>
                          <a:pt x="17858" y="72"/>
                        </a:cubicBezTo>
                        <a:cubicBezTo>
                          <a:pt x="18003" y="109"/>
                          <a:pt x="18148" y="145"/>
                          <a:pt x="18293" y="181"/>
                        </a:cubicBezTo>
                        <a:cubicBezTo>
                          <a:pt x="18401" y="254"/>
                          <a:pt x="18546" y="290"/>
                          <a:pt x="18691" y="326"/>
                        </a:cubicBezTo>
                        <a:cubicBezTo>
                          <a:pt x="19233" y="544"/>
                          <a:pt x="19233" y="544"/>
                          <a:pt x="19233" y="544"/>
                        </a:cubicBezTo>
                        <a:cubicBezTo>
                          <a:pt x="17388" y="2428"/>
                          <a:pt x="17388" y="2428"/>
                          <a:pt x="17388" y="2428"/>
                        </a:cubicBezTo>
                        <a:cubicBezTo>
                          <a:pt x="17352" y="3842"/>
                          <a:pt x="17352" y="3842"/>
                          <a:pt x="17352" y="3842"/>
                        </a:cubicBezTo>
                        <a:cubicBezTo>
                          <a:pt x="18799" y="3805"/>
                          <a:pt x="18799" y="3805"/>
                          <a:pt x="18799" y="3805"/>
                        </a:cubicBezTo>
                        <a:cubicBezTo>
                          <a:pt x="20644" y="2030"/>
                          <a:pt x="20644" y="2030"/>
                          <a:pt x="20644" y="2030"/>
                        </a:cubicBezTo>
                        <a:cubicBezTo>
                          <a:pt x="20861" y="2537"/>
                          <a:pt x="20861" y="2537"/>
                          <a:pt x="20861" y="2537"/>
                        </a:cubicBezTo>
                        <a:cubicBezTo>
                          <a:pt x="21078" y="2936"/>
                          <a:pt x="21187" y="3370"/>
                          <a:pt x="21223" y="3769"/>
                        </a:cubicBezTo>
                        <a:cubicBezTo>
                          <a:pt x="21259" y="4204"/>
                          <a:pt x="21259" y="4603"/>
                          <a:pt x="21151" y="5001"/>
                        </a:cubicBezTo>
                        <a:cubicBezTo>
                          <a:pt x="21078" y="5400"/>
                          <a:pt x="20970" y="5799"/>
                          <a:pt x="20753" y="6161"/>
                        </a:cubicBezTo>
                        <a:cubicBezTo>
                          <a:pt x="20536" y="6560"/>
                          <a:pt x="20282" y="6886"/>
                          <a:pt x="19993" y="7212"/>
                        </a:cubicBezTo>
                        <a:cubicBezTo>
                          <a:pt x="19776" y="7393"/>
                          <a:pt x="19595" y="7574"/>
                          <a:pt x="19342" y="7719"/>
                        </a:cubicBezTo>
                        <a:cubicBezTo>
                          <a:pt x="19089" y="7864"/>
                          <a:pt x="18871" y="8009"/>
                          <a:pt x="18618" y="8082"/>
                        </a:cubicBezTo>
                        <a:cubicBezTo>
                          <a:pt x="18365" y="8227"/>
                          <a:pt x="18112" y="8299"/>
                          <a:pt x="17822" y="8372"/>
                        </a:cubicBezTo>
                        <a:cubicBezTo>
                          <a:pt x="17569" y="8408"/>
                          <a:pt x="17279" y="8444"/>
                          <a:pt x="17026" y="8444"/>
                        </a:cubicBezTo>
                        <a:cubicBezTo>
                          <a:pt x="16773" y="8444"/>
                          <a:pt x="16520" y="8408"/>
                          <a:pt x="16266" y="8372"/>
                        </a:cubicBezTo>
                        <a:cubicBezTo>
                          <a:pt x="16049" y="8299"/>
                          <a:pt x="15832" y="8263"/>
                          <a:pt x="15579" y="8191"/>
                        </a:cubicBezTo>
                        <a:cubicBezTo>
                          <a:pt x="12214" y="11597"/>
                          <a:pt x="12214" y="11597"/>
                          <a:pt x="12214" y="11597"/>
                        </a:cubicBezTo>
                        <a:cubicBezTo>
                          <a:pt x="15036" y="14460"/>
                          <a:pt x="15036" y="14460"/>
                          <a:pt x="15036" y="14460"/>
                        </a:cubicBezTo>
                        <a:cubicBezTo>
                          <a:pt x="16737" y="12757"/>
                          <a:pt x="16737" y="12757"/>
                          <a:pt x="16737" y="12757"/>
                        </a:cubicBezTo>
                        <a:cubicBezTo>
                          <a:pt x="17279" y="13337"/>
                          <a:pt x="17279" y="13337"/>
                          <a:pt x="17279" y="13337"/>
                        </a:cubicBezTo>
                        <a:cubicBezTo>
                          <a:pt x="16737" y="13917"/>
                          <a:pt x="16737" y="13917"/>
                          <a:pt x="16737" y="13917"/>
                        </a:cubicBezTo>
                        <a:lnTo>
                          <a:pt x="21006" y="18157"/>
                        </a:lnTo>
                        <a:close/>
                        <a:moveTo>
                          <a:pt x="7366" y="15656"/>
                        </a:moveTo>
                        <a:cubicBezTo>
                          <a:pt x="7257" y="15403"/>
                          <a:pt x="7257" y="15403"/>
                          <a:pt x="7257" y="15403"/>
                        </a:cubicBezTo>
                        <a:cubicBezTo>
                          <a:pt x="15398" y="7248"/>
                          <a:pt x="15398" y="7248"/>
                          <a:pt x="15398" y="7248"/>
                        </a:cubicBezTo>
                        <a:cubicBezTo>
                          <a:pt x="15651" y="7357"/>
                          <a:pt x="15651" y="7357"/>
                          <a:pt x="15651" y="7357"/>
                        </a:cubicBezTo>
                        <a:cubicBezTo>
                          <a:pt x="15868" y="7430"/>
                          <a:pt x="16086" y="7502"/>
                          <a:pt x="16339" y="7538"/>
                        </a:cubicBezTo>
                        <a:cubicBezTo>
                          <a:pt x="16556" y="7611"/>
                          <a:pt x="16773" y="7611"/>
                          <a:pt x="17026" y="7611"/>
                        </a:cubicBezTo>
                        <a:cubicBezTo>
                          <a:pt x="17243" y="7611"/>
                          <a:pt x="17460" y="7611"/>
                          <a:pt x="17677" y="7538"/>
                        </a:cubicBezTo>
                        <a:cubicBezTo>
                          <a:pt x="17895" y="7502"/>
                          <a:pt x="18112" y="7466"/>
                          <a:pt x="18329" y="7393"/>
                        </a:cubicBezTo>
                        <a:cubicBezTo>
                          <a:pt x="18510" y="7285"/>
                          <a:pt x="18691" y="7176"/>
                          <a:pt x="18908" y="7067"/>
                        </a:cubicBezTo>
                        <a:cubicBezTo>
                          <a:pt x="19089" y="6922"/>
                          <a:pt x="19269" y="6777"/>
                          <a:pt x="19414" y="6632"/>
                        </a:cubicBezTo>
                        <a:cubicBezTo>
                          <a:pt x="19631" y="6415"/>
                          <a:pt x="19812" y="6197"/>
                          <a:pt x="19957" y="5944"/>
                        </a:cubicBezTo>
                        <a:cubicBezTo>
                          <a:pt x="20102" y="5690"/>
                          <a:pt x="20210" y="5400"/>
                          <a:pt x="20319" y="5110"/>
                        </a:cubicBezTo>
                        <a:cubicBezTo>
                          <a:pt x="20355" y="4893"/>
                          <a:pt x="20391" y="4603"/>
                          <a:pt x="20427" y="4313"/>
                        </a:cubicBezTo>
                        <a:cubicBezTo>
                          <a:pt x="20427" y="3987"/>
                          <a:pt x="20427" y="3697"/>
                          <a:pt x="20355" y="3443"/>
                        </a:cubicBezTo>
                        <a:cubicBezTo>
                          <a:pt x="19161" y="4603"/>
                          <a:pt x="19161" y="4603"/>
                          <a:pt x="19161" y="4603"/>
                        </a:cubicBezTo>
                        <a:cubicBezTo>
                          <a:pt x="16556" y="4639"/>
                          <a:pt x="16556" y="4639"/>
                          <a:pt x="16556" y="4639"/>
                        </a:cubicBezTo>
                        <a:cubicBezTo>
                          <a:pt x="16592" y="2102"/>
                          <a:pt x="16592" y="2102"/>
                          <a:pt x="16592" y="2102"/>
                        </a:cubicBezTo>
                        <a:cubicBezTo>
                          <a:pt x="17750" y="870"/>
                          <a:pt x="17750" y="870"/>
                          <a:pt x="17750" y="870"/>
                        </a:cubicBezTo>
                        <a:cubicBezTo>
                          <a:pt x="17641" y="834"/>
                          <a:pt x="17497" y="834"/>
                          <a:pt x="17388" y="797"/>
                        </a:cubicBezTo>
                        <a:cubicBezTo>
                          <a:pt x="17243" y="797"/>
                          <a:pt x="17135" y="797"/>
                          <a:pt x="17026" y="797"/>
                        </a:cubicBezTo>
                        <a:cubicBezTo>
                          <a:pt x="16773" y="797"/>
                          <a:pt x="16556" y="797"/>
                          <a:pt x="16339" y="870"/>
                        </a:cubicBezTo>
                        <a:cubicBezTo>
                          <a:pt x="16122" y="906"/>
                          <a:pt x="15905" y="979"/>
                          <a:pt x="15688" y="1051"/>
                        </a:cubicBezTo>
                        <a:cubicBezTo>
                          <a:pt x="15507" y="1123"/>
                          <a:pt x="15326" y="1232"/>
                          <a:pt x="15109" y="1341"/>
                        </a:cubicBezTo>
                        <a:cubicBezTo>
                          <a:pt x="14928" y="1486"/>
                          <a:pt x="14747" y="1631"/>
                          <a:pt x="14602" y="1776"/>
                        </a:cubicBezTo>
                        <a:cubicBezTo>
                          <a:pt x="14349" y="2030"/>
                          <a:pt x="14168" y="2319"/>
                          <a:pt x="13987" y="2609"/>
                        </a:cubicBezTo>
                        <a:cubicBezTo>
                          <a:pt x="13842" y="2899"/>
                          <a:pt x="13734" y="3226"/>
                          <a:pt x="13661" y="3552"/>
                        </a:cubicBezTo>
                        <a:cubicBezTo>
                          <a:pt x="13589" y="3878"/>
                          <a:pt x="13589" y="4204"/>
                          <a:pt x="13625" y="4566"/>
                        </a:cubicBezTo>
                        <a:cubicBezTo>
                          <a:pt x="13661" y="4893"/>
                          <a:pt x="13734" y="5219"/>
                          <a:pt x="13915" y="5545"/>
                        </a:cubicBezTo>
                        <a:cubicBezTo>
                          <a:pt x="13987" y="5835"/>
                          <a:pt x="13987" y="5835"/>
                          <a:pt x="13987" y="5835"/>
                        </a:cubicBezTo>
                        <a:cubicBezTo>
                          <a:pt x="5846" y="13989"/>
                          <a:pt x="5846" y="13989"/>
                          <a:pt x="5846" y="13989"/>
                        </a:cubicBezTo>
                        <a:cubicBezTo>
                          <a:pt x="5557" y="13844"/>
                          <a:pt x="5557" y="13844"/>
                          <a:pt x="5557" y="13844"/>
                        </a:cubicBezTo>
                        <a:cubicBezTo>
                          <a:pt x="5376" y="13808"/>
                          <a:pt x="5159" y="13736"/>
                          <a:pt x="4942" y="13699"/>
                        </a:cubicBezTo>
                        <a:cubicBezTo>
                          <a:pt x="4689" y="13627"/>
                          <a:pt x="4471" y="13627"/>
                          <a:pt x="4254" y="13627"/>
                        </a:cubicBezTo>
                        <a:cubicBezTo>
                          <a:pt x="4001" y="13627"/>
                          <a:pt x="3748" y="13627"/>
                          <a:pt x="3531" y="13663"/>
                        </a:cubicBezTo>
                        <a:cubicBezTo>
                          <a:pt x="3314" y="13699"/>
                          <a:pt x="3097" y="13772"/>
                          <a:pt x="2916" y="13844"/>
                        </a:cubicBezTo>
                        <a:cubicBezTo>
                          <a:pt x="2699" y="13953"/>
                          <a:pt x="2518" y="14062"/>
                          <a:pt x="2301" y="14170"/>
                        </a:cubicBezTo>
                        <a:cubicBezTo>
                          <a:pt x="2120" y="14315"/>
                          <a:pt x="1939" y="14460"/>
                          <a:pt x="1794" y="14605"/>
                        </a:cubicBezTo>
                        <a:cubicBezTo>
                          <a:pt x="1613" y="14787"/>
                          <a:pt x="1432" y="15040"/>
                          <a:pt x="1288" y="15294"/>
                        </a:cubicBezTo>
                        <a:cubicBezTo>
                          <a:pt x="1107" y="15548"/>
                          <a:pt x="998" y="15838"/>
                          <a:pt x="962" y="16091"/>
                        </a:cubicBezTo>
                        <a:cubicBezTo>
                          <a:pt x="853" y="16345"/>
                          <a:pt x="817" y="16635"/>
                          <a:pt x="817" y="16925"/>
                        </a:cubicBezTo>
                        <a:cubicBezTo>
                          <a:pt x="817" y="17215"/>
                          <a:pt x="817" y="17505"/>
                          <a:pt x="890" y="17758"/>
                        </a:cubicBezTo>
                        <a:cubicBezTo>
                          <a:pt x="2120" y="16562"/>
                          <a:pt x="2120" y="16562"/>
                          <a:pt x="2120" y="16562"/>
                        </a:cubicBezTo>
                        <a:cubicBezTo>
                          <a:pt x="4652" y="16562"/>
                          <a:pt x="4652" y="16562"/>
                          <a:pt x="4652" y="16562"/>
                        </a:cubicBezTo>
                        <a:cubicBezTo>
                          <a:pt x="4616" y="19172"/>
                          <a:pt x="4616" y="19172"/>
                          <a:pt x="4616" y="19172"/>
                        </a:cubicBezTo>
                        <a:cubicBezTo>
                          <a:pt x="3458" y="20368"/>
                          <a:pt x="3458" y="20368"/>
                          <a:pt x="3458" y="20368"/>
                        </a:cubicBezTo>
                        <a:cubicBezTo>
                          <a:pt x="3567" y="20404"/>
                          <a:pt x="3712" y="20404"/>
                          <a:pt x="3856" y="20404"/>
                        </a:cubicBezTo>
                        <a:cubicBezTo>
                          <a:pt x="4001" y="20404"/>
                          <a:pt x="4110" y="20404"/>
                          <a:pt x="4254" y="20404"/>
                        </a:cubicBezTo>
                        <a:cubicBezTo>
                          <a:pt x="4471" y="20404"/>
                          <a:pt x="4689" y="20404"/>
                          <a:pt x="4906" y="20368"/>
                        </a:cubicBezTo>
                        <a:cubicBezTo>
                          <a:pt x="5123" y="20332"/>
                          <a:pt x="5340" y="20259"/>
                          <a:pt x="5521" y="20187"/>
                        </a:cubicBezTo>
                        <a:cubicBezTo>
                          <a:pt x="5738" y="20078"/>
                          <a:pt x="5955" y="19969"/>
                          <a:pt x="6136" y="19860"/>
                        </a:cubicBezTo>
                        <a:cubicBezTo>
                          <a:pt x="6317" y="19715"/>
                          <a:pt x="6498" y="19570"/>
                          <a:pt x="6642" y="19426"/>
                        </a:cubicBezTo>
                        <a:cubicBezTo>
                          <a:pt x="6896" y="19172"/>
                          <a:pt x="7113" y="18882"/>
                          <a:pt x="7257" y="18592"/>
                        </a:cubicBezTo>
                        <a:cubicBezTo>
                          <a:pt x="7402" y="18302"/>
                          <a:pt x="7511" y="17976"/>
                          <a:pt x="7583" y="17686"/>
                        </a:cubicBezTo>
                        <a:cubicBezTo>
                          <a:pt x="7655" y="17323"/>
                          <a:pt x="7655" y="16997"/>
                          <a:pt x="7619" y="16671"/>
                        </a:cubicBezTo>
                        <a:cubicBezTo>
                          <a:pt x="7619" y="16345"/>
                          <a:pt x="7511" y="15983"/>
                          <a:pt x="7366" y="15656"/>
                        </a:cubicBezTo>
                        <a:close/>
                        <a:moveTo>
                          <a:pt x="1649" y="2211"/>
                        </a:moveTo>
                        <a:cubicBezTo>
                          <a:pt x="3675" y="4240"/>
                          <a:pt x="3675" y="4240"/>
                          <a:pt x="3675" y="4240"/>
                        </a:cubicBezTo>
                        <a:cubicBezTo>
                          <a:pt x="4254" y="3660"/>
                          <a:pt x="4254" y="3660"/>
                          <a:pt x="4254" y="3660"/>
                        </a:cubicBezTo>
                        <a:cubicBezTo>
                          <a:pt x="2228" y="1631"/>
                          <a:pt x="2228" y="1631"/>
                          <a:pt x="2228" y="1631"/>
                        </a:cubicBezTo>
                        <a:lnTo>
                          <a:pt x="1649" y="2211"/>
                        </a:lnTo>
                        <a:close/>
                        <a:moveTo>
                          <a:pt x="20391" y="20404"/>
                        </a:moveTo>
                        <a:cubicBezTo>
                          <a:pt x="20536" y="20332"/>
                          <a:pt x="20608" y="20187"/>
                          <a:pt x="20680" y="20042"/>
                        </a:cubicBezTo>
                        <a:cubicBezTo>
                          <a:pt x="20753" y="19897"/>
                          <a:pt x="20789" y="19715"/>
                          <a:pt x="20789" y="19570"/>
                        </a:cubicBezTo>
                        <a:cubicBezTo>
                          <a:pt x="20789" y="19426"/>
                          <a:pt x="20753" y="19244"/>
                          <a:pt x="20680" y="19136"/>
                        </a:cubicBezTo>
                        <a:cubicBezTo>
                          <a:pt x="20608" y="18991"/>
                          <a:pt x="20536" y="18846"/>
                          <a:pt x="20391" y="18701"/>
                        </a:cubicBezTo>
                        <a:cubicBezTo>
                          <a:pt x="16158" y="14460"/>
                          <a:pt x="16158" y="14460"/>
                          <a:pt x="16158" y="14460"/>
                        </a:cubicBezTo>
                        <a:cubicBezTo>
                          <a:pt x="14457" y="16164"/>
                          <a:pt x="14457" y="16164"/>
                          <a:pt x="14457" y="16164"/>
                        </a:cubicBezTo>
                        <a:cubicBezTo>
                          <a:pt x="18691" y="20404"/>
                          <a:pt x="18691" y="20404"/>
                          <a:pt x="18691" y="20404"/>
                        </a:cubicBezTo>
                        <a:cubicBezTo>
                          <a:pt x="18835" y="20549"/>
                          <a:pt x="18980" y="20621"/>
                          <a:pt x="19089" y="20694"/>
                        </a:cubicBezTo>
                        <a:cubicBezTo>
                          <a:pt x="19233" y="20766"/>
                          <a:pt x="19414" y="20803"/>
                          <a:pt x="19559" y="20803"/>
                        </a:cubicBezTo>
                        <a:cubicBezTo>
                          <a:pt x="19704" y="20803"/>
                          <a:pt x="19884" y="20766"/>
                          <a:pt x="20029" y="20694"/>
                        </a:cubicBezTo>
                        <a:cubicBezTo>
                          <a:pt x="20174" y="20621"/>
                          <a:pt x="20319" y="20549"/>
                          <a:pt x="20391" y="20404"/>
                        </a:cubicBezTo>
                        <a:close/>
                      </a:path>
                    </a:pathLst>
                  </a:custGeom>
                  <a:solidFill>
                    <a:schemeClr val="bg1"/>
                  </a:solidFill>
                  <a:ln w="12700">
                    <a:miter lim="400000"/>
                  </a:ln>
                </p:spPr>
                <p:txBody>
                  <a:bodyPr lIns="22860" rIns="22860"/>
                  <a:p>
                    <a:pPr defTabSz="457200">
                      <a:defRPr sz="1800">
                        <a:solidFill>
                          <a:schemeClr val="accent6">
                            <a:hueOff val="-2214564"/>
                            <a:satOff val="-18439"/>
                            <a:lumOff val="-82914"/>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grpSp>
            <p:grpSp>
              <p:nvGrpSpPr>
                <p:cNvPr id="9" name="组合 8"/>
                <p:cNvGrpSpPr/>
                <p:nvPr/>
              </p:nvGrpSpPr>
              <p:grpSpPr>
                <a:xfrm>
                  <a:off x="7619" y="2868"/>
                  <a:ext cx="3735" cy="4986"/>
                  <a:chOff x="2352" y="3688"/>
                  <a:chExt cx="3735" cy="4986"/>
                </a:xfrm>
              </p:grpSpPr>
              <p:sp>
                <p:nvSpPr>
                  <p:cNvPr id="10" name="燕尾形箭头 9"/>
                  <p:cNvSpPr/>
                  <p:nvPr/>
                </p:nvSpPr>
                <p:spPr>
                  <a:xfrm rot="5400000">
                    <a:off x="2508" y="3688"/>
                    <a:ext cx="3424" cy="3424"/>
                  </a:xfrm>
                  <a:prstGeom prst="notchedRightArrow">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035" y="7153"/>
                    <a:ext cx="2369" cy="628"/>
                  </a:xfrm>
                  <a:prstGeom prst="rect">
                    <a:avLst/>
                  </a:prstGeom>
                  <a:noFill/>
                </p:spPr>
                <p:txBody>
                  <a:bodyPr wrap="square" rtlCol="0">
                    <a:spAutoFit/>
                  </a:bodyPr>
                  <a:p>
                    <a:pPr algn="ct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15" name="文本框 14"/>
                  <p:cNvSpPr txBox="1"/>
                  <p:nvPr/>
                </p:nvSpPr>
                <p:spPr>
                  <a:xfrm>
                    <a:off x="2352" y="7654"/>
                    <a:ext cx="3735" cy="1020"/>
                  </a:xfrm>
                  <a:prstGeom prst="rect">
                    <a:avLst/>
                  </a:prstGeom>
                  <a:noFill/>
                </p:spPr>
                <p:txBody>
                  <a:bodyPr wrap="square" rtlCol="0">
                    <a:spAutoFit/>
                  </a:bodyPr>
                  <a:p>
                    <a:pPr algn="ct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18" name="组合 17"/>
                <p:cNvGrpSpPr/>
                <p:nvPr/>
              </p:nvGrpSpPr>
              <p:grpSpPr>
                <a:xfrm>
                  <a:off x="12914" y="2868"/>
                  <a:ext cx="3735" cy="5200"/>
                  <a:chOff x="2352" y="3688"/>
                  <a:chExt cx="3735" cy="5200"/>
                </a:xfrm>
              </p:grpSpPr>
              <p:sp>
                <p:nvSpPr>
                  <p:cNvPr id="19" name="燕尾形箭头 18"/>
                  <p:cNvSpPr/>
                  <p:nvPr/>
                </p:nvSpPr>
                <p:spPr>
                  <a:xfrm rot="5400000">
                    <a:off x="2508" y="3688"/>
                    <a:ext cx="3424" cy="3424"/>
                  </a:xfrm>
                  <a:prstGeom prst="notchedRightArrow">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035" y="7153"/>
                    <a:ext cx="2369" cy="628"/>
                  </a:xfrm>
                  <a:prstGeom prst="rect">
                    <a:avLst/>
                  </a:prstGeom>
                  <a:noFill/>
                </p:spPr>
                <p:txBody>
                  <a:bodyPr wrap="square" rtlCol="0">
                    <a:spAutoFit/>
                  </a:bodyPr>
                  <a:p>
                    <a:pPr algn="ct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21" name="文本框 20"/>
                  <p:cNvSpPr txBox="1"/>
                  <p:nvPr/>
                </p:nvSpPr>
                <p:spPr>
                  <a:xfrm>
                    <a:off x="2352" y="7654"/>
                    <a:ext cx="3735" cy="1234"/>
                  </a:xfrm>
                  <a:prstGeom prst="rect">
                    <a:avLst/>
                  </a:prstGeom>
                  <a:noFill/>
                </p:spPr>
                <p:txBody>
                  <a:bodyPr wrap="square" rtlCol="0">
                    <a:spAutoFit/>
                  </a:bodyPr>
                  <a:p>
                    <a:pPr algn="ct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sp>
            <p:nvSpPr>
              <p:cNvPr id="22" name="Shape 4713"/>
              <p:cNvSpPr/>
              <p:nvPr/>
            </p:nvSpPr>
            <p:spPr>
              <a:xfrm>
                <a:off x="9114" y="3668"/>
                <a:ext cx="971" cy="1167"/>
              </a:xfrm>
              <a:custGeom>
                <a:avLst/>
                <a:gdLst/>
                <a:ahLst/>
                <a:cxnLst>
                  <a:cxn ang="0">
                    <a:pos x="wd2" y="hd2"/>
                  </a:cxn>
                  <a:cxn ang="5400000">
                    <a:pos x="wd2" y="hd2"/>
                  </a:cxn>
                  <a:cxn ang="10800000">
                    <a:pos x="wd2" y="hd2"/>
                  </a:cxn>
                  <a:cxn ang="16200000">
                    <a:pos x="wd2" y="hd2"/>
                  </a:cxn>
                </a:cxnLst>
                <a:rect l="0" t="0" r="r" b="b"/>
                <a:pathLst>
                  <a:path w="21600" h="21600" extrusionOk="0">
                    <a:moveTo>
                      <a:pt x="0" y="17153"/>
                    </a:moveTo>
                    <a:lnTo>
                      <a:pt x="0" y="0"/>
                    </a:lnTo>
                    <a:lnTo>
                      <a:pt x="21600" y="0"/>
                    </a:lnTo>
                    <a:lnTo>
                      <a:pt x="21600" y="17153"/>
                    </a:lnTo>
                    <a:lnTo>
                      <a:pt x="13595" y="17153"/>
                    </a:lnTo>
                    <a:lnTo>
                      <a:pt x="13595" y="16200"/>
                    </a:lnTo>
                    <a:lnTo>
                      <a:pt x="20584" y="16200"/>
                    </a:lnTo>
                    <a:lnTo>
                      <a:pt x="20584" y="847"/>
                    </a:lnTo>
                    <a:lnTo>
                      <a:pt x="1144" y="847"/>
                    </a:lnTo>
                    <a:lnTo>
                      <a:pt x="1144" y="16200"/>
                    </a:lnTo>
                    <a:lnTo>
                      <a:pt x="8132" y="16200"/>
                    </a:lnTo>
                    <a:lnTo>
                      <a:pt x="8132" y="17153"/>
                    </a:lnTo>
                    <a:lnTo>
                      <a:pt x="0" y="17153"/>
                    </a:lnTo>
                    <a:close/>
                    <a:moveTo>
                      <a:pt x="11435" y="7412"/>
                    </a:moveTo>
                    <a:lnTo>
                      <a:pt x="11435" y="21600"/>
                    </a:lnTo>
                    <a:lnTo>
                      <a:pt x="10292" y="21600"/>
                    </a:lnTo>
                    <a:lnTo>
                      <a:pt x="10292" y="7412"/>
                    </a:lnTo>
                    <a:lnTo>
                      <a:pt x="6099" y="10800"/>
                    </a:lnTo>
                    <a:lnTo>
                      <a:pt x="5336" y="10165"/>
                    </a:lnTo>
                    <a:lnTo>
                      <a:pt x="10927" y="5612"/>
                    </a:lnTo>
                    <a:lnTo>
                      <a:pt x="16391" y="10165"/>
                    </a:lnTo>
                    <a:lnTo>
                      <a:pt x="15628" y="10800"/>
                    </a:lnTo>
                    <a:lnTo>
                      <a:pt x="11435" y="7412"/>
                    </a:lnTo>
                    <a:close/>
                  </a:path>
                </a:pathLst>
              </a:custGeom>
              <a:solidFill>
                <a:schemeClr val="bg1"/>
              </a:solidFill>
              <a:ln w="12700">
                <a:miter lim="400000"/>
              </a:ln>
            </p:spPr>
            <p:txBody>
              <a:bodyPr lIns="22860" rIns="22860"/>
              <a:p>
                <a:pPr defTabSz="457200">
                  <a:defRPr sz="1800">
                    <a:solidFill>
                      <a:schemeClr val="accent6">
                        <a:hueOff val="-2214564"/>
                        <a:satOff val="-18440"/>
                        <a:lumOff val="-82915"/>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24" name="Shape 4718"/>
              <p:cNvSpPr/>
              <p:nvPr/>
            </p:nvSpPr>
            <p:spPr>
              <a:xfrm>
                <a:off x="14327" y="3691"/>
                <a:ext cx="1138" cy="1144"/>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311"/>
                      <a:pt x="15023" y="856"/>
                    </a:cubicBezTo>
                    <a:cubicBezTo>
                      <a:pt x="16346" y="1401"/>
                      <a:pt x="17475" y="2179"/>
                      <a:pt x="18448" y="3152"/>
                    </a:cubicBezTo>
                    <a:cubicBezTo>
                      <a:pt x="19421" y="4125"/>
                      <a:pt x="20199" y="5293"/>
                      <a:pt x="20783" y="6616"/>
                    </a:cubicBezTo>
                    <a:cubicBezTo>
                      <a:pt x="21328" y="7901"/>
                      <a:pt x="21600" y="9341"/>
                      <a:pt x="21600" y="10819"/>
                    </a:cubicBezTo>
                    <a:cubicBezTo>
                      <a:pt x="21600" y="12298"/>
                      <a:pt x="21328" y="13699"/>
                      <a:pt x="20783" y="15023"/>
                    </a:cubicBezTo>
                    <a:cubicBezTo>
                      <a:pt x="20199" y="16346"/>
                      <a:pt x="19421" y="17475"/>
                      <a:pt x="18448" y="18448"/>
                    </a:cubicBezTo>
                    <a:cubicBezTo>
                      <a:pt x="17475" y="19421"/>
                      <a:pt x="16346" y="20199"/>
                      <a:pt x="15023" y="20783"/>
                    </a:cubicBezTo>
                    <a:cubicBezTo>
                      <a:pt x="13699" y="21328"/>
                      <a:pt x="12298" y="21600"/>
                      <a:pt x="10819" y="21600"/>
                    </a:cubicBezTo>
                    <a:cubicBezTo>
                      <a:pt x="9302" y="21600"/>
                      <a:pt x="7901" y="21328"/>
                      <a:pt x="6616" y="20783"/>
                    </a:cubicBezTo>
                    <a:cubicBezTo>
                      <a:pt x="5293" y="20199"/>
                      <a:pt x="4125" y="19421"/>
                      <a:pt x="3152" y="18448"/>
                    </a:cubicBezTo>
                    <a:cubicBezTo>
                      <a:pt x="2179" y="17475"/>
                      <a:pt x="1401" y="16346"/>
                      <a:pt x="856" y="15023"/>
                    </a:cubicBezTo>
                    <a:cubicBezTo>
                      <a:pt x="272" y="13699"/>
                      <a:pt x="0" y="12298"/>
                      <a:pt x="0" y="10819"/>
                    </a:cubicBezTo>
                    <a:cubicBezTo>
                      <a:pt x="0" y="10080"/>
                      <a:pt x="78" y="9341"/>
                      <a:pt x="234" y="8640"/>
                    </a:cubicBezTo>
                    <a:cubicBezTo>
                      <a:pt x="350" y="7901"/>
                      <a:pt x="584" y="7239"/>
                      <a:pt x="856" y="6616"/>
                    </a:cubicBezTo>
                    <a:cubicBezTo>
                      <a:pt x="1129" y="5955"/>
                      <a:pt x="1479" y="5371"/>
                      <a:pt x="1868" y="4787"/>
                    </a:cubicBezTo>
                    <a:cubicBezTo>
                      <a:pt x="2257" y="4203"/>
                      <a:pt x="2685" y="3658"/>
                      <a:pt x="3152" y="3152"/>
                    </a:cubicBezTo>
                    <a:cubicBezTo>
                      <a:pt x="3775" y="3775"/>
                      <a:pt x="3775" y="3775"/>
                      <a:pt x="3775" y="3775"/>
                    </a:cubicBezTo>
                    <a:cubicBezTo>
                      <a:pt x="3308" y="4242"/>
                      <a:pt x="2919" y="4748"/>
                      <a:pt x="2569" y="5254"/>
                    </a:cubicBezTo>
                    <a:cubicBezTo>
                      <a:pt x="2218" y="5799"/>
                      <a:pt x="1907" y="6344"/>
                      <a:pt x="1635" y="6966"/>
                    </a:cubicBezTo>
                    <a:cubicBezTo>
                      <a:pt x="1401" y="7550"/>
                      <a:pt x="1206" y="8134"/>
                      <a:pt x="1090" y="8796"/>
                    </a:cubicBezTo>
                    <a:cubicBezTo>
                      <a:pt x="934" y="9457"/>
                      <a:pt x="856" y="10119"/>
                      <a:pt x="856" y="10819"/>
                    </a:cubicBezTo>
                    <a:cubicBezTo>
                      <a:pt x="856" y="12182"/>
                      <a:pt x="1129" y="13466"/>
                      <a:pt x="1674" y="14672"/>
                    </a:cubicBezTo>
                    <a:cubicBezTo>
                      <a:pt x="2179" y="15879"/>
                      <a:pt x="2880" y="16930"/>
                      <a:pt x="3775" y="17864"/>
                    </a:cubicBezTo>
                    <a:cubicBezTo>
                      <a:pt x="4670" y="18720"/>
                      <a:pt x="5721" y="19421"/>
                      <a:pt x="6928" y="19965"/>
                    </a:cubicBezTo>
                    <a:cubicBezTo>
                      <a:pt x="8134" y="20471"/>
                      <a:pt x="9418" y="20744"/>
                      <a:pt x="10819" y="20744"/>
                    </a:cubicBezTo>
                    <a:cubicBezTo>
                      <a:pt x="12182" y="20744"/>
                      <a:pt x="13466" y="20471"/>
                      <a:pt x="14672" y="19965"/>
                    </a:cubicBezTo>
                    <a:cubicBezTo>
                      <a:pt x="15879" y="19421"/>
                      <a:pt x="16930" y="18720"/>
                      <a:pt x="17864" y="17864"/>
                    </a:cubicBezTo>
                    <a:cubicBezTo>
                      <a:pt x="18720" y="16930"/>
                      <a:pt x="19421" y="15879"/>
                      <a:pt x="19965" y="14672"/>
                    </a:cubicBezTo>
                    <a:cubicBezTo>
                      <a:pt x="20471" y="13466"/>
                      <a:pt x="20744" y="12182"/>
                      <a:pt x="20744" y="10819"/>
                    </a:cubicBezTo>
                    <a:cubicBezTo>
                      <a:pt x="20744" y="9496"/>
                      <a:pt x="20510" y="8251"/>
                      <a:pt x="20004" y="7044"/>
                    </a:cubicBezTo>
                    <a:cubicBezTo>
                      <a:pt x="19498" y="5877"/>
                      <a:pt x="18837" y="4826"/>
                      <a:pt x="17942" y="3931"/>
                    </a:cubicBezTo>
                    <a:cubicBezTo>
                      <a:pt x="17124" y="3036"/>
                      <a:pt x="16112" y="2335"/>
                      <a:pt x="14945" y="1790"/>
                    </a:cubicBezTo>
                    <a:cubicBezTo>
                      <a:pt x="13816" y="1245"/>
                      <a:pt x="12571" y="934"/>
                      <a:pt x="11248" y="856"/>
                    </a:cubicBezTo>
                    <a:cubicBezTo>
                      <a:pt x="11248" y="5176"/>
                      <a:pt x="11248" y="5176"/>
                      <a:pt x="11248" y="5176"/>
                    </a:cubicBezTo>
                    <a:cubicBezTo>
                      <a:pt x="10352" y="5176"/>
                      <a:pt x="10352" y="5176"/>
                      <a:pt x="10352" y="5176"/>
                    </a:cubicBezTo>
                    <a:cubicBezTo>
                      <a:pt x="10352" y="467"/>
                      <a:pt x="10352" y="467"/>
                      <a:pt x="10352" y="467"/>
                    </a:cubicBezTo>
                    <a:cubicBezTo>
                      <a:pt x="10391" y="467"/>
                      <a:pt x="10391" y="467"/>
                      <a:pt x="10391" y="467"/>
                    </a:cubicBezTo>
                    <a:cubicBezTo>
                      <a:pt x="10391" y="0"/>
                      <a:pt x="10391" y="0"/>
                      <a:pt x="10391" y="0"/>
                    </a:cubicBezTo>
                    <a:cubicBezTo>
                      <a:pt x="10469" y="0"/>
                      <a:pt x="10547" y="0"/>
                      <a:pt x="10586" y="0"/>
                    </a:cubicBezTo>
                    <a:cubicBezTo>
                      <a:pt x="10664" y="0"/>
                      <a:pt x="10742" y="0"/>
                      <a:pt x="10819" y="0"/>
                    </a:cubicBezTo>
                    <a:close/>
                    <a:moveTo>
                      <a:pt x="9730" y="11559"/>
                    </a:moveTo>
                    <a:cubicBezTo>
                      <a:pt x="5682" y="6344"/>
                      <a:pt x="5682" y="6344"/>
                      <a:pt x="5682" y="6344"/>
                    </a:cubicBezTo>
                    <a:cubicBezTo>
                      <a:pt x="5604" y="6266"/>
                      <a:pt x="5604" y="6149"/>
                      <a:pt x="5604" y="6032"/>
                    </a:cubicBezTo>
                    <a:cubicBezTo>
                      <a:pt x="5643" y="5916"/>
                      <a:pt x="5682" y="5799"/>
                      <a:pt x="5799" y="5721"/>
                    </a:cubicBezTo>
                    <a:cubicBezTo>
                      <a:pt x="5838" y="5682"/>
                      <a:pt x="5955" y="5643"/>
                      <a:pt x="6032" y="5643"/>
                    </a:cubicBezTo>
                    <a:cubicBezTo>
                      <a:pt x="6149" y="5643"/>
                      <a:pt x="6227" y="5682"/>
                      <a:pt x="6305" y="5721"/>
                    </a:cubicBezTo>
                    <a:cubicBezTo>
                      <a:pt x="11559" y="9730"/>
                      <a:pt x="11559" y="9730"/>
                      <a:pt x="11559" y="9730"/>
                    </a:cubicBezTo>
                    <a:cubicBezTo>
                      <a:pt x="11598" y="9730"/>
                      <a:pt x="11637" y="9769"/>
                      <a:pt x="11676" y="9846"/>
                    </a:cubicBezTo>
                    <a:cubicBezTo>
                      <a:pt x="11792" y="9963"/>
                      <a:pt x="11909" y="10119"/>
                      <a:pt x="11987" y="10275"/>
                    </a:cubicBezTo>
                    <a:cubicBezTo>
                      <a:pt x="12065" y="10430"/>
                      <a:pt x="12143" y="10586"/>
                      <a:pt x="12143" y="10819"/>
                    </a:cubicBezTo>
                    <a:cubicBezTo>
                      <a:pt x="12143" y="10975"/>
                      <a:pt x="12104" y="11131"/>
                      <a:pt x="12026" y="11325"/>
                    </a:cubicBezTo>
                    <a:cubicBezTo>
                      <a:pt x="11948" y="11481"/>
                      <a:pt x="11870" y="11637"/>
                      <a:pt x="11715" y="11715"/>
                    </a:cubicBezTo>
                    <a:cubicBezTo>
                      <a:pt x="11637" y="11870"/>
                      <a:pt x="11481" y="11948"/>
                      <a:pt x="11325" y="12026"/>
                    </a:cubicBezTo>
                    <a:cubicBezTo>
                      <a:pt x="11131" y="12104"/>
                      <a:pt x="10975" y="12143"/>
                      <a:pt x="10819" y="12143"/>
                    </a:cubicBezTo>
                    <a:cubicBezTo>
                      <a:pt x="10586" y="12143"/>
                      <a:pt x="10430" y="12065"/>
                      <a:pt x="10236" y="11987"/>
                    </a:cubicBezTo>
                    <a:cubicBezTo>
                      <a:pt x="10080" y="11870"/>
                      <a:pt x="9924" y="11754"/>
                      <a:pt x="9808" y="11637"/>
                    </a:cubicBezTo>
                    <a:lnTo>
                      <a:pt x="9730" y="11559"/>
                    </a:lnTo>
                    <a:close/>
                  </a:path>
                </a:pathLst>
              </a:custGeom>
              <a:solidFill>
                <a:schemeClr val="bg1"/>
              </a:solidFill>
              <a:ln w="12700">
                <a:miter lim="400000"/>
              </a:ln>
            </p:spPr>
            <p:txBody>
              <a:bodyPr lIns="22860" rIns="22860"/>
              <a:p>
                <a:pPr defTabSz="457200">
                  <a:defRPr sz="1800">
                    <a:solidFill>
                      <a:schemeClr val="accent6">
                        <a:hueOff val="-2214564"/>
                        <a:satOff val="-18440"/>
                        <a:lumOff val="-82915"/>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9" name="组合 8"/>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grpSp>
          <p:nvGrpSpPr>
            <p:cNvPr id="8" name="组合 7"/>
            <p:cNvGrpSpPr/>
            <p:nvPr/>
          </p:nvGrpSpPr>
          <p:grpSpPr>
            <a:xfrm>
              <a:off x="4007" y="2982"/>
              <a:ext cx="11186" cy="3925"/>
              <a:chOff x="4556" y="2982"/>
              <a:chExt cx="11186" cy="3925"/>
            </a:xfrm>
          </p:grpSpPr>
          <p:grpSp>
            <p:nvGrpSpPr>
              <p:cNvPr id="6" name="组合 5"/>
              <p:cNvGrpSpPr/>
              <p:nvPr/>
            </p:nvGrpSpPr>
            <p:grpSpPr>
              <a:xfrm>
                <a:off x="4556" y="2982"/>
                <a:ext cx="11186" cy="3046"/>
                <a:chOff x="4556" y="3126"/>
                <a:chExt cx="11186" cy="3046"/>
              </a:xfrm>
            </p:grpSpPr>
            <p:sp>
              <p:nvSpPr>
                <p:cNvPr id="29" name="文本框 28"/>
                <p:cNvSpPr txBox="1"/>
                <p:nvPr/>
              </p:nvSpPr>
              <p:spPr>
                <a:xfrm>
                  <a:off x="4556" y="3126"/>
                  <a:ext cx="11186" cy="2276"/>
                </a:xfrm>
                <a:prstGeom prst="rect">
                  <a:avLst/>
                </a:prstGeom>
                <a:noFill/>
                <a:ln>
                  <a:noFill/>
                </a:ln>
              </p:spPr>
              <p:txBody>
                <a:bodyPr wrap="square" rtlCol="0">
                  <a:spAutoFit/>
                </a:bodyPr>
                <a:p>
                  <a:pPr algn="ctr"/>
                  <a:r>
                    <a:rPr lang="zh-CN" sz="8800" b="1">
                      <a:solidFill>
                        <a:srgbClr val="A4BBA0"/>
                      </a:solidFill>
                      <a:latin typeface="思源黑体 Medium" panose="020B0600000000000000" charset="-122"/>
                      <a:ea typeface="思源黑体 Medium" panose="020B0600000000000000" charset="-122"/>
                      <a:cs typeface="思源黑体 Heavy" panose="020B0A00000000000000" charset="-122"/>
                    </a:rPr>
                    <a:t>感谢下载支持</a:t>
                  </a:r>
                  <a:endParaRPr lang="zh-CN" sz="8800" b="1">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sp>
              <p:nvSpPr>
                <p:cNvPr id="32" name="文本框 31"/>
                <p:cNvSpPr txBox="1"/>
                <p:nvPr/>
              </p:nvSpPr>
              <p:spPr>
                <a:xfrm>
                  <a:off x="5745" y="5275"/>
                  <a:ext cx="8807" cy="677"/>
                </a:xfrm>
                <a:prstGeom prst="rect">
                  <a:avLst/>
                </a:prstGeom>
                <a:noFill/>
                <a:ln>
                  <a:noFill/>
                </a:ln>
              </p:spPr>
              <p:txBody>
                <a:bodyPr wrap="square" rtlCol="0">
                  <a:spAutoFit/>
                </a:bodyPr>
                <a:p>
                  <a:pPr algn="dist">
                    <a:lnSpc>
                      <a:spcPct val="100000"/>
                    </a:lnSpc>
                  </a:pP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rPr>
                    <a:t>工作总结</a:t>
                  </a:r>
                  <a:r>
                    <a:rPr lang="en-US" altLang="zh-CN" sz="2200">
                      <a:solidFill>
                        <a:srgbClr val="A4BBA0"/>
                      </a:solidFill>
                      <a:latin typeface="思源黑体 Light" panose="020B0300000000000000" charset="-122"/>
                      <a:ea typeface="思源黑体 Light" panose="020B0300000000000000" charset="-122"/>
                      <a:cs typeface="思源黑体 Light" panose="020B0300000000000000" charset="-122"/>
                    </a:rPr>
                    <a:t>|</a:t>
                  </a: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rPr>
                    <a:t>述职报告</a:t>
                  </a:r>
                  <a:r>
                    <a:rPr lang="en-US" altLang="zh-CN" sz="2200">
                      <a:solidFill>
                        <a:srgbClr val="A4BBA0"/>
                      </a:solidFill>
                      <a:latin typeface="思源黑体 Light" panose="020B0300000000000000" charset="-122"/>
                      <a:ea typeface="思源黑体 Light" panose="020B0300000000000000" charset="-122"/>
                      <a:cs typeface="思源黑体 Light" panose="020B0300000000000000" charset="-122"/>
                      <a:sym typeface="+mn-ea"/>
                    </a:rPr>
                    <a:t>|</a:t>
                  </a: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sym typeface="+mn-ea"/>
                    </a:rPr>
                    <a:t>作业汇报</a:t>
                  </a:r>
                  <a:r>
                    <a:rPr lang="en-US" altLang="zh-CN" sz="2200">
                      <a:solidFill>
                        <a:srgbClr val="A4BBA0"/>
                      </a:solidFill>
                      <a:latin typeface="思源黑体 Light" panose="020B0300000000000000" charset="-122"/>
                      <a:ea typeface="思源黑体 Light" panose="020B0300000000000000" charset="-122"/>
                      <a:cs typeface="思源黑体 Light" panose="020B0300000000000000" charset="-122"/>
                    </a:rPr>
                    <a:t>|</a:t>
                  </a:r>
                  <a:r>
                    <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rPr>
                    <a:t>年终总结</a:t>
                  </a:r>
                  <a:endParaRPr lang="zh-CN" altLang="en-US" sz="2200">
                    <a:solidFill>
                      <a:srgbClr val="A4BBA0"/>
                    </a:solidFill>
                    <a:latin typeface="思源黑体 Light" panose="020B0300000000000000" charset="-122"/>
                    <a:ea typeface="思源黑体 Light" panose="020B0300000000000000" charset="-122"/>
                    <a:cs typeface="思源黑体 Light" panose="020B0300000000000000" charset="-122"/>
                  </a:endParaRPr>
                </a:p>
              </p:txBody>
            </p:sp>
            <p:cxnSp>
              <p:nvCxnSpPr>
                <p:cNvPr id="7" name="直接连接符 6"/>
                <p:cNvCxnSpPr/>
                <p:nvPr/>
              </p:nvCxnSpPr>
              <p:spPr>
                <a:xfrm>
                  <a:off x="5831" y="6172"/>
                  <a:ext cx="8635" cy="0"/>
                </a:xfrm>
                <a:prstGeom prst="line">
                  <a:avLst/>
                </a:prstGeom>
                <a:ln>
                  <a:solidFill>
                    <a:srgbClr val="A4BBA0"/>
                  </a:solidFill>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8729" y="6279"/>
                <a:ext cx="2839" cy="628"/>
              </a:xfrm>
              <a:prstGeom prst="rect">
                <a:avLst/>
              </a:prstGeom>
              <a:noFill/>
              <a:extLst>
                <a:ext uri="{909E8E84-426E-40DD-AFC4-6F175D3DCCD1}">
                  <a14:hiddenFill xmlns:a14="http://schemas.microsoft.com/office/drawing/2010/main">
                    <a:solidFill>
                      <a:srgbClr val="E61C34"/>
                    </a:solidFill>
                  </a14:hiddenFill>
                </a:ext>
              </a:extLst>
            </p:spPr>
            <p:txBody>
              <a:bodyPr wrap="square" rtlCol="0">
                <a:spAutoFit/>
              </a:bodyPr>
              <a:p>
                <a:pPr algn="ctr"/>
                <a:r>
                  <a:rPr lang="zh-CN" altLang="en-US" sz="2000">
                    <a:solidFill>
                      <a:srgbClr val="A4BBA0"/>
                    </a:solidFill>
                    <a:latin typeface="思源黑体 Light" panose="020B0300000000000000" charset="-122"/>
                    <a:ea typeface="思源黑体 Light" panose="020B0300000000000000" charset="-122"/>
                    <a:cs typeface="思源黑体 Light" panose="020B0300000000000000" charset="-122"/>
                  </a:rPr>
                  <a:t>汇报人：包谷</a:t>
                </a:r>
                <a:endParaRPr lang="zh-CN" altLang="en-US" sz="2000">
                  <a:solidFill>
                    <a:srgbClr val="A4BBA0"/>
                  </a:solidFill>
                  <a:latin typeface="思源黑体 Light" panose="020B0300000000000000" charset="-122"/>
                  <a:ea typeface="思源黑体 Light" panose="020B0300000000000000" charset="-122"/>
                  <a:cs typeface="思源黑体 Light" panose="020B0300000000000000"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4" name="组合 33"/>
          <p:cNvGrpSpPr/>
          <p:nvPr/>
        </p:nvGrpSpPr>
        <p:grpSpPr>
          <a:xfrm>
            <a:off x="0" y="0"/>
            <a:ext cx="12265660" cy="6892925"/>
            <a:chOff x="0" y="0"/>
            <a:chExt cx="19316" cy="10855"/>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2" y="2605"/>
              <a:ext cx="19314" cy="8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5245" y="163"/>
              <a:ext cx="8710" cy="2228"/>
              <a:chOff x="5245" y="945"/>
              <a:chExt cx="8710" cy="2228"/>
            </a:xfrm>
          </p:grpSpPr>
          <p:sp>
            <p:nvSpPr>
              <p:cNvPr id="3" name="文本框 2"/>
              <p:cNvSpPr txBox="1"/>
              <p:nvPr/>
            </p:nvSpPr>
            <p:spPr>
              <a:xfrm>
                <a:off x="5245" y="945"/>
                <a:ext cx="3966" cy="2228"/>
              </a:xfrm>
              <a:prstGeom prst="rect">
                <a:avLst/>
              </a:prstGeom>
              <a:noFill/>
              <a:ln>
                <a:noFill/>
              </a:ln>
            </p:spPr>
            <p:txBody>
              <a:bodyPr wrap="square" rtlCol="0">
                <a:spAutoFit/>
              </a:bodyPr>
              <a:p>
                <a:pPr algn="dist"/>
                <a:r>
                  <a:rPr lang="zh-CN" altLang="en-US" sz="8600">
                    <a:solidFill>
                      <a:srgbClr val="A4BBA0"/>
                    </a:solidFill>
                    <a:latin typeface="思源黑体 Medium" panose="020B0600000000000000" charset="-122"/>
                    <a:ea typeface="思源黑体 Medium" panose="020B0600000000000000" charset="-122"/>
                    <a:cs typeface="思源黑体 Heavy" panose="020B0A00000000000000" charset="-122"/>
                  </a:rPr>
                  <a:t>目录</a:t>
                </a:r>
                <a:endParaRPr lang="zh-CN" altLang="en-US" sz="8600">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sp>
            <p:nvSpPr>
              <p:cNvPr id="5" name="文本框 4"/>
              <p:cNvSpPr txBox="1"/>
              <p:nvPr/>
            </p:nvSpPr>
            <p:spPr>
              <a:xfrm>
                <a:off x="9211" y="1875"/>
                <a:ext cx="4745" cy="1016"/>
              </a:xfrm>
              <a:prstGeom prst="rect">
                <a:avLst/>
              </a:prstGeom>
              <a:noFill/>
              <a:ln>
                <a:noFill/>
              </a:ln>
            </p:spPr>
            <p:txBody>
              <a:bodyPr wrap="square" rtlCol="0">
                <a:spAutoFit/>
              </a:bodyPr>
              <a:p>
                <a:pPr algn="dist"/>
                <a:r>
                  <a:rPr lang="en-US" altLang="zh-CN" sz="3600">
                    <a:solidFill>
                      <a:srgbClr val="A4BBA0"/>
                    </a:solidFill>
                    <a:latin typeface="思源黑体 Medium" panose="020B0600000000000000" charset="-122"/>
                    <a:ea typeface="思源黑体 Medium" panose="020B0600000000000000" charset="-122"/>
                    <a:cs typeface="思源黑体 Heavy" panose="020B0A00000000000000" charset="-122"/>
                  </a:rPr>
                  <a:t>/CONTENTS</a:t>
                </a:r>
                <a:endParaRPr lang="en-US" altLang="zh-CN" sz="3600">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grpSp>
        <p:grpSp>
          <p:nvGrpSpPr>
            <p:cNvPr id="33" name="组合 32"/>
            <p:cNvGrpSpPr/>
            <p:nvPr/>
          </p:nvGrpSpPr>
          <p:grpSpPr>
            <a:xfrm>
              <a:off x="1710" y="4939"/>
              <a:ext cx="15780" cy="3084"/>
              <a:chOff x="1710" y="4939"/>
              <a:chExt cx="15780" cy="3084"/>
            </a:xfrm>
          </p:grpSpPr>
          <p:grpSp>
            <p:nvGrpSpPr>
              <p:cNvPr id="11" name="组合 10"/>
              <p:cNvGrpSpPr/>
              <p:nvPr/>
            </p:nvGrpSpPr>
            <p:grpSpPr>
              <a:xfrm rot="0">
                <a:off x="1710" y="4939"/>
                <a:ext cx="3066" cy="3085"/>
                <a:chOff x="1768" y="5905"/>
                <a:chExt cx="3066" cy="3085"/>
              </a:xfrm>
            </p:grpSpPr>
            <p:sp>
              <p:nvSpPr>
                <p:cNvPr id="13" name="椭圆 12"/>
                <p:cNvSpPr/>
                <p:nvPr/>
              </p:nvSpPr>
              <p:spPr>
                <a:xfrm>
                  <a:off x="2551" y="5905"/>
                  <a:ext cx="1500" cy="1500"/>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1" name="文本框 20"/>
                <p:cNvSpPr txBox="1"/>
                <p:nvPr/>
              </p:nvSpPr>
              <p:spPr>
                <a:xfrm>
                  <a:off x="2594" y="6147"/>
                  <a:ext cx="1415" cy="1016"/>
                </a:xfrm>
                <a:prstGeom prst="rect">
                  <a:avLst/>
                </a:prstGeom>
                <a:noFill/>
                <a:ln>
                  <a:noFill/>
                </a:ln>
              </p:spPr>
              <p:txBody>
                <a:bodyPr wrap="square" rtlCol="0">
                  <a:spAutoFit/>
                </a:bodyPr>
                <a:p>
                  <a:pPr algn="ctr"/>
                  <a:r>
                    <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rPr>
                    <a:t>01</a:t>
                  </a:r>
                  <a:endPar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endParaRPr>
                </a:p>
              </p:txBody>
            </p:sp>
            <p:sp>
              <p:nvSpPr>
                <p:cNvPr id="14" name="文本框 13"/>
                <p:cNvSpPr txBox="1"/>
                <p:nvPr/>
              </p:nvSpPr>
              <p:spPr>
                <a:xfrm>
                  <a:off x="1768" y="7247"/>
                  <a:ext cx="3066" cy="1743"/>
                </a:xfrm>
                <a:prstGeom prst="rect">
                  <a:avLst/>
                </a:prstGeom>
                <a:noFill/>
              </p:spPr>
              <p:txBody>
                <a:bodyPr wrap="square" rtlCol="0">
                  <a:spAutoFit/>
                </a:bodyPr>
                <a:p>
                  <a:pPr algn="ctr">
                    <a:lnSpc>
                      <a:spcPct val="150000"/>
                    </a:lnSpc>
                  </a:pPr>
                  <a:r>
                    <a:rPr lang="en-US" altLang="zh-CN"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  </a:t>
                  </a:r>
                  <a:r>
                    <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单击输入您的文字</a:t>
                  </a:r>
                  <a:endPar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15" name="组合 14"/>
              <p:cNvGrpSpPr/>
              <p:nvPr/>
            </p:nvGrpSpPr>
            <p:grpSpPr>
              <a:xfrm rot="0">
                <a:off x="5948" y="4939"/>
                <a:ext cx="3066" cy="3085"/>
                <a:chOff x="1768" y="5905"/>
                <a:chExt cx="3066" cy="3085"/>
              </a:xfrm>
            </p:grpSpPr>
            <p:sp>
              <p:nvSpPr>
                <p:cNvPr id="17" name="椭圆 16"/>
                <p:cNvSpPr/>
                <p:nvPr/>
              </p:nvSpPr>
              <p:spPr>
                <a:xfrm>
                  <a:off x="2551" y="5905"/>
                  <a:ext cx="1500" cy="1500"/>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8" name="文本框 17"/>
                <p:cNvSpPr txBox="1"/>
                <p:nvPr/>
              </p:nvSpPr>
              <p:spPr>
                <a:xfrm>
                  <a:off x="2594" y="6147"/>
                  <a:ext cx="1415" cy="1016"/>
                </a:xfrm>
                <a:prstGeom prst="rect">
                  <a:avLst/>
                </a:prstGeom>
                <a:noFill/>
                <a:ln>
                  <a:noFill/>
                </a:ln>
              </p:spPr>
              <p:txBody>
                <a:bodyPr wrap="square" rtlCol="0">
                  <a:spAutoFit/>
                </a:bodyPr>
                <a:p>
                  <a:pPr algn="ctr"/>
                  <a:r>
                    <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rPr>
                    <a:t>02</a:t>
                  </a:r>
                  <a:endPar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endParaRPr>
                </a:p>
              </p:txBody>
            </p:sp>
            <p:sp>
              <p:nvSpPr>
                <p:cNvPr id="19" name="文本框 18"/>
                <p:cNvSpPr txBox="1"/>
                <p:nvPr/>
              </p:nvSpPr>
              <p:spPr>
                <a:xfrm>
                  <a:off x="1768" y="7247"/>
                  <a:ext cx="3066" cy="1743"/>
                </a:xfrm>
                <a:prstGeom prst="rect">
                  <a:avLst/>
                </a:prstGeom>
                <a:noFill/>
              </p:spPr>
              <p:txBody>
                <a:bodyPr wrap="square" rtlCol="0">
                  <a:spAutoFit/>
                </a:bodyPr>
                <a:p>
                  <a:pPr algn="ctr">
                    <a:lnSpc>
                      <a:spcPct val="150000"/>
                    </a:lnSpc>
                  </a:pPr>
                  <a:r>
                    <a:rPr lang="en-US" altLang="zh-CN"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  </a:t>
                  </a:r>
                  <a:r>
                    <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单击输入您的文字</a:t>
                  </a:r>
                  <a:endPar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20" name="组合 19"/>
              <p:cNvGrpSpPr/>
              <p:nvPr/>
            </p:nvGrpSpPr>
            <p:grpSpPr>
              <a:xfrm rot="0">
                <a:off x="10186" y="4939"/>
                <a:ext cx="3066" cy="3085"/>
                <a:chOff x="1768" y="5905"/>
                <a:chExt cx="3066" cy="3085"/>
              </a:xfrm>
            </p:grpSpPr>
            <p:sp>
              <p:nvSpPr>
                <p:cNvPr id="23" name="椭圆 22"/>
                <p:cNvSpPr/>
                <p:nvPr/>
              </p:nvSpPr>
              <p:spPr>
                <a:xfrm>
                  <a:off x="2551" y="5905"/>
                  <a:ext cx="1500" cy="1500"/>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4" name="文本框 23"/>
                <p:cNvSpPr txBox="1"/>
                <p:nvPr/>
              </p:nvSpPr>
              <p:spPr>
                <a:xfrm>
                  <a:off x="2594" y="6147"/>
                  <a:ext cx="1415" cy="1016"/>
                </a:xfrm>
                <a:prstGeom prst="rect">
                  <a:avLst/>
                </a:prstGeom>
                <a:noFill/>
                <a:ln>
                  <a:noFill/>
                </a:ln>
              </p:spPr>
              <p:txBody>
                <a:bodyPr wrap="square" rtlCol="0">
                  <a:spAutoFit/>
                </a:bodyPr>
                <a:p>
                  <a:pPr algn="ctr"/>
                  <a:r>
                    <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rPr>
                    <a:t>03</a:t>
                  </a:r>
                  <a:endPar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endParaRPr>
                </a:p>
              </p:txBody>
            </p:sp>
            <p:sp>
              <p:nvSpPr>
                <p:cNvPr id="25" name="文本框 24"/>
                <p:cNvSpPr txBox="1"/>
                <p:nvPr/>
              </p:nvSpPr>
              <p:spPr>
                <a:xfrm>
                  <a:off x="1768" y="7247"/>
                  <a:ext cx="3066" cy="1743"/>
                </a:xfrm>
                <a:prstGeom prst="rect">
                  <a:avLst/>
                </a:prstGeom>
                <a:noFill/>
              </p:spPr>
              <p:txBody>
                <a:bodyPr wrap="square" rtlCol="0">
                  <a:spAutoFit/>
                </a:bodyPr>
                <a:p>
                  <a:pPr algn="ctr">
                    <a:lnSpc>
                      <a:spcPct val="150000"/>
                    </a:lnSpc>
                  </a:pPr>
                  <a:r>
                    <a:rPr lang="en-US" altLang="zh-CN"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  </a:t>
                  </a:r>
                  <a:r>
                    <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单击输入您的文字</a:t>
                  </a:r>
                  <a:endPar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26" name="组合 25"/>
              <p:cNvGrpSpPr/>
              <p:nvPr/>
            </p:nvGrpSpPr>
            <p:grpSpPr>
              <a:xfrm rot="0">
                <a:off x="14424" y="4939"/>
                <a:ext cx="3066" cy="3085"/>
                <a:chOff x="1768" y="5905"/>
                <a:chExt cx="3066" cy="3085"/>
              </a:xfrm>
            </p:grpSpPr>
            <p:sp>
              <p:nvSpPr>
                <p:cNvPr id="28" name="椭圆 27"/>
                <p:cNvSpPr/>
                <p:nvPr/>
              </p:nvSpPr>
              <p:spPr>
                <a:xfrm>
                  <a:off x="2551" y="5905"/>
                  <a:ext cx="1500" cy="1500"/>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30" name="文本框 29"/>
                <p:cNvSpPr txBox="1"/>
                <p:nvPr/>
              </p:nvSpPr>
              <p:spPr>
                <a:xfrm>
                  <a:off x="2594" y="6147"/>
                  <a:ext cx="1415" cy="1016"/>
                </a:xfrm>
                <a:prstGeom prst="rect">
                  <a:avLst/>
                </a:prstGeom>
                <a:noFill/>
                <a:ln>
                  <a:noFill/>
                </a:ln>
              </p:spPr>
              <p:txBody>
                <a:bodyPr wrap="square" rtlCol="0">
                  <a:spAutoFit/>
                </a:bodyPr>
                <a:p>
                  <a:pPr algn="ctr"/>
                  <a:r>
                    <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rPr>
                    <a:t>04</a:t>
                  </a:r>
                  <a:endParaRPr lang="en-US" altLang="zh-CN" sz="3600">
                    <a:solidFill>
                      <a:schemeClr val="bg1"/>
                    </a:solidFill>
                    <a:latin typeface="庞门正道标题体" panose="02010600030101010101" charset="-122"/>
                    <a:ea typeface="庞门正道标题体" panose="02010600030101010101" charset="-122"/>
                    <a:cs typeface="思源黑体 Heavy" panose="020B0A00000000000000" charset="-122"/>
                  </a:endParaRPr>
                </a:p>
              </p:txBody>
            </p:sp>
            <p:sp>
              <p:nvSpPr>
                <p:cNvPr id="31" name="文本框 30"/>
                <p:cNvSpPr txBox="1"/>
                <p:nvPr/>
              </p:nvSpPr>
              <p:spPr>
                <a:xfrm>
                  <a:off x="1768" y="7247"/>
                  <a:ext cx="3066" cy="1743"/>
                </a:xfrm>
                <a:prstGeom prst="rect">
                  <a:avLst/>
                </a:prstGeom>
                <a:noFill/>
              </p:spPr>
              <p:txBody>
                <a:bodyPr wrap="square" rtlCol="0">
                  <a:spAutoFit/>
                </a:bodyPr>
                <a:p>
                  <a:pPr algn="ctr">
                    <a:lnSpc>
                      <a:spcPct val="150000"/>
                    </a:lnSpc>
                  </a:pPr>
                  <a:r>
                    <a:rPr lang="en-US" altLang="zh-CN"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  </a:t>
                  </a:r>
                  <a:r>
                    <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单击输入您的文字</a:t>
                  </a:r>
                  <a:endParaRPr lang="zh-CN" altLang="en-US" sz="22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ppt_x</p:attrName>
                                        </p:attrNameLst>
                                      </p:cBhvr>
                                      <p:tavLst>
                                        <p:tav tm="0">
                                          <p:val>
                                            <p:strVal val="#ppt_x-.2"/>
                                          </p:val>
                                        </p:tav>
                                        <p:tav tm="100000">
                                          <p:val>
                                            <p:strVal val="#ppt_x"/>
                                          </p:val>
                                        </p:tav>
                                      </p:tavLst>
                                    </p:anim>
                                    <p:anim calcmode="lin" valueType="num">
                                      <p:cBhvr>
                                        <p:cTn id="8"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5" name="组合 4"/>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grpSp>
          <p:nvGrpSpPr>
            <p:cNvPr id="3" name="组合 2"/>
            <p:cNvGrpSpPr/>
            <p:nvPr/>
          </p:nvGrpSpPr>
          <p:grpSpPr>
            <a:xfrm>
              <a:off x="4837" y="2533"/>
              <a:ext cx="9526" cy="4321"/>
              <a:chOff x="7329" y="2207"/>
              <a:chExt cx="9526" cy="4321"/>
            </a:xfrm>
          </p:grpSpPr>
          <p:sp>
            <p:nvSpPr>
              <p:cNvPr id="21" name="文本框 20"/>
              <p:cNvSpPr txBox="1"/>
              <p:nvPr/>
            </p:nvSpPr>
            <p:spPr>
              <a:xfrm>
                <a:off x="8798" y="2207"/>
                <a:ext cx="6590" cy="2712"/>
              </a:xfrm>
              <a:prstGeom prst="rect">
                <a:avLst/>
              </a:prstGeom>
              <a:noFill/>
              <a:ln>
                <a:noFill/>
              </a:ln>
            </p:spPr>
            <p:txBody>
              <a:bodyPr wrap="square" rtlCol="0">
                <a:spAutoFit/>
              </a:bodyPr>
              <a:p>
                <a:pPr algn="ctr"/>
                <a:r>
                  <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rPr>
                  <a:t>01</a:t>
                </a:r>
                <a:endPar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endParaRPr>
              </a:p>
            </p:txBody>
          </p:sp>
          <p:sp>
            <p:nvSpPr>
              <p:cNvPr id="2" name="文本框 1"/>
              <p:cNvSpPr txBox="1"/>
              <p:nvPr/>
            </p:nvSpPr>
            <p:spPr>
              <a:xfrm>
                <a:off x="7329" y="4688"/>
                <a:ext cx="9527" cy="1840"/>
              </a:xfrm>
              <a:prstGeom prst="rect">
                <a:avLst/>
              </a:prstGeom>
              <a:noFill/>
              <a:ln>
                <a:noFill/>
              </a:ln>
            </p:spPr>
            <p:txBody>
              <a:bodyPr wrap="square" rtlCol="0">
                <a:spAutoFit/>
              </a:bodyPr>
              <a:p>
                <a:pPr algn="ctr"/>
                <a:r>
                  <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rPr>
                  <a:t>添加文本内容</a:t>
                </a:r>
                <a:endPar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cxnSp>
            <p:nvCxnSpPr>
              <p:cNvPr id="18" name="直接连接符 17"/>
              <p:cNvCxnSpPr/>
              <p:nvPr/>
            </p:nvCxnSpPr>
            <p:spPr>
              <a:xfrm>
                <a:off x="11061" y="4603"/>
                <a:ext cx="2063" cy="0"/>
              </a:xfrm>
              <a:prstGeom prst="line">
                <a:avLst/>
              </a:prstGeom>
              <a:ln>
                <a:solidFill>
                  <a:srgbClr val="A4BBA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45" name="组合 44"/>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612" y="591"/>
              <a:ext cx="17977" cy="9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3" name="组合 42"/>
            <p:cNvGrpSpPr/>
            <p:nvPr/>
          </p:nvGrpSpPr>
          <p:grpSpPr>
            <a:xfrm>
              <a:off x="2820" y="2602"/>
              <a:ext cx="13561" cy="5415"/>
              <a:chOff x="2190" y="2709"/>
              <a:chExt cx="13561" cy="5415"/>
            </a:xfrm>
          </p:grpSpPr>
          <p:grpSp>
            <p:nvGrpSpPr>
              <p:cNvPr id="9" name="组合 8"/>
              <p:cNvGrpSpPr/>
              <p:nvPr/>
            </p:nvGrpSpPr>
            <p:grpSpPr>
              <a:xfrm>
                <a:off x="2190" y="2709"/>
                <a:ext cx="4407" cy="5415"/>
                <a:chOff x="2190" y="3084"/>
                <a:chExt cx="4407" cy="5415"/>
              </a:xfrm>
            </p:grpSpPr>
            <p:grpSp>
              <p:nvGrpSpPr>
                <p:cNvPr id="8" name="组合 7"/>
                <p:cNvGrpSpPr/>
                <p:nvPr/>
              </p:nvGrpSpPr>
              <p:grpSpPr>
                <a:xfrm>
                  <a:off x="3028" y="3084"/>
                  <a:ext cx="2731" cy="2731"/>
                  <a:chOff x="2920" y="2869"/>
                  <a:chExt cx="2946" cy="2946"/>
                </a:xfrm>
              </p:grpSpPr>
              <p:sp>
                <p:nvSpPr>
                  <p:cNvPr id="6" name="同心圆 5"/>
                  <p:cNvSpPr/>
                  <p:nvPr/>
                </p:nvSpPr>
                <p:spPr>
                  <a:xfrm>
                    <a:off x="2920" y="2869"/>
                    <a:ext cx="2947" cy="2947"/>
                  </a:xfrm>
                  <a:prstGeom prst="donut">
                    <a:avLst>
                      <a:gd name="adj" fmla="val 11540"/>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Shape 4718"/>
                  <p:cNvSpPr/>
                  <p:nvPr/>
                </p:nvSpPr>
                <p:spPr>
                  <a:xfrm>
                    <a:off x="3844" y="3790"/>
                    <a:ext cx="1099" cy="1105"/>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311"/>
                          <a:pt x="15023" y="856"/>
                        </a:cubicBezTo>
                        <a:cubicBezTo>
                          <a:pt x="16346" y="1401"/>
                          <a:pt x="17475" y="2179"/>
                          <a:pt x="18448" y="3152"/>
                        </a:cubicBezTo>
                        <a:cubicBezTo>
                          <a:pt x="19421" y="4125"/>
                          <a:pt x="20199" y="5293"/>
                          <a:pt x="20783" y="6616"/>
                        </a:cubicBezTo>
                        <a:cubicBezTo>
                          <a:pt x="21328" y="7901"/>
                          <a:pt x="21600" y="9341"/>
                          <a:pt x="21600" y="10819"/>
                        </a:cubicBezTo>
                        <a:cubicBezTo>
                          <a:pt x="21600" y="12298"/>
                          <a:pt x="21328" y="13699"/>
                          <a:pt x="20783" y="15023"/>
                        </a:cubicBezTo>
                        <a:cubicBezTo>
                          <a:pt x="20199" y="16346"/>
                          <a:pt x="19421" y="17475"/>
                          <a:pt x="18448" y="18448"/>
                        </a:cubicBezTo>
                        <a:cubicBezTo>
                          <a:pt x="17475" y="19421"/>
                          <a:pt x="16346" y="20199"/>
                          <a:pt x="15023" y="20783"/>
                        </a:cubicBezTo>
                        <a:cubicBezTo>
                          <a:pt x="13699" y="21328"/>
                          <a:pt x="12298" y="21600"/>
                          <a:pt x="10819" y="21600"/>
                        </a:cubicBezTo>
                        <a:cubicBezTo>
                          <a:pt x="9302" y="21600"/>
                          <a:pt x="7901" y="21328"/>
                          <a:pt x="6616" y="20783"/>
                        </a:cubicBezTo>
                        <a:cubicBezTo>
                          <a:pt x="5293" y="20199"/>
                          <a:pt x="4125" y="19421"/>
                          <a:pt x="3152" y="18448"/>
                        </a:cubicBezTo>
                        <a:cubicBezTo>
                          <a:pt x="2179" y="17475"/>
                          <a:pt x="1401" y="16346"/>
                          <a:pt x="856" y="15023"/>
                        </a:cubicBezTo>
                        <a:cubicBezTo>
                          <a:pt x="272" y="13699"/>
                          <a:pt x="0" y="12298"/>
                          <a:pt x="0" y="10819"/>
                        </a:cubicBezTo>
                        <a:cubicBezTo>
                          <a:pt x="0" y="10080"/>
                          <a:pt x="78" y="9341"/>
                          <a:pt x="234" y="8640"/>
                        </a:cubicBezTo>
                        <a:cubicBezTo>
                          <a:pt x="350" y="7901"/>
                          <a:pt x="584" y="7239"/>
                          <a:pt x="856" y="6616"/>
                        </a:cubicBezTo>
                        <a:cubicBezTo>
                          <a:pt x="1129" y="5955"/>
                          <a:pt x="1479" y="5371"/>
                          <a:pt x="1868" y="4787"/>
                        </a:cubicBezTo>
                        <a:cubicBezTo>
                          <a:pt x="2257" y="4203"/>
                          <a:pt x="2685" y="3658"/>
                          <a:pt x="3152" y="3152"/>
                        </a:cubicBezTo>
                        <a:cubicBezTo>
                          <a:pt x="3775" y="3775"/>
                          <a:pt x="3775" y="3775"/>
                          <a:pt x="3775" y="3775"/>
                        </a:cubicBezTo>
                        <a:cubicBezTo>
                          <a:pt x="3308" y="4242"/>
                          <a:pt x="2919" y="4748"/>
                          <a:pt x="2569" y="5254"/>
                        </a:cubicBezTo>
                        <a:cubicBezTo>
                          <a:pt x="2218" y="5799"/>
                          <a:pt x="1907" y="6344"/>
                          <a:pt x="1635" y="6966"/>
                        </a:cubicBezTo>
                        <a:cubicBezTo>
                          <a:pt x="1401" y="7550"/>
                          <a:pt x="1206" y="8134"/>
                          <a:pt x="1090" y="8796"/>
                        </a:cubicBezTo>
                        <a:cubicBezTo>
                          <a:pt x="934" y="9457"/>
                          <a:pt x="856" y="10119"/>
                          <a:pt x="856" y="10819"/>
                        </a:cubicBezTo>
                        <a:cubicBezTo>
                          <a:pt x="856" y="12182"/>
                          <a:pt x="1129" y="13466"/>
                          <a:pt x="1674" y="14672"/>
                        </a:cubicBezTo>
                        <a:cubicBezTo>
                          <a:pt x="2179" y="15879"/>
                          <a:pt x="2880" y="16930"/>
                          <a:pt x="3775" y="17864"/>
                        </a:cubicBezTo>
                        <a:cubicBezTo>
                          <a:pt x="4670" y="18720"/>
                          <a:pt x="5721" y="19421"/>
                          <a:pt x="6928" y="19965"/>
                        </a:cubicBezTo>
                        <a:cubicBezTo>
                          <a:pt x="8134" y="20471"/>
                          <a:pt x="9418" y="20744"/>
                          <a:pt x="10819" y="20744"/>
                        </a:cubicBezTo>
                        <a:cubicBezTo>
                          <a:pt x="12182" y="20744"/>
                          <a:pt x="13466" y="20471"/>
                          <a:pt x="14672" y="19965"/>
                        </a:cubicBezTo>
                        <a:cubicBezTo>
                          <a:pt x="15879" y="19421"/>
                          <a:pt x="16930" y="18720"/>
                          <a:pt x="17864" y="17864"/>
                        </a:cubicBezTo>
                        <a:cubicBezTo>
                          <a:pt x="18720" y="16930"/>
                          <a:pt x="19421" y="15879"/>
                          <a:pt x="19965" y="14672"/>
                        </a:cubicBezTo>
                        <a:cubicBezTo>
                          <a:pt x="20471" y="13466"/>
                          <a:pt x="20744" y="12182"/>
                          <a:pt x="20744" y="10819"/>
                        </a:cubicBezTo>
                        <a:cubicBezTo>
                          <a:pt x="20744" y="9496"/>
                          <a:pt x="20510" y="8251"/>
                          <a:pt x="20004" y="7044"/>
                        </a:cubicBezTo>
                        <a:cubicBezTo>
                          <a:pt x="19498" y="5877"/>
                          <a:pt x="18837" y="4826"/>
                          <a:pt x="17942" y="3931"/>
                        </a:cubicBezTo>
                        <a:cubicBezTo>
                          <a:pt x="17124" y="3036"/>
                          <a:pt x="16112" y="2335"/>
                          <a:pt x="14945" y="1790"/>
                        </a:cubicBezTo>
                        <a:cubicBezTo>
                          <a:pt x="13816" y="1245"/>
                          <a:pt x="12571" y="934"/>
                          <a:pt x="11248" y="856"/>
                        </a:cubicBezTo>
                        <a:cubicBezTo>
                          <a:pt x="11248" y="5176"/>
                          <a:pt x="11248" y="5176"/>
                          <a:pt x="11248" y="5176"/>
                        </a:cubicBezTo>
                        <a:cubicBezTo>
                          <a:pt x="10352" y="5176"/>
                          <a:pt x="10352" y="5176"/>
                          <a:pt x="10352" y="5176"/>
                        </a:cubicBezTo>
                        <a:cubicBezTo>
                          <a:pt x="10352" y="467"/>
                          <a:pt x="10352" y="467"/>
                          <a:pt x="10352" y="467"/>
                        </a:cubicBezTo>
                        <a:cubicBezTo>
                          <a:pt x="10391" y="467"/>
                          <a:pt x="10391" y="467"/>
                          <a:pt x="10391" y="467"/>
                        </a:cubicBezTo>
                        <a:cubicBezTo>
                          <a:pt x="10391" y="0"/>
                          <a:pt x="10391" y="0"/>
                          <a:pt x="10391" y="0"/>
                        </a:cubicBezTo>
                        <a:cubicBezTo>
                          <a:pt x="10469" y="0"/>
                          <a:pt x="10547" y="0"/>
                          <a:pt x="10586" y="0"/>
                        </a:cubicBezTo>
                        <a:cubicBezTo>
                          <a:pt x="10664" y="0"/>
                          <a:pt x="10742" y="0"/>
                          <a:pt x="10819" y="0"/>
                        </a:cubicBezTo>
                        <a:close/>
                        <a:moveTo>
                          <a:pt x="9730" y="11559"/>
                        </a:moveTo>
                        <a:cubicBezTo>
                          <a:pt x="5682" y="6344"/>
                          <a:pt x="5682" y="6344"/>
                          <a:pt x="5682" y="6344"/>
                        </a:cubicBezTo>
                        <a:cubicBezTo>
                          <a:pt x="5604" y="6266"/>
                          <a:pt x="5604" y="6149"/>
                          <a:pt x="5604" y="6032"/>
                        </a:cubicBezTo>
                        <a:cubicBezTo>
                          <a:pt x="5643" y="5916"/>
                          <a:pt x="5682" y="5799"/>
                          <a:pt x="5799" y="5721"/>
                        </a:cubicBezTo>
                        <a:cubicBezTo>
                          <a:pt x="5838" y="5682"/>
                          <a:pt x="5955" y="5643"/>
                          <a:pt x="6032" y="5643"/>
                        </a:cubicBezTo>
                        <a:cubicBezTo>
                          <a:pt x="6149" y="5643"/>
                          <a:pt x="6227" y="5682"/>
                          <a:pt x="6305" y="5721"/>
                        </a:cubicBezTo>
                        <a:cubicBezTo>
                          <a:pt x="11559" y="9730"/>
                          <a:pt x="11559" y="9730"/>
                          <a:pt x="11559" y="9730"/>
                        </a:cubicBezTo>
                        <a:cubicBezTo>
                          <a:pt x="11598" y="9730"/>
                          <a:pt x="11637" y="9769"/>
                          <a:pt x="11676" y="9846"/>
                        </a:cubicBezTo>
                        <a:cubicBezTo>
                          <a:pt x="11792" y="9963"/>
                          <a:pt x="11909" y="10119"/>
                          <a:pt x="11987" y="10275"/>
                        </a:cubicBezTo>
                        <a:cubicBezTo>
                          <a:pt x="12065" y="10430"/>
                          <a:pt x="12143" y="10586"/>
                          <a:pt x="12143" y="10819"/>
                        </a:cubicBezTo>
                        <a:cubicBezTo>
                          <a:pt x="12143" y="10975"/>
                          <a:pt x="12104" y="11131"/>
                          <a:pt x="12026" y="11325"/>
                        </a:cubicBezTo>
                        <a:cubicBezTo>
                          <a:pt x="11948" y="11481"/>
                          <a:pt x="11870" y="11637"/>
                          <a:pt x="11715" y="11715"/>
                        </a:cubicBezTo>
                        <a:cubicBezTo>
                          <a:pt x="11637" y="11870"/>
                          <a:pt x="11481" y="11948"/>
                          <a:pt x="11325" y="12026"/>
                        </a:cubicBezTo>
                        <a:cubicBezTo>
                          <a:pt x="11131" y="12104"/>
                          <a:pt x="10975" y="12143"/>
                          <a:pt x="10819" y="12143"/>
                        </a:cubicBezTo>
                        <a:cubicBezTo>
                          <a:pt x="10586" y="12143"/>
                          <a:pt x="10430" y="12065"/>
                          <a:pt x="10236" y="11987"/>
                        </a:cubicBezTo>
                        <a:cubicBezTo>
                          <a:pt x="10080" y="11870"/>
                          <a:pt x="9924" y="11754"/>
                          <a:pt x="9808" y="11637"/>
                        </a:cubicBezTo>
                        <a:lnTo>
                          <a:pt x="9730" y="11559"/>
                        </a:lnTo>
                        <a:close/>
                      </a:path>
                    </a:pathLst>
                  </a:custGeom>
                  <a:solidFill>
                    <a:srgbClr val="A4BBA0"/>
                  </a:solidFill>
                  <a:ln w="12700">
                    <a:miter lim="400000"/>
                  </a:ln>
                </p:spPr>
                <p:txBody>
                  <a:bodyPr lIns="22860" rIns="22860"/>
                  <a:p>
                    <a:pPr defTabSz="457200">
                      <a:defRPr sz="1800">
                        <a:solidFill>
                          <a:schemeClr val="accent6">
                            <a:hueOff val="-2214564"/>
                            <a:satOff val="-18422"/>
                            <a:lumOff val="-82897"/>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grpSp>
            <p:sp>
              <p:nvSpPr>
                <p:cNvPr id="16" name="文本框 15"/>
                <p:cNvSpPr txBox="1"/>
                <p:nvPr/>
              </p:nvSpPr>
              <p:spPr>
                <a:xfrm>
                  <a:off x="2190" y="6720"/>
                  <a:ext cx="4407" cy="1779"/>
                </a:xfrm>
                <a:prstGeom prst="rect">
                  <a:avLst/>
                </a:prstGeom>
                <a:noFill/>
              </p:spPr>
              <p:txBody>
                <a:bodyPr wrap="square" rtlCol="0">
                  <a:spAutoFit/>
                </a:bodyPr>
                <a:p>
                  <a:pPr algn="ct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endParaRPr>
                </a:p>
              </p:txBody>
            </p:sp>
            <p:sp>
              <p:nvSpPr>
                <p:cNvPr id="7" name="文本框 6"/>
                <p:cNvSpPr txBox="1"/>
                <p:nvPr/>
              </p:nvSpPr>
              <p:spPr>
                <a:xfrm>
                  <a:off x="3209" y="6227"/>
                  <a:ext cx="2369" cy="628"/>
                </a:xfrm>
                <a:prstGeom prst="rect">
                  <a:avLst/>
                </a:prstGeom>
                <a:noFill/>
              </p:spPr>
              <p:txBody>
                <a:bodyPr wrap="square" rtlCol="0">
                  <a:spAutoFit/>
                </a:bodyPr>
                <a:p>
                  <a:pPr algn="ct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12" name="组合 11"/>
              <p:cNvGrpSpPr/>
              <p:nvPr/>
            </p:nvGrpSpPr>
            <p:grpSpPr>
              <a:xfrm>
                <a:off x="6767" y="2709"/>
                <a:ext cx="4407" cy="5415"/>
                <a:chOff x="2190" y="3084"/>
                <a:chExt cx="4407" cy="5415"/>
              </a:xfrm>
            </p:grpSpPr>
            <p:sp>
              <p:nvSpPr>
                <p:cNvPr id="27" name="同心圆 26"/>
                <p:cNvSpPr/>
                <p:nvPr/>
              </p:nvSpPr>
              <p:spPr>
                <a:xfrm>
                  <a:off x="3028" y="3084"/>
                  <a:ext cx="2732" cy="2732"/>
                </a:xfrm>
                <a:prstGeom prst="donut">
                  <a:avLst>
                    <a:gd name="adj" fmla="val 11540"/>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5" name="文本框 34"/>
                <p:cNvSpPr txBox="1"/>
                <p:nvPr/>
              </p:nvSpPr>
              <p:spPr>
                <a:xfrm>
                  <a:off x="2190" y="6720"/>
                  <a:ext cx="4407" cy="1779"/>
                </a:xfrm>
                <a:prstGeom prst="rect">
                  <a:avLst/>
                </a:prstGeom>
                <a:noFill/>
              </p:spPr>
              <p:txBody>
                <a:bodyPr wrap="square" rtlCol="0">
                  <a:spAutoFit/>
                </a:bodyPr>
                <a:p>
                  <a:pPr algn="ct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endParaRPr>
                </a:p>
              </p:txBody>
            </p:sp>
            <p:sp>
              <p:nvSpPr>
                <p:cNvPr id="36" name="文本框 35"/>
                <p:cNvSpPr txBox="1"/>
                <p:nvPr/>
              </p:nvSpPr>
              <p:spPr>
                <a:xfrm>
                  <a:off x="3209" y="6227"/>
                  <a:ext cx="2369" cy="628"/>
                </a:xfrm>
                <a:prstGeom prst="rect">
                  <a:avLst/>
                </a:prstGeom>
                <a:noFill/>
              </p:spPr>
              <p:txBody>
                <a:bodyPr wrap="square" rtlCol="0">
                  <a:spAutoFit/>
                </a:bodyPr>
                <a:p>
                  <a:pPr algn="ct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nvGrpSpPr>
              <p:cNvPr id="37" name="组合 36"/>
              <p:cNvGrpSpPr/>
              <p:nvPr/>
            </p:nvGrpSpPr>
            <p:grpSpPr>
              <a:xfrm>
                <a:off x="11344" y="2709"/>
                <a:ext cx="4407" cy="5415"/>
                <a:chOff x="2190" y="3084"/>
                <a:chExt cx="4407" cy="5415"/>
              </a:xfrm>
            </p:grpSpPr>
            <p:sp>
              <p:nvSpPr>
                <p:cNvPr id="39" name="同心圆 38"/>
                <p:cNvSpPr/>
                <p:nvPr/>
              </p:nvSpPr>
              <p:spPr>
                <a:xfrm>
                  <a:off x="3028" y="3084"/>
                  <a:ext cx="2732" cy="2732"/>
                </a:xfrm>
                <a:prstGeom prst="donut">
                  <a:avLst>
                    <a:gd name="adj" fmla="val 11540"/>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1" name="文本框 40"/>
                <p:cNvSpPr txBox="1"/>
                <p:nvPr/>
              </p:nvSpPr>
              <p:spPr>
                <a:xfrm>
                  <a:off x="2190" y="6720"/>
                  <a:ext cx="4407" cy="1779"/>
                </a:xfrm>
                <a:prstGeom prst="rect">
                  <a:avLst/>
                </a:prstGeom>
                <a:noFill/>
              </p:spPr>
              <p:txBody>
                <a:bodyPr wrap="square" rtlCol="0">
                  <a:spAutoFit/>
                </a:bodyPr>
                <a:p>
                  <a:pPr algn="ct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endParaRPr>
                </a:p>
              </p:txBody>
            </p:sp>
            <p:sp>
              <p:nvSpPr>
                <p:cNvPr id="42" name="文本框 41"/>
                <p:cNvSpPr txBox="1"/>
                <p:nvPr/>
              </p:nvSpPr>
              <p:spPr>
                <a:xfrm>
                  <a:off x="3209" y="6227"/>
                  <a:ext cx="2369" cy="628"/>
                </a:xfrm>
                <a:prstGeom prst="rect">
                  <a:avLst/>
                </a:prstGeom>
                <a:noFill/>
              </p:spPr>
              <p:txBody>
                <a:bodyPr wrap="square" rtlCol="0">
                  <a:spAutoFit/>
                </a:bodyPr>
                <a:p>
                  <a:pPr algn="ct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grpSp>
        <p:sp>
          <p:nvSpPr>
            <p:cNvPr id="44" name="Shape 4717"/>
            <p:cNvSpPr/>
            <p:nvPr/>
          </p:nvSpPr>
          <p:spPr>
            <a:xfrm>
              <a:off x="13691" y="3482"/>
              <a:ext cx="973" cy="903"/>
            </a:xfrm>
            <a:custGeom>
              <a:avLst/>
              <a:gdLst/>
              <a:ahLst/>
              <a:cxnLst>
                <a:cxn ang="0">
                  <a:pos x="wd2" y="hd2"/>
                </a:cxn>
                <a:cxn ang="5400000">
                  <a:pos x="wd2" y="hd2"/>
                </a:cxn>
                <a:cxn ang="10800000">
                  <a:pos x="wd2" y="hd2"/>
                </a:cxn>
                <a:cxn ang="16200000">
                  <a:pos x="wd2" y="hd2"/>
                </a:cxn>
              </a:cxnLst>
              <a:rect l="0" t="0" r="r" b="b"/>
              <a:pathLst>
                <a:path w="21585" h="21600" extrusionOk="0">
                  <a:moveTo>
                    <a:pt x="21006" y="18157"/>
                  </a:moveTo>
                  <a:cubicBezTo>
                    <a:pt x="21187" y="18338"/>
                    <a:pt x="21332" y="18556"/>
                    <a:pt x="21440" y="18809"/>
                  </a:cubicBezTo>
                  <a:cubicBezTo>
                    <a:pt x="21549" y="19063"/>
                    <a:pt x="21585" y="19317"/>
                    <a:pt x="21585" y="19570"/>
                  </a:cubicBezTo>
                  <a:cubicBezTo>
                    <a:pt x="21585" y="19860"/>
                    <a:pt x="21549" y="20114"/>
                    <a:pt x="21440" y="20332"/>
                  </a:cubicBezTo>
                  <a:cubicBezTo>
                    <a:pt x="21332" y="20585"/>
                    <a:pt x="21187" y="20803"/>
                    <a:pt x="21006" y="20984"/>
                  </a:cubicBezTo>
                  <a:cubicBezTo>
                    <a:pt x="20934" y="21093"/>
                    <a:pt x="20825" y="21165"/>
                    <a:pt x="20717" y="21238"/>
                  </a:cubicBezTo>
                  <a:cubicBezTo>
                    <a:pt x="20608" y="21310"/>
                    <a:pt x="20463" y="21383"/>
                    <a:pt x="20355" y="21455"/>
                  </a:cubicBezTo>
                  <a:cubicBezTo>
                    <a:pt x="20246" y="21491"/>
                    <a:pt x="20102" y="21528"/>
                    <a:pt x="19993" y="21564"/>
                  </a:cubicBezTo>
                  <a:cubicBezTo>
                    <a:pt x="19848" y="21564"/>
                    <a:pt x="19704" y="21600"/>
                    <a:pt x="19559" y="21600"/>
                  </a:cubicBezTo>
                  <a:cubicBezTo>
                    <a:pt x="19414" y="21600"/>
                    <a:pt x="19306" y="21564"/>
                    <a:pt x="19161" y="21564"/>
                  </a:cubicBezTo>
                  <a:cubicBezTo>
                    <a:pt x="19052" y="21528"/>
                    <a:pt x="18908" y="21491"/>
                    <a:pt x="18799" y="21455"/>
                  </a:cubicBezTo>
                  <a:cubicBezTo>
                    <a:pt x="18691" y="21383"/>
                    <a:pt x="18546" y="21310"/>
                    <a:pt x="18437" y="21238"/>
                  </a:cubicBezTo>
                  <a:cubicBezTo>
                    <a:pt x="18329" y="21165"/>
                    <a:pt x="18220" y="21093"/>
                    <a:pt x="18148" y="20984"/>
                  </a:cubicBezTo>
                  <a:cubicBezTo>
                    <a:pt x="13915" y="16744"/>
                    <a:pt x="13915" y="16744"/>
                    <a:pt x="13915" y="16744"/>
                  </a:cubicBezTo>
                  <a:cubicBezTo>
                    <a:pt x="13336" y="17287"/>
                    <a:pt x="13336" y="17287"/>
                    <a:pt x="13336" y="17287"/>
                  </a:cubicBezTo>
                  <a:cubicBezTo>
                    <a:pt x="12757" y="16744"/>
                    <a:pt x="12757" y="16744"/>
                    <a:pt x="12757" y="16744"/>
                  </a:cubicBezTo>
                  <a:cubicBezTo>
                    <a:pt x="14457" y="15040"/>
                    <a:pt x="14457" y="15040"/>
                    <a:pt x="14457" y="15040"/>
                  </a:cubicBezTo>
                  <a:cubicBezTo>
                    <a:pt x="11599" y="12141"/>
                    <a:pt x="11599" y="12141"/>
                    <a:pt x="11599" y="12141"/>
                  </a:cubicBezTo>
                  <a:cubicBezTo>
                    <a:pt x="8198" y="15620"/>
                    <a:pt x="8198" y="15620"/>
                    <a:pt x="8198" y="15620"/>
                  </a:cubicBezTo>
                  <a:cubicBezTo>
                    <a:pt x="8343" y="15983"/>
                    <a:pt x="8415" y="16381"/>
                    <a:pt x="8451" y="16744"/>
                  </a:cubicBezTo>
                  <a:cubicBezTo>
                    <a:pt x="8451" y="17142"/>
                    <a:pt x="8451" y="17541"/>
                    <a:pt x="8343" y="17976"/>
                  </a:cubicBezTo>
                  <a:cubicBezTo>
                    <a:pt x="8234" y="18338"/>
                    <a:pt x="8090" y="18701"/>
                    <a:pt x="7909" y="19063"/>
                  </a:cubicBezTo>
                  <a:cubicBezTo>
                    <a:pt x="7728" y="19389"/>
                    <a:pt x="7511" y="19715"/>
                    <a:pt x="7221" y="20005"/>
                  </a:cubicBezTo>
                  <a:cubicBezTo>
                    <a:pt x="7040" y="20223"/>
                    <a:pt x="6823" y="20404"/>
                    <a:pt x="6570" y="20549"/>
                  </a:cubicBezTo>
                  <a:cubicBezTo>
                    <a:pt x="6353" y="20658"/>
                    <a:pt x="6100" y="20803"/>
                    <a:pt x="5846" y="20948"/>
                  </a:cubicBezTo>
                  <a:cubicBezTo>
                    <a:pt x="5593" y="21020"/>
                    <a:pt x="5340" y="21093"/>
                    <a:pt x="5050" y="21165"/>
                  </a:cubicBezTo>
                  <a:cubicBezTo>
                    <a:pt x="4797" y="21238"/>
                    <a:pt x="4508" y="21274"/>
                    <a:pt x="4254" y="21274"/>
                  </a:cubicBezTo>
                  <a:cubicBezTo>
                    <a:pt x="4073" y="21274"/>
                    <a:pt x="3929" y="21274"/>
                    <a:pt x="3784" y="21238"/>
                  </a:cubicBezTo>
                  <a:cubicBezTo>
                    <a:pt x="3639" y="21238"/>
                    <a:pt x="3531" y="21201"/>
                    <a:pt x="3386" y="21165"/>
                  </a:cubicBezTo>
                  <a:cubicBezTo>
                    <a:pt x="3241" y="21129"/>
                    <a:pt x="3097" y="21093"/>
                    <a:pt x="2952" y="21056"/>
                  </a:cubicBezTo>
                  <a:cubicBezTo>
                    <a:pt x="2807" y="21020"/>
                    <a:pt x="2662" y="20948"/>
                    <a:pt x="2554" y="20875"/>
                  </a:cubicBezTo>
                  <a:cubicBezTo>
                    <a:pt x="2011" y="20658"/>
                    <a:pt x="2011" y="20658"/>
                    <a:pt x="2011" y="20658"/>
                  </a:cubicBezTo>
                  <a:cubicBezTo>
                    <a:pt x="3856" y="18809"/>
                    <a:pt x="3856" y="18809"/>
                    <a:pt x="3856" y="18809"/>
                  </a:cubicBezTo>
                  <a:cubicBezTo>
                    <a:pt x="3856" y="17360"/>
                    <a:pt x="3856" y="17360"/>
                    <a:pt x="3856" y="17360"/>
                  </a:cubicBezTo>
                  <a:cubicBezTo>
                    <a:pt x="2445" y="17360"/>
                    <a:pt x="2445" y="17360"/>
                    <a:pt x="2445" y="17360"/>
                  </a:cubicBezTo>
                  <a:cubicBezTo>
                    <a:pt x="564" y="19244"/>
                    <a:pt x="564" y="19244"/>
                    <a:pt x="564" y="19244"/>
                  </a:cubicBezTo>
                  <a:cubicBezTo>
                    <a:pt x="347" y="18701"/>
                    <a:pt x="347" y="18701"/>
                    <a:pt x="347" y="18701"/>
                  </a:cubicBezTo>
                  <a:cubicBezTo>
                    <a:pt x="166" y="18302"/>
                    <a:pt x="57" y="17903"/>
                    <a:pt x="21" y="17468"/>
                  </a:cubicBezTo>
                  <a:cubicBezTo>
                    <a:pt x="-15" y="17034"/>
                    <a:pt x="-15" y="16635"/>
                    <a:pt x="94" y="16200"/>
                  </a:cubicBezTo>
                  <a:cubicBezTo>
                    <a:pt x="166" y="15801"/>
                    <a:pt x="274" y="15403"/>
                    <a:pt x="492" y="15040"/>
                  </a:cubicBezTo>
                  <a:cubicBezTo>
                    <a:pt x="672" y="14642"/>
                    <a:pt x="926" y="14315"/>
                    <a:pt x="1215" y="14062"/>
                  </a:cubicBezTo>
                  <a:cubicBezTo>
                    <a:pt x="1432" y="13808"/>
                    <a:pt x="1649" y="13627"/>
                    <a:pt x="1903" y="13518"/>
                  </a:cubicBezTo>
                  <a:cubicBezTo>
                    <a:pt x="2120" y="13373"/>
                    <a:pt x="2337" y="13228"/>
                    <a:pt x="2590" y="13083"/>
                  </a:cubicBezTo>
                  <a:cubicBezTo>
                    <a:pt x="2843" y="13011"/>
                    <a:pt x="3097" y="12938"/>
                    <a:pt x="3386" y="12866"/>
                  </a:cubicBezTo>
                  <a:cubicBezTo>
                    <a:pt x="3675" y="12793"/>
                    <a:pt x="3965" y="12757"/>
                    <a:pt x="4254" y="12757"/>
                  </a:cubicBezTo>
                  <a:cubicBezTo>
                    <a:pt x="4471" y="12757"/>
                    <a:pt x="4689" y="12793"/>
                    <a:pt x="4942" y="12830"/>
                  </a:cubicBezTo>
                  <a:cubicBezTo>
                    <a:pt x="5159" y="12902"/>
                    <a:pt x="5412" y="12974"/>
                    <a:pt x="5665" y="13047"/>
                  </a:cubicBezTo>
                  <a:cubicBezTo>
                    <a:pt x="9030" y="9604"/>
                    <a:pt x="9030" y="9604"/>
                    <a:pt x="9030" y="9604"/>
                  </a:cubicBezTo>
                  <a:cubicBezTo>
                    <a:pt x="4254" y="4784"/>
                    <a:pt x="4254" y="4784"/>
                    <a:pt x="4254" y="4784"/>
                  </a:cubicBezTo>
                  <a:cubicBezTo>
                    <a:pt x="3675" y="5364"/>
                    <a:pt x="3675" y="5364"/>
                    <a:pt x="3675" y="5364"/>
                  </a:cubicBezTo>
                  <a:cubicBezTo>
                    <a:pt x="528" y="2211"/>
                    <a:pt x="528" y="2211"/>
                    <a:pt x="528" y="2211"/>
                  </a:cubicBezTo>
                  <a:cubicBezTo>
                    <a:pt x="2228" y="507"/>
                    <a:pt x="2228" y="507"/>
                    <a:pt x="2228" y="507"/>
                  </a:cubicBezTo>
                  <a:cubicBezTo>
                    <a:pt x="5376" y="3660"/>
                    <a:pt x="5376" y="3660"/>
                    <a:pt x="5376" y="3660"/>
                  </a:cubicBezTo>
                  <a:cubicBezTo>
                    <a:pt x="4797" y="4240"/>
                    <a:pt x="4797" y="4240"/>
                    <a:pt x="4797" y="4240"/>
                  </a:cubicBezTo>
                  <a:cubicBezTo>
                    <a:pt x="9609" y="9060"/>
                    <a:pt x="9609" y="9060"/>
                    <a:pt x="9609" y="9060"/>
                  </a:cubicBezTo>
                  <a:cubicBezTo>
                    <a:pt x="13046" y="5654"/>
                    <a:pt x="13046" y="5654"/>
                    <a:pt x="13046" y="5654"/>
                  </a:cubicBezTo>
                  <a:cubicBezTo>
                    <a:pt x="12902" y="5219"/>
                    <a:pt x="12793" y="4820"/>
                    <a:pt x="12793" y="4458"/>
                  </a:cubicBezTo>
                  <a:cubicBezTo>
                    <a:pt x="12793" y="4059"/>
                    <a:pt x="12829" y="3660"/>
                    <a:pt x="12902" y="3298"/>
                  </a:cubicBezTo>
                  <a:cubicBezTo>
                    <a:pt x="12974" y="2899"/>
                    <a:pt x="13082" y="2537"/>
                    <a:pt x="13300" y="2211"/>
                  </a:cubicBezTo>
                  <a:cubicBezTo>
                    <a:pt x="13480" y="1848"/>
                    <a:pt x="13734" y="1522"/>
                    <a:pt x="14059" y="1196"/>
                  </a:cubicBezTo>
                  <a:cubicBezTo>
                    <a:pt x="14240" y="1015"/>
                    <a:pt x="14457" y="834"/>
                    <a:pt x="14674" y="689"/>
                  </a:cubicBezTo>
                  <a:cubicBezTo>
                    <a:pt x="14928" y="544"/>
                    <a:pt x="15145" y="399"/>
                    <a:pt x="15398" y="326"/>
                  </a:cubicBezTo>
                  <a:cubicBezTo>
                    <a:pt x="15651" y="181"/>
                    <a:pt x="15905" y="109"/>
                    <a:pt x="16194" y="36"/>
                  </a:cubicBezTo>
                  <a:cubicBezTo>
                    <a:pt x="16447" y="0"/>
                    <a:pt x="16737" y="0"/>
                    <a:pt x="17026" y="0"/>
                  </a:cubicBezTo>
                  <a:cubicBezTo>
                    <a:pt x="17171" y="0"/>
                    <a:pt x="17316" y="0"/>
                    <a:pt x="17460" y="0"/>
                  </a:cubicBezTo>
                  <a:cubicBezTo>
                    <a:pt x="17605" y="36"/>
                    <a:pt x="17750" y="36"/>
                    <a:pt x="17858" y="72"/>
                  </a:cubicBezTo>
                  <a:cubicBezTo>
                    <a:pt x="18003" y="109"/>
                    <a:pt x="18148" y="145"/>
                    <a:pt x="18293" y="181"/>
                  </a:cubicBezTo>
                  <a:cubicBezTo>
                    <a:pt x="18401" y="254"/>
                    <a:pt x="18546" y="290"/>
                    <a:pt x="18691" y="326"/>
                  </a:cubicBezTo>
                  <a:cubicBezTo>
                    <a:pt x="19233" y="544"/>
                    <a:pt x="19233" y="544"/>
                    <a:pt x="19233" y="544"/>
                  </a:cubicBezTo>
                  <a:cubicBezTo>
                    <a:pt x="17388" y="2428"/>
                    <a:pt x="17388" y="2428"/>
                    <a:pt x="17388" y="2428"/>
                  </a:cubicBezTo>
                  <a:cubicBezTo>
                    <a:pt x="17352" y="3842"/>
                    <a:pt x="17352" y="3842"/>
                    <a:pt x="17352" y="3842"/>
                  </a:cubicBezTo>
                  <a:cubicBezTo>
                    <a:pt x="18799" y="3805"/>
                    <a:pt x="18799" y="3805"/>
                    <a:pt x="18799" y="3805"/>
                  </a:cubicBezTo>
                  <a:cubicBezTo>
                    <a:pt x="20644" y="2030"/>
                    <a:pt x="20644" y="2030"/>
                    <a:pt x="20644" y="2030"/>
                  </a:cubicBezTo>
                  <a:cubicBezTo>
                    <a:pt x="20861" y="2537"/>
                    <a:pt x="20861" y="2537"/>
                    <a:pt x="20861" y="2537"/>
                  </a:cubicBezTo>
                  <a:cubicBezTo>
                    <a:pt x="21078" y="2936"/>
                    <a:pt x="21187" y="3370"/>
                    <a:pt x="21223" y="3769"/>
                  </a:cubicBezTo>
                  <a:cubicBezTo>
                    <a:pt x="21259" y="4204"/>
                    <a:pt x="21259" y="4603"/>
                    <a:pt x="21151" y="5001"/>
                  </a:cubicBezTo>
                  <a:cubicBezTo>
                    <a:pt x="21078" y="5400"/>
                    <a:pt x="20970" y="5799"/>
                    <a:pt x="20753" y="6161"/>
                  </a:cubicBezTo>
                  <a:cubicBezTo>
                    <a:pt x="20536" y="6560"/>
                    <a:pt x="20282" y="6886"/>
                    <a:pt x="19993" y="7212"/>
                  </a:cubicBezTo>
                  <a:cubicBezTo>
                    <a:pt x="19776" y="7393"/>
                    <a:pt x="19595" y="7574"/>
                    <a:pt x="19342" y="7719"/>
                  </a:cubicBezTo>
                  <a:cubicBezTo>
                    <a:pt x="19089" y="7864"/>
                    <a:pt x="18871" y="8009"/>
                    <a:pt x="18618" y="8082"/>
                  </a:cubicBezTo>
                  <a:cubicBezTo>
                    <a:pt x="18365" y="8227"/>
                    <a:pt x="18112" y="8299"/>
                    <a:pt x="17822" y="8372"/>
                  </a:cubicBezTo>
                  <a:cubicBezTo>
                    <a:pt x="17569" y="8408"/>
                    <a:pt x="17279" y="8444"/>
                    <a:pt x="17026" y="8444"/>
                  </a:cubicBezTo>
                  <a:cubicBezTo>
                    <a:pt x="16773" y="8444"/>
                    <a:pt x="16520" y="8408"/>
                    <a:pt x="16266" y="8372"/>
                  </a:cubicBezTo>
                  <a:cubicBezTo>
                    <a:pt x="16049" y="8299"/>
                    <a:pt x="15832" y="8263"/>
                    <a:pt x="15579" y="8191"/>
                  </a:cubicBezTo>
                  <a:cubicBezTo>
                    <a:pt x="12214" y="11597"/>
                    <a:pt x="12214" y="11597"/>
                    <a:pt x="12214" y="11597"/>
                  </a:cubicBezTo>
                  <a:cubicBezTo>
                    <a:pt x="15036" y="14460"/>
                    <a:pt x="15036" y="14460"/>
                    <a:pt x="15036" y="14460"/>
                  </a:cubicBezTo>
                  <a:cubicBezTo>
                    <a:pt x="16737" y="12757"/>
                    <a:pt x="16737" y="12757"/>
                    <a:pt x="16737" y="12757"/>
                  </a:cubicBezTo>
                  <a:cubicBezTo>
                    <a:pt x="17279" y="13337"/>
                    <a:pt x="17279" y="13337"/>
                    <a:pt x="17279" y="13337"/>
                  </a:cubicBezTo>
                  <a:cubicBezTo>
                    <a:pt x="16737" y="13917"/>
                    <a:pt x="16737" y="13917"/>
                    <a:pt x="16737" y="13917"/>
                  </a:cubicBezTo>
                  <a:lnTo>
                    <a:pt x="21006" y="18157"/>
                  </a:lnTo>
                  <a:close/>
                  <a:moveTo>
                    <a:pt x="7366" y="15656"/>
                  </a:moveTo>
                  <a:cubicBezTo>
                    <a:pt x="7257" y="15403"/>
                    <a:pt x="7257" y="15403"/>
                    <a:pt x="7257" y="15403"/>
                  </a:cubicBezTo>
                  <a:cubicBezTo>
                    <a:pt x="15398" y="7248"/>
                    <a:pt x="15398" y="7248"/>
                    <a:pt x="15398" y="7248"/>
                  </a:cubicBezTo>
                  <a:cubicBezTo>
                    <a:pt x="15651" y="7357"/>
                    <a:pt x="15651" y="7357"/>
                    <a:pt x="15651" y="7357"/>
                  </a:cubicBezTo>
                  <a:cubicBezTo>
                    <a:pt x="15868" y="7430"/>
                    <a:pt x="16086" y="7502"/>
                    <a:pt x="16339" y="7538"/>
                  </a:cubicBezTo>
                  <a:cubicBezTo>
                    <a:pt x="16556" y="7611"/>
                    <a:pt x="16773" y="7611"/>
                    <a:pt x="17026" y="7611"/>
                  </a:cubicBezTo>
                  <a:cubicBezTo>
                    <a:pt x="17243" y="7611"/>
                    <a:pt x="17460" y="7611"/>
                    <a:pt x="17677" y="7538"/>
                  </a:cubicBezTo>
                  <a:cubicBezTo>
                    <a:pt x="17895" y="7502"/>
                    <a:pt x="18112" y="7466"/>
                    <a:pt x="18329" y="7393"/>
                  </a:cubicBezTo>
                  <a:cubicBezTo>
                    <a:pt x="18510" y="7285"/>
                    <a:pt x="18691" y="7176"/>
                    <a:pt x="18908" y="7067"/>
                  </a:cubicBezTo>
                  <a:cubicBezTo>
                    <a:pt x="19089" y="6922"/>
                    <a:pt x="19269" y="6777"/>
                    <a:pt x="19414" y="6632"/>
                  </a:cubicBezTo>
                  <a:cubicBezTo>
                    <a:pt x="19631" y="6415"/>
                    <a:pt x="19812" y="6197"/>
                    <a:pt x="19957" y="5944"/>
                  </a:cubicBezTo>
                  <a:cubicBezTo>
                    <a:pt x="20102" y="5690"/>
                    <a:pt x="20210" y="5400"/>
                    <a:pt x="20319" y="5110"/>
                  </a:cubicBezTo>
                  <a:cubicBezTo>
                    <a:pt x="20355" y="4893"/>
                    <a:pt x="20391" y="4603"/>
                    <a:pt x="20427" y="4313"/>
                  </a:cubicBezTo>
                  <a:cubicBezTo>
                    <a:pt x="20427" y="3987"/>
                    <a:pt x="20427" y="3697"/>
                    <a:pt x="20355" y="3443"/>
                  </a:cubicBezTo>
                  <a:cubicBezTo>
                    <a:pt x="19161" y="4603"/>
                    <a:pt x="19161" y="4603"/>
                    <a:pt x="19161" y="4603"/>
                  </a:cubicBezTo>
                  <a:cubicBezTo>
                    <a:pt x="16556" y="4639"/>
                    <a:pt x="16556" y="4639"/>
                    <a:pt x="16556" y="4639"/>
                  </a:cubicBezTo>
                  <a:cubicBezTo>
                    <a:pt x="16592" y="2102"/>
                    <a:pt x="16592" y="2102"/>
                    <a:pt x="16592" y="2102"/>
                  </a:cubicBezTo>
                  <a:cubicBezTo>
                    <a:pt x="17750" y="870"/>
                    <a:pt x="17750" y="870"/>
                    <a:pt x="17750" y="870"/>
                  </a:cubicBezTo>
                  <a:cubicBezTo>
                    <a:pt x="17641" y="834"/>
                    <a:pt x="17497" y="834"/>
                    <a:pt x="17388" y="797"/>
                  </a:cubicBezTo>
                  <a:cubicBezTo>
                    <a:pt x="17243" y="797"/>
                    <a:pt x="17135" y="797"/>
                    <a:pt x="17026" y="797"/>
                  </a:cubicBezTo>
                  <a:cubicBezTo>
                    <a:pt x="16773" y="797"/>
                    <a:pt x="16556" y="797"/>
                    <a:pt x="16339" y="870"/>
                  </a:cubicBezTo>
                  <a:cubicBezTo>
                    <a:pt x="16122" y="906"/>
                    <a:pt x="15905" y="979"/>
                    <a:pt x="15688" y="1051"/>
                  </a:cubicBezTo>
                  <a:cubicBezTo>
                    <a:pt x="15507" y="1123"/>
                    <a:pt x="15326" y="1232"/>
                    <a:pt x="15109" y="1341"/>
                  </a:cubicBezTo>
                  <a:cubicBezTo>
                    <a:pt x="14928" y="1486"/>
                    <a:pt x="14747" y="1631"/>
                    <a:pt x="14602" y="1776"/>
                  </a:cubicBezTo>
                  <a:cubicBezTo>
                    <a:pt x="14349" y="2030"/>
                    <a:pt x="14168" y="2319"/>
                    <a:pt x="13987" y="2609"/>
                  </a:cubicBezTo>
                  <a:cubicBezTo>
                    <a:pt x="13842" y="2899"/>
                    <a:pt x="13734" y="3226"/>
                    <a:pt x="13661" y="3552"/>
                  </a:cubicBezTo>
                  <a:cubicBezTo>
                    <a:pt x="13589" y="3878"/>
                    <a:pt x="13589" y="4204"/>
                    <a:pt x="13625" y="4566"/>
                  </a:cubicBezTo>
                  <a:cubicBezTo>
                    <a:pt x="13661" y="4893"/>
                    <a:pt x="13734" y="5219"/>
                    <a:pt x="13915" y="5545"/>
                  </a:cubicBezTo>
                  <a:cubicBezTo>
                    <a:pt x="13987" y="5835"/>
                    <a:pt x="13987" y="5835"/>
                    <a:pt x="13987" y="5835"/>
                  </a:cubicBezTo>
                  <a:cubicBezTo>
                    <a:pt x="5846" y="13989"/>
                    <a:pt x="5846" y="13989"/>
                    <a:pt x="5846" y="13989"/>
                  </a:cubicBezTo>
                  <a:cubicBezTo>
                    <a:pt x="5557" y="13844"/>
                    <a:pt x="5557" y="13844"/>
                    <a:pt x="5557" y="13844"/>
                  </a:cubicBezTo>
                  <a:cubicBezTo>
                    <a:pt x="5376" y="13808"/>
                    <a:pt x="5159" y="13736"/>
                    <a:pt x="4942" y="13699"/>
                  </a:cubicBezTo>
                  <a:cubicBezTo>
                    <a:pt x="4689" y="13627"/>
                    <a:pt x="4471" y="13627"/>
                    <a:pt x="4254" y="13627"/>
                  </a:cubicBezTo>
                  <a:cubicBezTo>
                    <a:pt x="4001" y="13627"/>
                    <a:pt x="3748" y="13627"/>
                    <a:pt x="3531" y="13663"/>
                  </a:cubicBezTo>
                  <a:cubicBezTo>
                    <a:pt x="3314" y="13699"/>
                    <a:pt x="3097" y="13772"/>
                    <a:pt x="2916" y="13844"/>
                  </a:cubicBezTo>
                  <a:cubicBezTo>
                    <a:pt x="2699" y="13953"/>
                    <a:pt x="2518" y="14062"/>
                    <a:pt x="2301" y="14170"/>
                  </a:cubicBezTo>
                  <a:cubicBezTo>
                    <a:pt x="2120" y="14315"/>
                    <a:pt x="1939" y="14460"/>
                    <a:pt x="1794" y="14605"/>
                  </a:cubicBezTo>
                  <a:cubicBezTo>
                    <a:pt x="1613" y="14787"/>
                    <a:pt x="1432" y="15040"/>
                    <a:pt x="1288" y="15294"/>
                  </a:cubicBezTo>
                  <a:cubicBezTo>
                    <a:pt x="1107" y="15548"/>
                    <a:pt x="998" y="15838"/>
                    <a:pt x="962" y="16091"/>
                  </a:cubicBezTo>
                  <a:cubicBezTo>
                    <a:pt x="853" y="16345"/>
                    <a:pt x="817" y="16635"/>
                    <a:pt x="817" y="16925"/>
                  </a:cubicBezTo>
                  <a:cubicBezTo>
                    <a:pt x="817" y="17215"/>
                    <a:pt x="817" y="17505"/>
                    <a:pt x="890" y="17758"/>
                  </a:cubicBezTo>
                  <a:cubicBezTo>
                    <a:pt x="2120" y="16562"/>
                    <a:pt x="2120" y="16562"/>
                    <a:pt x="2120" y="16562"/>
                  </a:cubicBezTo>
                  <a:cubicBezTo>
                    <a:pt x="4652" y="16562"/>
                    <a:pt x="4652" y="16562"/>
                    <a:pt x="4652" y="16562"/>
                  </a:cubicBezTo>
                  <a:cubicBezTo>
                    <a:pt x="4616" y="19172"/>
                    <a:pt x="4616" y="19172"/>
                    <a:pt x="4616" y="19172"/>
                  </a:cubicBezTo>
                  <a:cubicBezTo>
                    <a:pt x="3458" y="20368"/>
                    <a:pt x="3458" y="20368"/>
                    <a:pt x="3458" y="20368"/>
                  </a:cubicBezTo>
                  <a:cubicBezTo>
                    <a:pt x="3567" y="20404"/>
                    <a:pt x="3712" y="20404"/>
                    <a:pt x="3856" y="20404"/>
                  </a:cubicBezTo>
                  <a:cubicBezTo>
                    <a:pt x="4001" y="20404"/>
                    <a:pt x="4110" y="20404"/>
                    <a:pt x="4254" y="20404"/>
                  </a:cubicBezTo>
                  <a:cubicBezTo>
                    <a:pt x="4471" y="20404"/>
                    <a:pt x="4689" y="20404"/>
                    <a:pt x="4906" y="20368"/>
                  </a:cubicBezTo>
                  <a:cubicBezTo>
                    <a:pt x="5123" y="20332"/>
                    <a:pt x="5340" y="20259"/>
                    <a:pt x="5521" y="20187"/>
                  </a:cubicBezTo>
                  <a:cubicBezTo>
                    <a:pt x="5738" y="20078"/>
                    <a:pt x="5955" y="19969"/>
                    <a:pt x="6136" y="19860"/>
                  </a:cubicBezTo>
                  <a:cubicBezTo>
                    <a:pt x="6317" y="19715"/>
                    <a:pt x="6498" y="19570"/>
                    <a:pt x="6642" y="19426"/>
                  </a:cubicBezTo>
                  <a:cubicBezTo>
                    <a:pt x="6896" y="19172"/>
                    <a:pt x="7113" y="18882"/>
                    <a:pt x="7257" y="18592"/>
                  </a:cubicBezTo>
                  <a:cubicBezTo>
                    <a:pt x="7402" y="18302"/>
                    <a:pt x="7511" y="17976"/>
                    <a:pt x="7583" y="17686"/>
                  </a:cubicBezTo>
                  <a:cubicBezTo>
                    <a:pt x="7655" y="17323"/>
                    <a:pt x="7655" y="16997"/>
                    <a:pt x="7619" y="16671"/>
                  </a:cubicBezTo>
                  <a:cubicBezTo>
                    <a:pt x="7619" y="16345"/>
                    <a:pt x="7511" y="15983"/>
                    <a:pt x="7366" y="15656"/>
                  </a:cubicBezTo>
                  <a:close/>
                  <a:moveTo>
                    <a:pt x="1649" y="2211"/>
                  </a:moveTo>
                  <a:cubicBezTo>
                    <a:pt x="3675" y="4240"/>
                    <a:pt x="3675" y="4240"/>
                    <a:pt x="3675" y="4240"/>
                  </a:cubicBezTo>
                  <a:cubicBezTo>
                    <a:pt x="4254" y="3660"/>
                    <a:pt x="4254" y="3660"/>
                    <a:pt x="4254" y="3660"/>
                  </a:cubicBezTo>
                  <a:cubicBezTo>
                    <a:pt x="2228" y="1631"/>
                    <a:pt x="2228" y="1631"/>
                    <a:pt x="2228" y="1631"/>
                  </a:cubicBezTo>
                  <a:lnTo>
                    <a:pt x="1649" y="2211"/>
                  </a:lnTo>
                  <a:close/>
                  <a:moveTo>
                    <a:pt x="20391" y="20404"/>
                  </a:moveTo>
                  <a:cubicBezTo>
                    <a:pt x="20536" y="20332"/>
                    <a:pt x="20608" y="20187"/>
                    <a:pt x="20680" y="20042"/>
                  </a:cubicBezTo>
                  <a:cubicBezTo>
                    <a:pt x="20753" y="19897"/>
                    <a:pt x="20789" y="19715"/>
                    <a:pt x="20789" y="19570"/>
                  </a:cubicBezTo>
                  <a:cubicBezTo>
                    <a:pt x="20789" y="19426"/>
                    <a:pt x="20753" y="19244"/>
                    <a:pt x="20680" y="19136"/>
                  </a:cubicBezTo>
                  <a:cubicBezTo>
                    <a:pt x="20608" y="18991"/>
                    <a:pt x="20536" y="18846"/>
                    <a:pt x="20391" y="18701"/>
                  </a:cubicBezTo>
                  <a:cubicBezTo>
                    <a:pt x="16158" y="14460"/>
                    <a:pt x="16158" y="14460"/>
                    <a:pt x="16158" y="14460"/>
                  </a:cubicBezTo>
                  <a:cubicBezTo>
                    <a:pt x="14457" y="16164"/>
                    <a:pt x="14457" y="16164"/>
                    <a:pt x="14457" y="16164"/>
                  </a:cubicBezTo>
                  <a:cubicBezTo>
                    <a:pt x="18691" y="20404"/>
                    <a:pt x="18691" y="20404"/>
                    <a:pt x="18691" y="20404"/>
                  </a:cubicBezTo>
                  <a:cubicBezTo>
                    <a:pt x="18835" y="20549"/>
                    <a:pt x="18980" y="20621"/>
                    <a:pt x="19089" y="20694"/>
                  </a:cubicBezTo>
                  <a:cubicBezTo>
                    <a:pt x="19233" y="20766"/>
                    <a:pt x="19414" y="20803"/>
                    <a:pt x="19559" y="20803"/>
                  </a:cubicBezTo>
                  <a:cubicBezTo>
                    <a:pt x="19704" y="20803"/>
                    <a:pt x="19884" y="20766"/>
                    <a:pt x="20029" y="20694"/>
                  </a:cubicBezTo>
                  <a:cubicBezTo>
                    <a:pt x="20174" y="20621"/>
                    <a:pt x="20319" y="20549"/>
                    <a:pt x="20391" y="20404"/>
                  </a:cubicBezTo>
                  <a:close/>
                </a:path>
              </a:pathLst>
            </a:custGeom>
            <a:solidFill>
              <a:srgbClr val="A4BBA0"/>
            </a:solidFill>
            <a:ln w="12700">
              <a:miter lim="400000"/>
            </a:ln>
          </p:spPr>
          <p:txBody>
            <a:bodyPr lIns="22860" rIns="22860"/>
            <a:p>
              <a:pPr defTabSz="457200">
                <a:defRPr sz="1800">
                  <a:solidFill>
                    <a:schemeClr val="accent6">
                      <a:hueOff val="-2214564"/>
                      <a:satOff val="-18420"/>
                      <a:lumOff val="-82895"/>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4782" name="Shape 4782"/>
            <p:cNvSpPr/>
            <p:nvPr/>
          </p:nvSpPr>
          <p:spPr>
            <a:xfrm>
              <a:off x="9102" y="3485"/>
              <a:ext cx="998" cy="995"/>
            </a:xfrm>
            <a:custGeom>
              <a:avLst/>
              <a:gdLst/>
              <a:ahLst/>
              <a:cxnLst>
                <a:cxn ang="0">
                  <a:pos x="wd2" y="hd2"/>
                </a:cxn>
                <a:cxn ang="5400000">
                  <a:pos x="wd2" y="hd2"/>
                </a:cxn>
                <a:cxn ang="10800000">
                  <a:pos x="wd2" y="hd2"/>
                </a:cxn>
                <a:cxn ang="16200000">
                  <a:pos x="wd2" y="hd2"/>
                </a:cxn>
              </a:cxnLst>
              <a:rect l="0" t="0" r="r" b="b"/>
              <a:pathLst>
                <a:path w="21600" h="21600" extrusionOk="0">
                  <a:moveTo>
                    <a:pt x="12999" y="0"/>
                  </a:moveTo>
                  <a:cubicBezTo>
                    <a:pt x="12999" y="2257"/>
                    <a:pt x="12999" y="2257"/>
                    <a:pt x="12999" y="2257"/>
                  </a:cubicBezTo>
                  <a:cubicBezTo>
                    <a:pt x="13194" y="2335"/>
                    <a:pt x="13388" y="2413"/>
                    <a:pt x="13583" y="2491"/>
                  </a:cubicBezTo>
                  <a:cubicBezTo>
                    <a:pt x="13777" y="2530"/>
                    <a:pt x="13972" y="2608"/>
                    <a:pt x="14166" y="2685"/>
                  </a:cubicBezTo>
                  <a:cubicBezTo>
                    <a:pt x="14361" y="2763"/>
                    <a:pt x="14556" y="2880"/>
                    <a:pt x="14750" y="2958"/>
                  </a:cubicBezTo>
                  <a:cubicBezTo>
                    <a:pt x="14906" y="3036"/>
                    <a:pt x="15101" y="3152"/>
                    <a:pt x="15256" y="3230"/>
                  </a:cubicBezTo>
                  <a:cubicBezTo>
                    <a:pt x="16930" y="1596"/>
                    <a:pt x="16930" y="1596"/>
                    <a:pt x="16930" y="1596"/>
                  </a:cubicBezTo>
                  <a:cubicBezTo>
                    <a:pt x="19965" y="4670"/>
                    <a:pt x="19965" y="4670"/>
                    <a:pt x="19965" y="4670"/>
                  </a:cubicBezTo>
                  <a:cubicBezTo>
                    <a:pt x="18292" y="6344"/>
                    <a:pt x="18292" y="6344"/>
                    <a:pt x="18292" y="6344"/>
                  </a:cubicBezTo>
                  <a:cubicBezTo>
                    <a:pt x="18409" y="6538"/>
                    <a:pt x="18486" y="6733"/>
                    <a:pt x="18603" y="6889"/>
                  </a:cubicBezTo>
                  <a:cubicBezTo>
                    <a:pt x="18681" y="7044"/>
                    <a:pt x="18759" y="7239"/>
                    <a:pt x="18798" y="7434"/>
                  </a:cubicBezTo>
                  <a:cubicBezTo>
                    <a:pt x="18915" y="7628"/>
                    <a:pt x="18992" y="7823"/>
                    <a:pt x="19031" y="8017"/>
                  </a:cubicBezTo>
                  <a:cubicBezTo>
                    <a:pt x="19109" y="8212"/>
                    <a:pt x="19148" y="8406"/>
                    <a:pt x="19226" y="8601"/>
                  </a:cubicBezTo>
                  <a:cubicBezTo>
                    <a:pt x="21600" y="8601"/>
                    <a:pt x="21600" y="8601"/>
                    <a:pt x="21600" y="8601"/>
                  </a:cubicBezTo>
                  <a:cubicBezTo>
                    <a:pt x="21600" y="12960"/>
                    <a:pt x="21600" y="12960"/>
                    <a:pt x="21600" y="12960"/>
                  </a:cubicBezTo>
                  <a:cubicBezTo>
                    <a:pt x="19109" y="12960"/>
                    <a:pt x="19109" y="12960"/>
                    <a:pt x="19109" y="12960"/>
                  </a:cubicBezTo>
                  <a:cubicBezTo>
                    <a:pt x="19070" y="13155"/>
                    <a:pt x="19031" y="13310"/>
                    <a:pt x="18954" y="13505"/>
                  </a:cubicBezTo>
                  <a:cubicBezTo>
                    <a:pt x="18915" y="13699"/>
                    <a:pt x="18798" y="13894"/>
                    <a:pt x="18720" y="14089"/>
                  </a:cubicBezTo>
                  <a:cubicBezTo>
                    <a:pt x="18642" y="14244"/>
                    <a:pt x="18564" y="14439"/>
                    <a:pt x="18486" y="14595"/>
                  </a:cubicBezTo>
                  <a:cubicBezTo>
                    <a:pt x="18409" y="14789"/>
                    <a:pt x="18292" y="14945"/>
                    <a:pt x="18214" y="15101"/>
                  </a:cubicBezTo>
                  <a:cubicBezTo>
                    <a:pt x="19965" y="16930"/>
                    <a:pt x="19965" y="16930"/>
                    <a:pt x="19965" y="16930"/>
                  </a:cubicBezTo>
                  <a:cubicBezTo>
                    <a:pt x="16930" y="19965"/>
                    <a:pt x="16930" y="19965"/>
                    <a:pt x="16930" y="19965"/>
                  </a:cubicBezTo>
                  <a:cubicBezTo>
                    <a:pt x="15101" y="18136"/>
                    <a:pt x="15101" y="18136"/>
                    <a:pt x="15101" y="18136"/>
                  </a:cubicBezTo>
                  <a:cubicBezTo>
                    <a:pt x="14945" y="18253"/>
                    <a:pt x="14789" y="18331"/>
                    <a:pt x="14595" y="18409"/>
                  </a:cubicBezTo>
                  <a:cubicBezTo>
                    <a:pt x="14439" y="18486"/>
                    <a:pt x="14244" y="18564"/>
                    <a:pt x="14050" y="18642"/>
                  </a:cubicBezTo>
                  <a:cubicBezTo>
                    <a:pt x="13894" y="18720"/>
                    <a:pt x="13699" y="18759"/>
                    <a:pt x="13505" y="18837"/>
                  </a:cubicBezTo>
                  <a:cubicBezTo>
                    <a:pt x="13349" y="18915"/>
                    <a:pt x="13155" y="18954"/>
                    <a:pt x="12999" y="18992"/>
                  </a:cubicBezTo>
                  <a:cubicBezTo>
                    <a:pt x="12999" y="21600"/>
                    <a:pt x="12999" y="21600"/>
                    <a:pt x="12999" y="21600"/>
                  </a:cubicBezTo>
                  <a:cubicBezTo>
                    <a:pt x="8640" y="21600"/>
                    <a:pt x="8640" y="21600"/>
                    <a:pt x="8640" y="21600"/>
                  </a:cubicBezTo>
                  <a:cubicBezTo>
                    <a:pt x="8640" y="18992"/>
                    <a:pt x="8640" y="18992"/>
                    <a:pt x="8640" y="18992"/>
                  </a:cubicBezTo>
                  <a:cubicBezTo>
                    <a:pt x="8445" y="18954"/>
                    <a:pt x="8290" y="18915"/>
                    <a:pt x="8095" y="18837"/>
                  </a:cubicBezTo>
                  <a:cubicBezTo>
                    <a:pt x="7901" y="18759"/>
                    <a:pt x="7745" y="18720"/>
                    <a:pt x="7550" y="18642"/>
                  </a:cubicBezTo>
                  <a:cubicBezTo>
                    <a:pt x="7356" y="18564"/>
                    <a:pt x="7161" y="18486"/>
                    <a:pt x="7005" y="18409"/>
                  </a:cubicBezTo>
                  <a:cubicBezTo>
                    <a:pt x="6850" y="18331"/>
                    <a:pt x="6655" y="18253"/>
                    <a:pt x="6499" y="18136"/>
                  </a:cubicBezTo>
                  <a:cubicBezTo>
                    <a:pt x="4670" y="19965"/>
                    <a:pt x="4670" y="19965"/>
                    <a:pt x="4670" y="19965"/>
                  </a:cubicBezTo>
                  <a:cubicBezTo>
                    <a:pt x="1635" y="16930"/>
                    <a:pt x="1635" y="16930"/>
                    <a:pt x="1635" y="16930"/>
                  </a:cubicBezTo>
                  <a:cubicBezTo>
                    <a:pt x="3425" y="15101"/>
                    <a:pt x="3425" y="15101"/>
                    <a:pt x="3425" y="15101"/>
                  </a:cubicBezTo>
                  <a:cubicBezTo>
                    <a:pt x="3308" y="14945"/>
                    <a:pt x="3230" y="14789"/>
                    <a:pt x="3114" y="14595"/>
                  </a:cubicBezTo>
                  <a:cubicBezTo>
                    <a:pt x="3036" y="14439"/>
                    <a:pt x="2958" y="14244"/>
                    <a:pt x="2919" y="14089"/>
                  </a:cubicBezTo>
                  <a:cubicBezTo>
                    <a:pt x="2802" y="13894"/>
                    <a:pt x="2724" y="13699"/>
                    <a:pt x="2646" y="13505"/>
                  </a:cubicBezTo>
                  <a:cubicBezTo>
                    <a:pt x="2569" y="13310"/>
                    <a:pt x="2530" y="13155"/>
                    <a:pt x="2491" y="12960"/>
                  </a:cubicBezTo>
                  <a:cubicBezTo>
                    <a:pt x="0" y="12960"/>
                    <a:pt x="0" y="12960"/>
                    <a:pt x="0" y="12960"/>
                  </a:cubicBezTo>
                  <a:cubicBezTo>
                    <a:pt x="0" y="8601"/>
                    <a:pt x="0" y="8601"/>
                    <a:pt x="0" y="8601"/>
                  </a:cubicBezTo>
                  <a:cubicBezTo>
                    <a:pt x="2413" y="8601"/>
                    <a:pt x="2413" y="8601"/>
                    <a:pt x="2413" y="8601"/>
                  </a:cubicBezTo>
                  <a:cubicBezTo>
                    <a:pt x="2452" y="8406"/>
                    <a:pt x="2530" y="8212"/>
                    <a:pt x="2569" y="8017"/>
                  </a:cubicBezTo>
                  <a:cubicBezTo>
                    <a:pt x="2608" y="7823"/>
                    <a:pt x="2685" y="7628"/>
                    <a:pt x="2802" y="7434"/>
                  </a:cubicBezTo>
                  <a:cubicBezTo>
                    <a:pt x="2880" y="7239"/>
                    <a:pt x="2958" y="7044"/>
                    <a:pt x="3036" y="6889"/>
                  </a:cubicBezTo>
                  <a:cubicBezTo>
                    <a:pt x="3114" y="6733"/>
                    <a:pt x="3191" y="6538"/>
                    <a:pt x="3308" y="6344"/>
                  </a:cubicBezTo>
                  <a:cubicBezTo>
                    <a:pt x="1635" y="4670"/>
                    <a:pt x="1635" y="4670"/>
                    <a:pt x="1635" y="4670"/>
                  </a:cubicBezTo>
                  <a:cubicBezTo>
                    <a:pt x="4670" y="1596"/>
                    <a:pt x="4670" y="1596"/>
                    <a:pt x="4670" y="1596"/>
                  </a:cubicBezTo>
                  <a:cubicBezTo>
                    <a:pt x="6344" y="3230"/>
                    <a:pt x="6344" y="3230"/>
                    <a:pt x="6344" y="3230"/>
                  </a:cubicBezTo>
                  <a:cubicBezTo>
                    <a:pt x="6499" y="3152"/>
                    <a:pt x="6694" y="3036"/>
                    <a:pt x="6889" y="2958"/>
                  </a:cubicBezTo>
                  <a:cubicBezTo>
                    <a:pt x="7083" y="2880"/>
                    <a:pt x="7278" y="2763"/>
                    <a:pt x="7472" y="2685"/>
                  </a:cubicBezTo>
                  <a:cubicBezTo>
                    <a:pt x="7628" y="2608"/>
                    <a:pt x="7823" y="2530"/>
                    <a:pt x="8017" y="2491"/>
                  </a:cubicBezTo>
                  <a:cubicBezTo>
                    <a:pt x="8212" y="2413"/>
                    <a:pt x="8406" y="2335"/>
                    <a:pt x="8640" y="2257"/>
                  </a:cubicBezTo>
                  <a:cubicBezTo>
                    <a:pt x="8640" y="0"/>
                    <a:pt x="8640" y="0"/>
                    <a:pt x="8640" y="0"/>
                  </a:cubicBezTo>
                  <a:lnTo>
                    <a:pt x="12999" y="0"/>
                  </a:lnTo>
                  <a:close/>
                  <a:moveTo>
                    <a:pt x="12143" y="856"/>
                  </a:moveTo>
                  <a:cubicBezTo>
                    <a:pt x="9496" y="856"/>
                    <a:pt x="9496" y="856"/>
                    <a:pt x="9496" y="856"/>
                  </a:cubicBezTo>
                  <a:cubicBezTo>
                    <a:pt x="9496" y="2919"/>
                    <a:pt x="9496" y="2919"/>
                    <a:pt x="9496" y="2919"/>
                  </a:cubicBezTo>
                  <a:cubicBezTo>
                    <a:pt x="8874" y="3152"/>
                    <a:pt x="8874" y="3152"/>
                    <a:pt x="8874" y="3152"/>
                  </a:cubicBezTo>
                  <a:cubicBezTo>
                    <a:pt x="8679" y="3152"/>
                    <a:pt x="8484" y="3230"/>
                    <a:pt x="8329" y="3269"/>
                  </a:cubicBezTo>
                  <a:cubicBezTo>
                    <a:pt x="8173" y="3347"/>
                    <a:pt x="7978" y="3425"/>
                    <a:pt x="7784" y="3503"/>
                  </a:cubicBezTo>
                  <a:cubicBezTo>
                    <a:pt x="7589" y="3542"/>
                    <a:pt x="7434" y="3619"/>
                    <a:pt x="7278" y="3736"/>
                  </a:cubicBezTo>
                  <a:cubicBezTo>
                    <a:pt x="7083" y="3814"/>
                    <a:pt x="6928" y="3892"/>
                    <a:pt x="6811" y="4009"/>
                  </a:cubicBezTo>
                  <a:cubicBezTo>
                    <a:pt x="6188" y="4359"/>
                    <a:pt x="6188" y="4359"/>
                    <a:pt x="6188" y="4359"/>
                  </a:cubicBezTo>
                  <a:cubicBezTo>
                    <a:pt x="4670" y="2841"/>
                    <a:pt x="4670" y="2841"/>
                    <a:pt x="4670" y="2841"/>
                  </a:cubicBezTo>
                  <a:cubicBezTo>
                    <a:pt x="2841" y="4670"/>
                    <a:pt x="2841" y="4670"/>
                    <a:pt x="2841" y="4670"/>
                  </a:cubicBezTo>
                  <a:cubicBezTo>
                    <a:pt x="4359" y="6227"/>
                    <a:pt x="4359" y="6227"/>
                    <a:pt x="4359" y="6227"/>
                  </a:cubicBezTo>
                  <a:cubicBezTo>
                    <a:pt x="4048" y="6772"/>
                    <a:pt x="4048" y="6772"/>
                    <a:pt x="4048" y="6772"/>
                  </a:cubicBezTo>
                  <a:cubicBezTo>
                    <a:pt x="3970" y="6966"/>
                    <a:pt x="3853" y="7122"/>
                    <a:pt x="3775" y="7278"/>
                  </a:cubicBezTo>
                  <a:cubicBezTo>
                    <a:pt x="3697" y="7434"/>
                    <a:pt x="3619" y="7589"/>
                    <a:pt x="3542" y="7745"/>
                  </a:cubicBezTo>
                  <a:cubicBezTo>
                    <a:pt x="3503" y="7939"/>
                    <a:pt x="3425" y="8134"/>
                    <a:pt x="3386" y="8290"/>
                  </a:cubicBezTo>
                  <a:cubicBezTo>
                    <a:pt x="3347" y="8484"/>
                    <a:pt x="3308" y="8640"/>
                    <a:pt x="3269" y="8796"/>
                  </a:cubicBezTo>
                  <a:cubicBezTo>
                    <a:pt x="3114" y="9457"/>
                    <a:pt x="3114" y="9457"/>
                    <a:pt x="3114" y="9457"/>
                  </a:cubicBezTo>
                  <a:cubicBezTo>
                    <a:pt x="856" y="9457"/>
                    <a:pt x="856" y="9457"/>
                    <a:pt x="856" y="9457"/>
                  </a:cubicBezTo>
                  <a:cubicBezTo>
                    <a:pt x="856" y="12104"/>
                    <a:pt x="856" y="12104"/>
                    <a:pt x="856" y="12104"/>
                  </a:cubicBezTo>
                  <a:cubicBezTo>
                    <a:pt x="3152" y="12104"/>
                    <a:pt x="3152" y="12104"/>
                    <a:pt x="3152" y="12104"/>
                  </a:cubicBezTo>
                  <a:cubicBezTo>
                    <a:pt x="3308" y="12726"/>
                    <a:pt x="3308" y="12726"/>
                    <a:pt x="3308" y="12726"/>
                  </a:cubicBezTo>
                  <a:cubicBezTo>
                    <a:pt x="3386" y="12882"/>
                    <a:pt x="3425" y="13038"/>
                    <a:pt x="3503" y="13232"/>
                  </a:cubicBezTo>
                  <a:cubicBezTo>
                    <a:pt x="3542" y="13388"/>
                    <a:pt x="3581" y="13544"/>
                    <a:pt x="3658" y="13738"/>
                  </a:cubicBezTo>
                  <a:cubicBezTo>
                    <a:pt x="3736" y="13894"/>
                    <a:pt x="3814" y="14050"/>
                    <a:pt x="3892" y="14205"/>
                  </a:cubicBezTo>
                  <a:cubicBezTo>
                    <a:pt x="3970" y="14361"/>
                    <a:pt x="4048" y="14517"/>
                    <a:pt x="4164" y="14672"/>
                  </a:cubicBezTo>
                  <a:cubicBezTo>
                    <a:pt x="4515" y="15256"/>
                    <a:pt x="4515" y="15256"/>
                    <a:pt x="4515" y="15256"/>
                  </a:cubicBezTo>
                  <a:cubicBezTo>
                    <a:pt x="2841" y="16930"/>
                    <a:pt x="2841" y="16930"/>
                    <a:pt x="2841" y="16930"/>
                  </a:cubicBezTo>
                  <a:cubicBezTo>
                    <a:pt x="4670" y="18759"/>
                    <a:pt x="4670" y="18759"/>
                    <a:pt x="4670" y="18759"/>
                  </a:cubicBezTo>
                  <a:cubicBezTo>
                    <a:pt x="6344" y="17085"/>
                    <a:pt x="6344" y="17085"/>
                    <a:pt x="6344" y="17085"/>
                  </a:cubicBezTo>
                  <a:cubicBezTo>
                    <a:pt x="6966" y="17358"/>
                    <a:pt x="6966" y="17358"/>
                    <a:pt x="6966" y="17358"/>
                  </a:cubicBezTo>
                  <a:cubicBezTo>
                    <a:pt x="7083" y="17475"/>
                    <a:pt x="7239" y="17552"/>
                    <a:pt x="7395" y="17630"/>
                  </a:cubicBezTo>
                  <a:cubicBezTo>
                    <a:pt x="7550" y="17708"/>
                    <a:pt x="7706" y="17747"/>
                    <a:pt x="7862" y="17825"/>
                  </a:cubicBezTo>
                  <a:cubicBezTo>
                    <a:pt x="8017" y="17903"/>
                    <a:pt x="8212" y="17942"/>
                    <a:pt x="8368" y="18019"/>
                  </a:cubicBezTo>
                  <a:cubicBezTo>
                    <a:pt x="8562" y="18058"/>
                    <a:pt x="8718" y="18136"/>
                    <a:pt x="8874" y="18175"/>
                  </a:cubicBezTo>
                  <a:cubicBezTo>
                    <a:pt x="9496" y="18331"/>
                    <a:pt x="9496" y="18331"/>
                    <a:pt x="9496" y="18331"/>
                  </a:cubicBezTo>
                  <a:cubicBezTo>
                    <a:pt x="9496" y="20705"/>
                    <a:pt x="9496" y="20705"/>
                    <a:pt x="9496" y="20705"/>
                  </a:cubicBezTo>
                  <a:cubicBezTo>
                    <a:pt x="12143" y="20705"/>
                    <a:pt x="12143" y="20705"/>
                    <a:pt x="12143" y="20705"/>
                  </a:cubicBezTo>
                  <a:cubicBezTo>
                    <a:pt x="12143" y="18331"/>
                    <a:pt x="12143" y="18331"/>
                    <a:pt x="12143" y="18331"/>
                  </a:cubicBezTo>
                  <a:cubicBezTo>
                    <a:pt x="12726" y="18175"/>
                    <a:pt x="12726" y="18175"/>
                    <a:pt x="12726" y="18175"/>
                  </a:cubicBezTo>
                  <a:cubicBezTo>
                    <a:pt x="12882" y="18136"/>
                    <a:pt x="13077" y="18058"/>
                    <a:pt x="13232" y="18019"/>
                  </a:cubicBezTo>
                  <a:cubicBezTo>
                    <a:pt x="13427" y="17942"/>
                    <a:pt x="13583" y="17903"/>
                    <a:pt x="13738" y="17825"/>
                  </a:cubicBezTo>
                  <a:cubicBezTo>
                    <a:pt x="13933" y="17747"/>
                    <a:pt x="14089" y="17708"/>
                    <a:pt x="14244" y="17630"/>
                  </a:cubicBezTo>
                  <a:cubicBezTo>
                    <a:pt x="14361" y="17552"/>
                    <a:pt x="14517" y="17475"/>
                    <a:pt x="14672" y="17358"/>
                  </a:cubicBezTo>
                  <a:cubicBezTo>
                    <a:pt x="15256" y="17085"/>
                    <a:pt x="15256" y="17085"/>
                    <a:pt x="15256" y="17085"/>
                  </a:cubicBezTo>
                  <a:cubicBezTo>
                    <a:pt x="16930" y="18759"/>
                    <a:pt x="16930" y="18759"/>
                    <a:pt x="16930" y="18759"/>
                  </a:cubicBezTo>
                  <a:cubicBezTo>
                    <a:pt x="18759" y="16930"/>
                    <a:pt x="18759" y="16930"/>
                    <a:pt x="18759" y="16930"/>
                  </a:cubicBezTo>
                  <a:cubicBezTo>
                    <a:pt x="17085" y="15256"/>
                    <a:pt x="17085" y="15256"/>
                    <a:pt x="17085" y="15256"/>
                  </a:cubicBezTo>
                  <a:cubicBezTo>
                    <a:pt x="17436" y="14672"/>
                    <a:pt x="17436" y="14672"/>
                    <a:pt x="17436" y="14672"/>
                  </a:cubicBezTo>
                  <a:cubicBezTo>
                    <a:pt x="17552" y="14517"/>
                    <a:pt x="17630" y="14361"/>
                    <a:pt x="17708" y="14205"/>
                  </a:cubicBezTo>
                  <a:cubicBezTo>
                    <a:pt x="17825" y="14050"/>
                    <a:pt x="17903" y="13894"/>
                    <a:pt x="17942" y="13738"/>
                  </a:cubicBezTo>
                  <a:cubicBezTo>
                    <a:pt x="18019" y="13544"/>
                    <a:pt x="18097" y="13388"/>
                    <a:pt x="18136" y="13232"/>
                  </a:cubicBezTo>
                  <a:cubicBezTo>
                    <a:pt x="18175" y="13038"/>
                    <a:pt x="18253" y="12882"/>
                    <a:pt x="18292" y="12726"/>
                  </a:cubicBezTo>
                  <a:cubicBezTo>
                    <a:pt x="18448" y="12104"/>
                    <a:pt x="18448" y="12104"/>
                    <a:pt x="18448" y="12104"/>
                  </a:cubicBezTo>
                  <a:cubicBezTo>
                    <a:pt x="20744" y="12104"/>
                    <a:pt x="20744" y="12104"/>
                    <a:pt x="20744" y="12104"/>
                  </a:cubicBezTo>
                  <a:cubicBezTo>
                    <a:pt x="20744" y="9457"/>
                    <a:pt x="20744" y="9457"/>
                    <a:pt x="20744" y="9457"/>
                  </a:cubicBezTo>
                  <a:cubicBezTo>
                    <a:pt x="18525" y="9457"/>
                    <a:pt x="18525" y="9457"/>
                    <a:pt x="18525" y="9457"/>
                  </a:cubicBezTo>
                  <a:cubicBezTo>
                    <a:pt x="18370" y="8796"/>
                    <a:pt x="18370" y="8796"/>
                    <a:pt x="18370" y="8796"/>
                  </a:cubicBezTo>
                  <a:cubicBezTo>
                    <a:pt x="18331" y="8640"/>
                    <a:pt x="18292" y="8484"/>
                    <a:pt x="18214" y="8290"/>
                  </a:cubicBezTo>
                  <a:cubicBezTo>
                    <a:pt x="18175" y="8134"/>
                    <a:pt x="18136" y="7939"/>
                    <a:pt x="18058" y="7745"/>
                  </a:cubicBezTo>
                  <a:cubicBezTo>
                    <a:pt x="17981" y="7589"/>
                    <a:pt x="17903" y="7434"/>
                    <a:pt x="17825" y="7278"/>
                  </a:cubicBezTo>
                  <a:cubicBezTo>
                    <a:pt x="17747" y="7122"/>
                    <a:pt x="17630" y="6966"/>
                    <a:pt x="17552" y="6772"/>
                  </a:cubicBezTo>
                  <a:cubicBezTo>
                    <a:pt x="17241" y="6227"/>
                    <a:pt x="17241" y="6227"/>
                    <a:pt x="17241" y="6227"/>
                  </a:cubicBezTo>
                  <a:cubicBezTo>
                    <a:pt x="18759" y="4670"/>
                    <a:pt x="18759" y="4670"/>
                    <a:pt x="18759" y="4670"/>
                  </a:cubicBezTo>
                  <a:cubicBezTo>
                    <a:pt x="16930" y="2841"/>
                    <a:pt x="16930" y="2841"/>
                    <a:pt x="16930" y="2841"/>
                  </a:cubicBezTo>
                  <a:cubicBezTo>
                    <a:pt x="15412" y="4359"/>
                    <a:pt x="15412" y="4359"/>
                    <a:pt x="15412" y="4359"/>
                  </a:cubicBezTo>
                  <a:cubicBezTo>
                    <a:pt x="14828" y="4009"/>
                    <a:pt x="14828" y="4009"/>
                    <a:pt x="14828" y="4009"/>
                  </a:cubicBezTo>
                  <a:cubicBezTo>
                    <a:pt x="14672" y="3892"/>
                    <a:pt x="14517" y="3814"/>
                    <a:pt x="14361" y="3736"/>
                  </a:cubicBezTo>
                  <a:cubicBezTo>
                    <a:pt x="14166" y="3619"/>
                    <a:pt x="14011" y="3542"/>
                    <a:pt x="13855" y="3503"/>
                  </a:cubicBezTo>
                  <a:cubicBezTo>
                    <a:pt x="13661" y="3425"/>
                    <a:pt x="13466" y="3347"/>
                    <a:pt x="13271" y="3269"/>
                  </a:cubicBezTo>
                  <a:cubicBezTo>
                    <a:pt x="13116" y="3230"/>
                    <a:pt x="12921" y="3152"/>
                    <a:pt x="12726" y="3152"/>
                  </a:cubicBezTo>
                  <a:cubicBezTo>
                    <a:pt x="12143" y="2919"/>
                    <a:pt x="12143" y="2919"/>
                    <a:pt x="12143" y="2919"/>
                  </a:cubicBezTo>
                  <a:lnTo>
                    <a:pt x="12143" y="856"/>
                  </a:lnTo>
                  <a:close/>
                  <a:moveTo>
                    <a:pt x="10819" y="14672"/>
                  </a:moveTo>
                  <a:cubicBezTo>
                    <a:pt x="10275" y="14672"/>
                    <a:pt x="9769" y="14595"/>
                    <a:pt x="9302" y="14400"/>
                  </a:cubicBezTo>
                  <a:cubicBezTo>
                    <a:pt x="8796" y="14166"/>
                    <a:pt x="8406" y="13894"/>
                    <a:pt x="8056" y="13505"/>
                  </a:cubicBezTo>
                  <a:cubicBezTo>
                    <a:pt x="7706" y="13194"/>
                    <a:pt x="7395" y="12765"/>
                    <a:pt x="7200" y="12298"/>
                  </a:cubicBezTo>
                  <a:cubicBezTo>
                    <a:pt x="7005" y="11831"/>
                    <a:pt x="6889" y="11325"/>
                    <a:pt x="6889" y="10781"/>
                  </a:cubicBezTo>
                  <a:cubicBezTo>
                    <a:pt x="6889" y="10236"/>
                    <a:pt x="7005" y="9730"/>
                    <a:pt x="7200" y="9263"/>
                  </a:cubicBezTo>
                  <a:cubicBezTo>
                    <a:pt x="7395" y="8796"/>
                    <a:pt x="7706" y="8406"/>
                    <a:pt x="8056" y="8056"/>
                  </a:cubicBezTo>
                  <a:cubicBezTo>
                    <a:pt x="8406" y="7667"/>
                    <a:pt x="8796" y="7395"/>
                    <a:pt x="9302" y="7200"/>
                  </a:cubicBezTo>
                  <a:cubicBezTo>
                    <a:pt x="9769" y="7005"/>
                    <a:pt x="10275" y="6889"/>
                    <a:pt x="10819" y="6889"/>
                  </a:cubicBezTo>
                  <a:cubicBezTo>
                    <a:pt x="11364" y="6889"/>
                    <a:pt x="11870" y="7005"/>
                    <a:pt x="12337" y="7200"/>
                  </a:cubicBezTo>
                  <a:cubicBezTo>
                    <a:pt x="12804" y="7395"/>
                    <a:pt x="13194" y="7667"/>
                    <a:pt x="13544" y="8056"/>
                  </a:cubicBezTo>
                  <a:cubicBezTo>
                    <a:pt x="13933" y="8406"/>
                    <a:pt x="14205" y="8796"/>
                    <a:pt x="14400" y="9263"/>
                  </a:cubicBezTo>
                  <a:cubicBezTo>
                    <a:pt x="14595" y="9730"/>
                    <a:pt x="14711" y="10236"/>
                    <a:pt x="14711" y="10781"/>
                  </a:cubicBezTo>
                  <a:cubicBezTo>
                    <a:pt x="14711" y="11325"/>
                    <a:pt x="14595" y="11831"/>
                    <a:pt x="14400" y="12298"/>
                  </a:cubicBezTo>
                  <a:cubicBezTo>
                    <a:pt x="14205" y="12765"/>
                    <a:pt x="13933" y="13194"/>
                    <a:pt x="13544" y="13505"/>
                  </a:cubicBezTo>
                  <a:cubicBezTo>
                    <a:pt x="13194" y="13894"/>
                    <a:pt x="12804" y="14166"/>
                    <a:pt x="12337" y="14400"/>
                  </a:cubicBezTo>
                  <a:cubicBezTo>
                    <a:pt x="11870" y="14595"/>
                    <a:pt x="11364" y="14672"/>
                    <a:pt x="10819" y="14672"/>
                  </a:cubicBezTo>
                  <a:close/>
                  <a:moveTo>
                    <a:pt x="10819" y="13816"/>
                  </a:moveTo>
                  <a:cubicBezTo>
                    <a:pt x="11209" y="13816"/>
                    <a:pt x="11598" y="13738"/>
                    <a:pt x="11987" y="13583"/>
                  </a:cubicBezTo>
                  <a:cubicBezTo>
                    <a:pt x="12337" y="13388"/>
                    <a:pt x="12649" y="13194"/>
                    <a:pt x="12921" y="12921"/>
                  </a:cubicBezTo>
                  <a:cubicBezTo>
                    <a:pt x="13194" y="12649"/>
                    <a:pt x="13427" y="12337"/>
                    <a:pt x="13583" y="11948"/>
                  </a:cubicBezTo>
                  <a:cubicBezTo>
                    <a:pt x="13777" y="11598"/>
                    <a:pt x="13855" y="11209"/>
                    <a:pt x="13855" y="10781"/>
                  </a:cubicBezTo>
                  <a:cubicBezTo>
                    <a:pt x="13855" y="10391"/>
                    <a:pt x="13777" y="10002"/>
                    <a:pt x="13583" y="9613"/>
                  </a:cubicBezTo>
                  <a:cubicBezTo>
                    <a:pt x="13427" y="9263"/>
                    <a:pt x="13194" y="8912"/>
                    <a:pt x="12921" y="8640"/>
                  </a:cubicBezTo>
                  <a:cubicBezTo>
                    <a:pt x="12649" y="8406"/>
                    <a:pt x="12337" y="8173"/>
                    <a:pt x="11987" y="8017"/>
                  </a:cubicBezTo>
                  <a:cubicBezTo>
                    <a:pt x="11598" y="7823"/>
                    <a:pt x="11209" y="7745"/>
                    <a:pt x="10819" y="7745"/>
                  </a:cubicBezTo>
                  <a:cubicBezTo>
                    <a:pt x="10391" y="7745"/>
                    <a:pt x="10002" y="7823"/>
                    <a:pt x="9652" y="8017"/>
                  </a:cubicBezTo>
                  <a:cubicBezTo>
                    <a:pt x="9263" y="8173"/>
                    <a:pt x="8951" y="8406"/>
                    <a:pt x="8679" y="8640"/>
                  </a:cubicBezTo>
                  <a:cubicBezTo>
                    <a:pt x="8406" y="8912"/>
                    <a:pt x="8173" y="9263"/>
                    <a:pt x="8017" y="9613"/>
                  </a:cubicBezTo>
                  <a:cubicBezTo>
                    <a:pt x="7862" y="10002"/>
                    <a:pt x="7784" y="10391"/>
                    <a:pt x="7784" y="10781"/>
                  </a:cubicBezTo>
                  <a:cubicBezTo>
                    <a:pt x="7784" y="11209"/>
                    <a:pt x="7862" y="11598"/>
                    <a:pt x="8017" y="11948"/>
                  </a:cubicBezTo>
                  <a:cubicBezTo>
                    <a:pt x="8173" y="12337"/>
                    <a:pt x="8406" y="12649"/>
                    <a:pt x="8679" y="12921"/>
                  </a:cubicBezTo>
                  <a:cubicBezTo>
                    <a:pt x="8951" y="13194"/>
                    <a:pt x="9263" y="13388"/>
                    <a:pt x="9652" y="13583"/>
                  </a:cubicBezTo>
                  <a:cubicBezTo>
                    <a:pt x="10002" y="13738"/>
                    <a:pt x="10391" y="13816"/>
                    <a:pt x="10819" y="13816"/>
                  </a:cubicBezTo>
                  <a:close/>
                </a:path>
              </a:pathLst>
            </a:custGeom>
            <a:solidFill>
              <a:srgbClr val="A4BBA0"/>
            </a:solidFill>
            <a:ln w="12700">
              <a:miter lim="400000"/>
            </a:ln>
          </p:spPr>
          <p:txBody>
            <a:bodyPr lIns="22860" rIns="22860"/>
            <a:p>
              <a:pPr defTabSz="457200">
                <a:defRPr sz="1800">
                  <a:solidFill>
                    <a:schemeClr val="accent6">
                      <a:hueOff val="-2214564"/>
                      <a:satOff val="-18436"/>
                      <a:lumOff val="-82911"/>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 name="组合 2"/>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612" y="591"/>
              <a:ext cx="17977" cy="9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环形箭头 6"/>
            <p:cNvSpPr/>
            <p:nvPr/>
          </p:nvSpPr>
          <p:spPr>
            <a:xfrm>
              <a:off x="6813" y="2719"/>
              <a:ext cx="5575" cy="5576"/>
            </a:xfrm>
            <a:prstGeom prst="circularArrow">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 name="环形箭头 7"/>
            <p:cNvSpPr/>
            <p:nvPr/>
          </p:nvSpPr>
          <p:spPr>
            <a:xfrm flipH="1" flipV="1">
              <a:off x="6813" y="2706"/>
              <a:ext cx="5575" cy="5576"/>
            </a:xfrm>
            <a:prstGeom prst="circularArrow">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782" name="Shape 4782"/>
            <p:cNvSpPr/>
            <p:nvPr/>
          </p:nvSpPr>
          <p:spPr>
            <a:xfrm>
              <a:off x="8615" y="4525"/>
              <a:ext cx="1972" cy="1965"/>
            </a:xfrm>
            <a:custGeom>
              <a:avLst/>
              <a:gdLst/>
              <a:ahLst/>
              <a:cxnLst>
                <a:cxn ang="0">
                  <a:pos x="wd2" y="hd2"/>
                </a:cxn>
                <a:cxn ang="5400000">
                  <a:pos x="wd2" y="hd2"/>
                </a:cxn>
                <a:cxn ang="10800000">
                  <a:pos x="wd2" y="hd2"/>
                </a:cxn>
                <a:cxn ang="16200000">
                  <a:pos x="wd2" y="hd2"/>
                </a:cxn>
              </a:cxnLst>
              <a:rect l="0" t="0" r="r" b="b"/>
              <a:pathLst>
                <a:path w="21600" h="21600" extrusionOk="0">
                  <a:moveTo>
                    <a:pt x="12999" y="0"/>
                  </a:moveTo>
                  <a:cubicBezTo>
                    <a:pt x="12999" y="2257"/>
                    <a:pt x="12999" y="2257"/>
                    <a:pt x="12999" y="2257"/>
                  </a:cubicBezTo>
                  <a:cubicBezTo>
                    <a:pt x="13194" y="2335"/>
                    <a:pt x="13388" y="2413"/>
                    <a:pt x="13583" y="2491"/>
                  </a:cubicBezTo>
                  <a:cubicBezTo>
                    <a:pt x="13777" y="2530"/>
                    <a:pt x="13972" y="2608"/>
                    <a:pt x="14166" y="2685"/>
                  </a:cubicBezTo>
                  <a:cubicBezTo>
                    <a:pt x="14361" y="2763"/>
                    <a:pt x="14556" y="2880"/>
                    <a:pt x="14750" y="2958"/>
                  </a:cubicBezTo>
                  <a:cubicBezTo>
                    <a:pt x="14906" y="3036"/>
                    <a:pt x="15101" y="3152"/>
                    <a:pt x="15256" y="3230"/>
                  </a:cubicBezTo>
                  <a:cubicBezTo>
                    <a:pt x="16930" y="1596"/>
                    <a:pt x="16930" y="1596"/>
                    <a:pt x="16930" y="1596"/>
                  </a:cubicBezTo>
                  <a:cubicBezTo>
                    <a:pt x="19965" y="4670"/>
                    <a:pt x="19965" y="4670"/>
                    <a:pt x="19965" y="4670"/>
                  </a:cubicBezTo>
                  <a:cubicBezTo>
                    <a:pt x="18292" y="6344"/>
                    <a:pt x="18292" y="6344"/>
                    <a:pt x="18292" y="6344"/>
                  </a:cubicBezTo>
                  <a:cubicBezTo>
                    <a:pt x="18409" y="6538"/>
                    <a:pt x="18486" y="6733"/>
                    <a:pt x="18603" y="6889"/>
                  </a:cubicBezTo>
                  <a:cubicBezTo>
                    <a:pt x="18681" y="7044"/>
                    <a:pt x="18759" y="7239"/>
                    <a:pt x="18798" y="7434"/>
                  </a:cubicBezTo>
                  <a:cubicBezTo>
                    <a:pt x="18915" y="7628"/>
                    <a:pt x="18992" y="7823"/>
                    <a:pt x="19031" y="8017"/>
                  </a:cubicBezTo>
                  <a:cubicBezTo>
                    <a:pt x="19109" y="8212"/>
                    <a:pt x="19148" y="8406"/>
                    <a:pt x="19226" y="8601"/>
                  </a:cubicBezTo>
                  <a:cubicBezTo>
                    <a:pt x="21600" y="8601"/>
                    <a:pt x="21600" y="8601"/>
                    <a:pt x="21600" y="8601"/>
                  </a:cubicBezTo>
                  <a:cubicBezTo>
                    <a:pt x="21600" y="12960"/>
                    <a:pt x="21600" y="12960"/>
                    <a:pt x="21600" y="12960"/>
                  </a:cubicBezTo>
                  <a:cubicBezTo>
                    <a:pt x="19109" y="12960"/>
                    <a:pt x="19109" y="12960"/>
                    <a:pt x="19109" y="12960"/>
                  </a:cubicBezTo>
                  <a:cubicBezTo>
                    <a:pt x="19070" y="13155"/>
                    <a:pt x="19031" y="13310"/>
                    <a:pt x="18954" y="13505"/>
                  </a:cubicBezTo>
                  <a:cubicBezTo>
                    <a:pt x="18915" y="13699"/>
                    <a:pt x="18798" y="13894"/>
                    <a:pt x="18720" y="14089"/>
                  </a:cubicBezTo>
                  <a:cubicBezTo>
                    <a:pt x="18642" y="14244"/>
                    <a:pt x="18564" y="14439"/>
                    <a:pt x="18486" y="14595"/>
                  </a:cubicBezTo>
                  <a:cubicBezTo>
                    <a:pt x="18409" y="14789"/>
                    <a:pt x="18292" y="14945"/>
                    <a:pt x="18214" y="15101"/>
                  </a:cubicBezTo>
                  <a:cubicBezTo>
                    <a:pt x="19965" y="16930"/>
                    <a:pt x="19965" y="16930"/>
                    <a:pt x="19965" y="16930"/>
                  </a:cubicBezTo>
                  <a:cubicBezTo>
                    <a:pt x="16930" y="19965"/>
                    <a:pt x="16930" y="19965"/>
                    <a:pt x="16930" y="19965"/>
                  </a:cubicBezTo>
                  <a:cubicBezTo>
                    <a:pt x="15101" y="18136"/>
                    <a:pt x="15101" y="18136"/>
                    <a:pt x="15101" y="18136"/>
                  </a:cubicBezTo>
                  <a:cubicBezTo>
                    <a:pt x="14945" y="18253"/>
                    <a:pt x="14789" y="18331"/>
                    <a:pt x="14595" y="18409"/>
                  </a:cubicBezTo>
                  <a:cubicBezTo>
                    <a:pt x="14439" y="18486"/>
                    <a:pt x="14244" y="18564"/>
                    <a:pt x="14050" y="18642"/>
                  </a:cubicBezTo>
                  <a:cubicBezTo>
                    <a:pt x="13894" y="18720"/>
                    <a:pt x="13699" y="18759"/>
                    <a:pt x="13505" y="18837"/>
                  </a:cubicBezTo>
                  <a:cubicBezTo>
                    <a:pt x="13349" y="18915"/>
                    <a:pt x="13155" y="18954"/>
                    <a:pt x="12999" y="18992"/>
                  </a:cubicBezTo>
                  <a:cubicBezTo>
                    <a:pt x="12999" y="21600"/>
                    <a:pt x="12999" y="21600"/>
                    <a:pt x="12999" y="21600"/>
                  </a:cubicBezTo>
                  <a:cubicBezTo>
                    <a:pt x="8640" y="21600"/>
                    <a:pt x="8640" y="21600"/>
                    <a:pt x="8640" y="21600"/>
                  </a:cubicBezTo>
                  <a:cubicBezTo>
                    <a:pt x="8640" y="18992"/>
                    <a:pt x="8640" y="18992"/>
                    <a:pt x="8640" y="18992"/>
                  </a:cubicBezTo>
                  <a:cubicBezTo>
                    <a:pt x="8445" y="18954"/>
                    <a:pt x="8290" y="18915"/>
                    <a:pt x="8095" y="18837"/>
                  </a:cubicBezTo>
                  <a:cubicBezTo>
                    <a:pt x="7901" y="18759"/>
                    <a:pt x="7745" y="18720"/>
                    <a:pt x="7550" y="18642"/>
                  </a:cubicBezTo>
                  <a:cubicBezTo>
                    <a:pt x="7356" y="18564"/>
                    <a:pt x="7161" y="18486"/>
                    <a:pt x="7005" y="18409"/>
                  </a:cubicBezTo>
                  <a:cubicBezTo>
                    <a:pt x="6850" y="18331"/>
                    <a:pt x="6655" y="18253"/>
                    <a:pt x="6499" y="18136"/>
                  </a:cubicBezTo>
                  <a:cubicBezTo>
                    <a:pt x="4670" y="19965"/>
                    <a:pt x="4670" y="19965"/>
                    <a:pt x="4670" y="19965"/>
                  </a:cubicBezTo>
                  <a:cubicBezTo>
                    <a:pt x="1635" y="16930"/>
                    <a:pt x="1635" y="16930"/>
                    <a:pt x="1635" y="16930"/>
                  </a:cubicBezTo>
                  <a:cubicBezTo>
                    <a:pt x="3425" y="15101"/>
                    <a:pt x="3425" y="15101"/>
                    <a:pt x="3425" y="15101"/>
                  </a:cubicBezTo>
                  <a:cubicBezTo>
                    <a:pt x="3308" y="14945"/>
                    <a:pt x="3230" y="14789"/>
                    <a:pt x="3114" y="14595"/>
                  </a:cubicBezTo>
                  <a:cubicBezTo>
                    <a:pt x="3036" y="14439"/>
                    <a:pt x="2958" y="14244"/>
                    <a:pt x="2919" y="14089"/>
                  </a:cubicBezTo>
                  <a:cubicBezTo>
                    <a:pt x="2802" y="13894"/>
                    <a:pt x="2724" y="13699"/>
                    <a:pt x="2646" y="13505"/>
                  </a:cubicBezTo>
                  <a:cubicBezTo>
                    <a:pt x="2569" y="13310"/>
                    <a:pt x="2530" y="13155"/>
                    <a:pt x="2491" y="12960"/>
                  </a:cubicBezTo>
                  <a:cubicBezTo>
                    <a:pt x="0" y="12960"/>
                    <a:pt x="0" y="12960"/>
                    <a:pt x="0" y="12960"/>
                  </a:cubicBezTo>
                  <a:cubicBezTo>
                    <a:pt x="0" y="8601"/>
                    <a:pt x="0" y="8601"/>
                    <a:pt x="0" y="8601"/>
                  </a:cubicBezTo>
                  <a:cubicBezTo>
                    <a:pt x="2413" y="8601"/>
                    <a:pt x="2413" y="8601"/>
                    <a:pt x="2413" y="8601"/>
                  </a:cubicBezTo>
                  <a:cubicBezTo>
                    <a:pt x="2452" y="8406"/>
                    <a:pt x="2530" y="8212"/>
                    <a:pt x="2569" y="8017"/>
                  </a:cubicBezTo>
                  <a:cubicBezTo>
                    <a:pt x="2608" y="7823"/>
                    <a:pt x="2685" y="7628"/>
                    <a:pt x="2802" y="7434"/>
                  </a:cubicBezTo>
                  <a:cubicBezTo>
                    <a:pt x="2880" y="7239"/>
                    <a:pt x="2958" y="7044"/>
                    <a:pt x="3036" y="6889"/>
                  </a:cubicBezTo>
                  <a:cubicBezTo>
                    <a:pt x="3114" y="6733"/>
                    <a:pt x="3191" y="6538"/>
                    <a:pt x="3308" y="6344"/>
                  </a:cubicBezTo>
                  <a:cubicBezTo>
                    <a:pt x="1635" y="4670"/>
                    <a:pt x="1635" y="4670"/>
                    <a:pt x="1635" y="4670"/>
                  </a:cubicBezTo>
                  <a:cubicBezTo>
                    <a:pt x="4670" y="1596"/>
                    <a:pt x="4670" y="1596"/>
                    <a:pt x="4670" y="1596"/>
                  </a:cubicBezTo>
                  <a:cubicBezTo>
                    <a:pt x="6344" y="3230"/>
                    <a:pt x="6344" y="3230"/>
                    <a:pt x="6344" y="3230"/>
                  </a:cubicBezTo>
                  <a:cubicBezTo>
                    <a:pt x="6499" y="3152"/>
                    <a:pt x="6694" y="3036"/>
                    <a:pt x="6889" y="2958"/>
                  </a:cubicBezTo>
                  <a:cubicBezTo>
                    <a:pt x="7083" y="2880"/>
                    <a:pt x="7278" y="2763"/>
                    <a:pt x="7472" y="2685"/>
                  </a:cubicBezTo>
                  <a:cubicBezTo>
                    <a:pt x="7628" y="2608"/>
                    <a:pt x="7823" y="2530"/>
                    <a:pt x="8017" y="2491"/>
                  </a:cubicBezTo>
                  <a:cubicBezTo>
                    <a:pt x="8212" y="2413"/>
                    <a:pt x="8406" y="2335"/>
                    <a:pt x="8640" y="2257"/>
                  </a:cubicBezTo>
                  <a:cubicBezTo>
                    <a:pt x="8640" y="0"/>
                    <a:pt x="8640" y="0"/>
                    <a:pt x="8640" y="0"/>
                  </a:cubicBezTo>
                  <a:lnTo>
                    <a:pt x="12999" y="0"/>
                  </a:lnTo>
                  <a:close/>
                  <a:moveTo>
                    <a:pt x="12143" y="856"/>
                  </a:moveTo>
                  <a:cubicBezTo>
                    <a:pt x="9496" y="856"/>
                    <a:pt x="9496" y="856"/>
                    <a:pt x="9496" y="856"/>
                  </a:cubicBezTo>
                  <a:cubicBezTo>
                    <a:pt x="9496" y="2919"/>
                    <a:pt x="9496" y="2919"/>
                    <a:pt x="9496" y="2919"/>
                  </a:cubicBezTo>
                  <a:cubicBezTo>
                    <a:pt x="8874" y="3152"/>
                    <a:pt x="8874" y="3152"/>
                    <a:pt x="8874" y="3152"/>
                  </a:cubicBezTo>
                  <a:cubicBezTo>
                    <a:pt x="8679" y="3152"/>
                    <a:pt x="8484" y="3230"/>
                    <a:pt x="8329" y="3269"/>
                  </a:cubicBezTo>
                  <a:cubicBezTo>
                    <a:pt x="8173" y="3347"/>
                    <a:pt x="7978" y="3425"/>
                    <a:pt x="7784" y="3503"/>
                  </a:cubicBezTo>
                  <a:cubicBezTo>
                    <a:pt x="7589" y="3542"/>
                    <a:pt x="7434" y="3619"/>
                    <a:pt x="7278" y="3736"/>
                  </a:cubicBezTo>
                  <a:cubicBezTo>
                    <a:pt x="7083" y="3814"/>
                    <a:pt x="6928" y="3892"/>
                    <a:pt x="6811" y="4009"/>
                  </a:cubicBezTo>
                  <a:cubicBezTo>
                    <a:pt x="6188" y="4359"/>
                    <a:pt x="6188" y="4359"/>
                    <a:pt x="6188" y="4359"/>
                  </a:cubicBezTo>
                  <a:cubicBezTo>
                    <a:pt x="4670" y="2841"/>
                    <a:pt x="4670" y="2841"/>
                    <a:pt x="4670" y="2841"/>
                  </a:cubicBezTo>
                  <a:cubicBezTo>
                    <a:pt x="2841" y="4670"/>
                    <a:pt x="2841" y="4670"/>
                    <a:pt x="2841" y="4670"/>
                  </a:cubicBezTo>
                  <a:cubicBezTo>
                    <a:pt x="4359" y="6227"/>
                    <a:pt x="4359" y="6227"/>
                    <a:pt x="4359" y="6227"/>
                  </a:cubicBezTo>
                  <a:cubicBezTo>
                    <a:pt x="4048" y="6772"/>
                    <a:pt x="4048" y="6772"/>
                    <a:pt x="4048" y="6772"/>
                  </a:cubicBezTo>
                  <a:cubicBezTo>
                    <a:pt x="3970" y="6966"/>
                    <a:pt x="3853" y="7122"/>
                    <a:pt x="3775" y="7278"/>
                  </a:cubicBezTo>
                  <a:cubicBezTo>
                    <a:pt x="3697" y="7434"/>
                    <a:pt x="3619" y="7589"/>
                    <a:pt x="3542" y="7745"/>
                  </a:cubicBezTo>
                  <a:cubicBezTo>
                    <a:pt x="3503" y="7939"/>
                    <a:pt x="3425" y="8134"/>
                    <a:pt x="3386" y="8290"/>
                  </a:cubicBezTo>
                  <a:cubicBezTo>
                    <a:pt x="3347" y="8484"/>
                    <a:pt x="3308" y="8640"/>
                    <a:pt x="3269" y="8796"/>
                  </a:cubicBezTo>
                  <a:cubicBezTo>
                    <a:pt x="3114" y="9457"/>
                    <a:pt x="3114" y="9457"/>
                    <a:pt x="3114" y="9457"/>
                  </a:cubicBezTo>
                  <a:cubicBezTo>
                    <a:pt x="856" y="9457"/>
                    <a:pt x="856" y="9457"/>
                    <a:pt x="856" y="9457"/>
                  </a:cubicBezTo>
                  <a:cubicBezTo>
                    <a:pt x="856" y="12104"/>
                    <a:pt x="856" y="12104"/>
                    <a:pt x="856" y="12104"/>
                  </a:cubicBezTo>
                  <a:cubicBezTo>
                    <a:pt x="3152" y="12104"/>
                    <a:pt x="3152" y="12104"/>
                    <a:pt x="3152" y="12104"/>
                  </a:cubicBezTo>
                  <a:cubicBezTo>
                    <a:pt x="3308" y="12726"/>
                    <a:pt x="3308" y="12726"/>
                    <a:pt x="3308" y="12726"/>
                  </a:cubicBezTo>
                  <a:cubicBezTo>
                    <a:pt x="3386" y="12882"/>
                    <a:pt x="3425" y="13038"/>
                    <a:pt x="3503" y="13232"/>
                  </a:cubicBezTo>
                  <a:cubicBezTo>
                    <a:pt x="3542" y="13388"/>
                    <a:pt x="3581" y="13544"/>
                    <a:pt x="3658" y="13738"/>
                  </a:cubicBezTo>
                  <a:cubicBezTo>
                    <a:pt x="3736" y="13894"/>
                    <a:pt x="3814" y="14050"/>
                    <a:pt x="3892" y="14205"/>
                  </a:cubicBezTo>
                  <a:cubicBezTo>
                    <a:pt x="3970" y="14361"/>
                    <a:pt x="4048" y="14517"/>
                    <a:pt x="4164" y="14672"/>
                  </a:cubicBezTo>
                  <a:cubicBezTo>
                    <a:pt x="4515" y="15256"/>
                    <a:pt x="4515" y="15256"/>
                    <a:pt x="4515" y="15256"/>
                  </a:cubicBezTo>
                  <a:cubicBezTo>
                    <a:pt x="2841" y="16930"/>
                    <a:pt x="2841" y="16930"/>
                    <a:pt x="2841" y="16930"/>
                  </a:cubicBezTo>
                  <a:cubicBezTo>
                    <a:pt x="4670" y="18759"/>
                    <a:pt x="4670" y="18759"/>
                    <a:pt x="4670" y="18759"/>
                  </a:cubicBezTo>
                  <a:cubicBezTo>
                    <a:pt x="6344" y="17085"/>
                    <a:pt x="6344" y="17085"/>
                    <a:pt x="6344" y="17085"/>
                  </a:cubicBezTo>
                  <a:cubicBezTo>
                    <a:pt x="6966" y="17358"/>
                    <a:pt x="6966" y="17358"/>
                    <a:pt x="6966" y="17358"/>
                  </a:cubicBezTo>
                  <a:cubicBezTo>
                    <a:pt x="7083" y="17475"/>
                    <a:pt x="7239" y="17552"/>
                    <a:pt x="7395" y="17630"/>
                  </a:cubicBezTo>
                  <a:cubicBezTo>
                    <a:pt x="7550" y="17708"/>
                    <a:pt x="7706" y="17747"/>
                    <a:pt x="7862" y="17825"/>
                  </a:cubicBezTo>
                  <a:cubicBezTo>
                    <a:pt x="8017" y="17903"/>
                    <a:pt x="8212" y="17942"/>
                    <a:pt x="8368" y="18019"/>
                  </a:cubicBezTo>
                  <a:cubicBezTo>
                    <a:pt x="8562" y="18058"/>
                    <a:pt x="8718" y="18136"/>
                    <a:pt x="8874" y="18175"/>
                  </a:cubicBezTo>
                  <a:cubicBezTo>
                    <a:pt x="9496" y="18331"/>
                    <a:pt x="9496" y="18331"/>
                    <a:pt x="9496" y="18331"/>
                  </a:cubicBezTo>
                  <a:cubicBezTo>
                    <a:pt x="9496" y="20705"/>
                    <a:pt x="9496" y="20705"/>
                    <a:pt x="9496" y="20705"/>
                  </a:cubicBezTo>
                  <a:cubicBezTo>
                    <a:pt x="12143" y="20705"/>
                    <a:pt x="12143" y="20705"/>
                    <a:pt x="12143" y="20705"/>
                  </a:cubicBezTo>
                  <a:cubicBezTo>
                    <a:pt x="12143" y="18331"/>
                    <a:pt x="12143" y="18331"/>
                    <a:pt x="12143" y="18331"/>
                  </a:cubicBezTo>
                  <a:cubicBezTo>
                    <a:pt x="12726" y="18175"/>
                    <a:pt x="12726" y="18175"/>
                    <a:pt x="12726" y="18175"/>
                  </a:cubicBezTo>
                  <a:cubicBezTo>
                    <a:pt x="12882" y="18136"/>
                    <a:pt x="13077" y="18058"/>
                    <a:pt x="13232" y="18019"/>
                  </a:cubicBezTo>
                  <a:cubicBezTo>
                    <a:pt x="13427" y="17942"/>
                    <a:pt x="13583" y="17903"/>
                    <a:pt x="13738" y="17825"/>
                  </a:cubicBezTo>
                  <a:cubicBezTo>
                    <a:pt x="13933" y="17747"/>
                    <a:pt x="14089" y="17708"/>
                    <a:pt x="14244" y="17630"/>
                  </a:cubicBezTo>
                  <a:cubicBezTo>
                    <a:pt x="14361" y="17552"/>
                    <a:pt x="14517" y="17475"/>
                    <a:pt x="14672" y="17358"/>
                  </a:cubicBezTo>
                  <a:cubicBezTo>
                    <a:pt x="15256" y="17085"/>
                    <a:pt x="15256" y="17085"/>
                    <a:pt x="15256" y="17085"/>
                  </a:cubicBezTo>
                  <a:cubicBezTo>
                    <a:pt x="16930" y="18759"/>
                    <a:pt x="16930" y="18759"/>
                    <a:pt x="16930" y="18759"/>
                  </a:cubicBezTo>
                  <a:cubicBezTo>
                    <a:pt x="18759" y="16930"/>
                    <a:pt x="18759" y="16930"/>
                    <a:pt x="18759" y="16930"/>
                  </a:cubicBezTo>
                  <a:cubicBezTo>
                    <a:pt x="17085" y="15256"/>
                    <a:pt x="17085" y="15256"/>
                    <a:pt x="17085" y="15256"/>
                  </a:cubicBezTo>
                  <a:cubicBezTo>
                    <a:pt x="17436" y="14672"/>
                    <a:pt x="17436" y="14672"/>
                    <a:pt x="17436" y="14672"/>
                  </a:cubicBezTo>
                  <a:cubicBezTo>
                    <a:pt x="17552" y="14517"/>
                    <a:pt x="17630" y="14361"/>
                    <a:pt x="17708" y="14205"/>
                  </a:cubicBezTo>
                  <a:cubicBezTo>
                    <a:pt x="17825" y="14050"/>
                    <a:pt x="17903" y="13894"/>
                    <a:pt x="17942" y="13738"/>
                  </a:cubicBezTo>
                  <a:cubicBezTo>
                    <a:pt x="18019" y="13544"/>
                    <a:pt x="18097" y="13388"/>
                    <a:pt x="18136" y="13232"/>
                  </a:cubicBezTo>
                  <a:cubicBezTo>
                    <a:pt x="18175" y="13038"/>
                    <a:pt x="18253" y="12882"/>
                    <a:pt x="18292" y="12726"/>
                  </a:cubicBezTo>
                  <a:cubicBezTo>
                    <a:pt x="18448" y="12104"/>
                    <a:pt x="18448" y="12104"/>
                    <a:pt x="18448" y="12104"/>
                  </a:cubicBezTo>
                  <a:cubicBezTo>
                    <a:pt x="20744" y="12104"/>
                    <a:pt x="20744" y="12104"/>
                    <a:pt x="20744" y="12104"/>
                  </a:cubicBezTo>
                  <a:cubicBezTo>
                    <a:pt x="20744" y="9457"/>
                    <a:pt x="20744" y="9457"/>
                    <a:pt x="20744" y="9457"/>
                  </a:cubicBezTo>
                  <a:cubicBezTo>
                    <a:pt x="18525" y="9457"/>
                    <a:pt x="18525" y="9457"/>
                    <a:pt x="18525" y="9457"/>
                  </a:cubicBezTo>
                  <a:cubicBezTo>
                    <a:pt x="18370" y="8796"/>
                    <a:pt x="18370" y="8796"/>
                    <a:pt x="18370" y="8796"/>
                  </a:cubicBezTo>
                  <a:cubicBezTo>
                    <a:pt x="18331" y="8640"/>
                    <a:pt x="18292" y="8484"/>
                    <a:pt x="18214" y="8290"/>
                  </a:cubicBezTo>
                  <a:cubicBezTo>
                    <a:pt x="18175" y="8134"/>
                    <a:pt x="18136" y="7939"/>
                    <a:pt x="18058" y="7745"/>
                  </a:cubicBezTo>
                  <a:cubicBezTo>
                    <a:pt x="17981" y="7589"/>
                    <a:pt x="17903" y="7434"/>
                    <a:pt x="17825" y="7278"/>
                  </a:cubicBezTo>
                  <a:cubicBezTo>
                    <a:pt x="17747" y="7122"/>
                    <a:pt x="17630" y="6966"/>
                    <a:pt x="17552" y="6772"/>
                  </a:cubicBezTo>
                  <a:cubicBezTo>
                    <a:pt x="17241" y="6227"/>
                    <a:pt x="17241" y="6227"/>
                    <a:pt x="17241" y="6227"/>
                  </a:cubicBezTo>
                  <a:cubicBezTo>
                    <a:pt x="18759" y="4670"/>
                    <a:pt x="18759" y="4670"/>
                    <a:pt x="18759" y="4670"/>
                  </a:cubicBezTo>
                  <a:cubicBezTo>
                    <a:pt x="16930" y="2841"/>
                    <a:pt x="16930" y="2841"/>
                    <a:pt x="16930" y="2841"/>
                  </a:cubicBezTo>
                  <a:cubicBezTo>
                    <a:pt x="15412" y="4359"/>
                    <a:pt x="15412" y="4359"/>
                    <a:pt x="15412" y="4359"/>
                  </a:cubicBezTo>
                  <a:cubicBezTo>
                    <a:pt x="14828" y="4009"/>
                    <a:pt x="14828" y="4009"/>
                    <a:pt x="14828" y="4009"/>
                  </a:cubicBezTo>
                  <a:cubicBezTo>
                    <a:pt x="14672" y="3892"/>
                    <a:pt x="14517" y="3814"/>
                    <a:pt x="14361" y="3736"/>
                  </a:cubicBezTo>
                  <a:cubicBezTo>
                    <a:pt x="14166" y="3619"/>
                    <a:pt x="14011" y="3542"/>
                    <a:pt x="13855" y="3503"/>
                  </a:cubicBezTo>
                  <a:cubicBezTo>
                    <a:pt x="13661" y="3425"/>
                    <a:pt x="13466" y="3347"/>
                    <a:pt x="13271" y="3269"/>
                  </a:cubicBezTo>
                  <a:cubicBezTo>
                    <a:pt x="13116" y="3230"/>
                    <a:pt x="12921" y="3152"/>
                    <a:pt x="12726" y="3152"/>
                  </a:cubicBezTo>
                  <a:cubicBezTo>
                    <a:pt x="12143" y="2919"/>
                    <a:pt x="12143" y="2919"/>
                    <a:pt x="12143" y="2919"/>
                  </a:cubicBezTo>
                  <a:lnTo>
                    <a:pt x="12143" y="856"/>
                  </a:lnTo>
                  <a:close/>
                  <a:moveTo>
                    <a:pt x="10819" y="14672"/>
                  </a:moveTo>
                  <a:cubicBezTo>
                    <a:pt x="10275" y="14672"/>
                    <a:pt x="9769" y="14595"/>
                    <a:pt x="9302" y="14400"/>
                  </a:cubicBezTo>
                  <a:cubicBezTo>
                    <a:pt x="8796" y="14166"/>
                    <a:pt x="8406" y="13894"/>
                    <a:pt x="8056" y="13505"/>
                  </a:cubicBezTo>
                  <a:cubicBezTo>
                    <a:pt x="7706" y="13194"/>
                    <a:pt x="7395" y="12765"/>
                    <a:pt x="7200" y="12298"/>
                  </a:cubicBezTo>
                  <a:cubicBezTo>
                    <a:pt x="7005" y="11831"/>
                    <a:pt x="6889" y="11325"/>
                    <a:pt x="6889" y="10781"/>
                  </a:cubicBezTo>
                  <a:cubicBezTo>
                    <a:pt x="6889" y="10236"/>
                    <a:pt x="7005" y="9730"/>
                    <a:pt x="7200" y="9263"/>
                  </a:cubicBezTo>
                  <a:cubicBezTo>
                    <a:pt x="7395" y="8796"/>
                    <a:pt x="7706" y="8406"/>
                    <a:pt x="8056" y="8056"/>
                  </a:cubicBezTo>
                  <a:cubicBezTo>
                    <a:pt x="8406" y="7667"/>
                    <a:pt x="8796" y="7395"/>
                    <a:pt x="9302" y="7200"/>
                  </a:cubicBezTo>
                  <a:cubicBezTo>
                    <a:pt x="9769" y="7005"/>
                    <a:pt x="10275" y="6889"/>
                    <a:pt x="10819" y="6889"/>
                  </a:cubicBezTo>
                  <a:cubicBezTo>
                    <a:pt x="11364" y="6889"/>
                    <a:pt x="11870" y="7005"/>
                    <a:pt x="12337" y="7200"/>
                  </a:cubicBezTo>
                  <a:cubicBezTo>
                    <a:pt x="12804" y="7395"/>
                    <a:pt x="13194" y="7667"/>
                    <a:pt x="13544" y="8056"/>
                  </a:cubicBezTo>
                  <a:cubicBezTo>
                    <a:pt x="13933" y="8406"/>
                    <a:pt x="14205" y="8796"/>
                    <a:pt x="14400" y="9263"/>
                  </a:cubicBezTo>
                  <a:cubicBezTo>
                    <a:pt x="14595" y="9730"/>
                    <a:pt x="14711" y="10236"/>
                    <a:pt x="14711" y="10781"/>
                  </a:cubicBezTo>
                  <a:cubicBezTo>
                    <a:pt x="14711" y="11325"/>
                    <a:pt x="14595" y="11831"/>
                    <a:pt x="14400" y="12298"/>
                  </a:cubicBezTo>
                  <a:cubicBezTo>
                    <a:pt x="14205" y="12765"/>
                    <a:pt x="13933" y="13194"/>
                    <a:pt x="13544" y="13505"/>
                  </a:cubicBezTo>
                  <a:cubicBezTo>
                    <a:pt x="13194" y="13894"/>
                    <a:pt x="12804" y="14166"/>
                    <a:pt x="12337" y="14400"/>
                  </a:cubicBezTo>
                  <a:cubicBezTo>
                    <a:pt x="11870" y="14595"/>
                    <a:pt x="11364" y="14672"/>
                    <a:pt x="10819" y="14672"/>
                  </a:cubicBezTo>
                  <a:close/>
                  <a:moveTo>
                    <a:pt x="10819" y="13816"/>
                  </a:moveTo>
                  <a:cubicBezTo>
                    <a:pt x="11209" y="13816"/>
                    <a:pt x="11598" y="13738"/>
                    <a:pt x="11987" y="13583"/>
                  </a:cubicBezTo>
                  <a:cubicBezTo>
                    <a:pt x="12337" y="13388"/>
                    <a:pt x="12649" y="13194"/>
                    <a:pt x="12921" y="12921"/>
                  </a:cubicBezTo>
                  <a:cubicBezTo>
                    <a:pt x="13194" y="12649"/>
                    <a:pt x="13427" y="12337"/>
                    <a:pt x="13583" y="11948"/>
                  </a:cubicBezTo>
                  <a:cubicBezTo>
                    <a:pt x="13777" y="11598"/>
                    <a:pt x="13855" y="11209"/>
                    <a:pt x="13855" y="10781"/>
                  </a:cubicBezTo>
                  <a:cubicBezTo>
                    <a:pt x="13855" y="10391"/>
                    <a:pt x="13777" y="10002"/>
                    <a:pt x="13583" y="9613"/>
                  </a:cubicBezTo>
                  <a:cubicBezTo>
                    <a:pt x="13427" y="9263"/>
                    <a:pt x="13194" y="8912"/>
                    <a:pt x="12921" y="8640"/>
                  </a:cubicBezTo>
                  <a:cubicBezTo>
                    <a:pt x="12649" y="8406"/>
                    <a:pt x="12337" y="8173"/>
                    <a:pt x="11987" y="8017"/>
                  </a:cubicBezTo>
                  <a:cubicBezTo>
                    <a:pt x="11598" y="7823"/>
                    <a:pt x="11209" y="7745"/>
                    <a:pt x="10819" y="7745"/>
                  </a:cubicBezTo>
                  <a:cubicBezTo>
                    <a:pt x="10391" y="7745"/>
                    <a:pt x="10002" y="7823"/>
                    <a:pt x="9652" y="8017"/>
                  </a:cubicBezTo>
                  <a:cubicBezTo>
                    <a:pt x="9263" y="8173"/>
                    <a:pt x="8951" y="8406"/>
                    <a:pt x="8679" y="8640"/>
                  </a:cubicBezTo>
                  <a:cubicBezTo>
                    <a:pt x="8406" y="8912"/>
                    <a:pt x="8173" y="9263"/>
                    <a:pt x="8017" y="9613"/>
                  </a:cubicBezTo>
                  <a:cubicBezTo>
                    <a:pt x="7862" y="10002"/>
                    <a:pt x="7784" y="10391"/>
                    <a:pt x="7784" y="10781"/>
                  </a:cubicBezTo>
                  <a:cubicBezTo>
                    <a:pt x="7784" y="11209"/>
                    <a:pt x="7862" y="11598"/>
                    <a:pt x="8017" y="11948"/>
                  </a:cubicBezTo>
                  <a:cubicBezTo>
                    <a:pt x="8173" y="12337"/>
                    <a:pt x="8406" y="12649"/>
                    <a:pt x="8679" y="12921"/>
                  </a:cubicBezTo>
                  <a:cubicBezTo>
                    <a:pt x="8951" y="13194"/>
                    <a:pt x="9263" y="13388"/>
                    <a:pt x="9652" y="13583"/>
                  </a:cubicBezTo>
                  <a:cubicBezTo>
                    <a:pt x="10002" y="13738"/>
                    <a:pt x="10391" y="13816"/>
                    <a:pt x="10819" y="13816"/>
                  </a:cubicBezTo>
                  <a:close/>
                </a:path>
              </a:pathLst>
            </a:custGeom>
            <a:solidFill>
              <a:srgbClr val="A4BBA0"/>
            </a:solidFill>
            <a:ln w="12700">
              <a:miter lim="400000"/>
            </a:ln>
          </p:spPr>
          <p:txBody>
            <a:bodyPr lIns="22860" rIns="22860"/>
            <a:p>
              <a:pPr defTabSz="457200">
                <a:defRPr sz="1800">
                  <a:solidFill>
                    <a:schemeClr val="accent6">
                      <a:hueOff val="-2214564"/>
                      <a:satOff val="-18443"/>
                      <a:lumOff val="-82918"/>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30" name="文本框 29"/>
            <p:cNvSpPr txBox="1"/>
            <p:nvPr/>
          </p:nvSpPr>
          <p:spPr>
            <a:xfrm>
              <a:off x="13206" y="3295"/>
              <a:ext cx="2369" cy="628"/>
            </a:xfrm>
            <a:prstGeom prst="rect">
              <a:avLst/>
            </a:prstGeom>
            <a:noFill/>
          </p:spPr>
          <p:txBody>
            <a:bodyPr wrap="square" rtlCol="0">
              <a:spAutoFit/>
            </a:bodyPr>
            <a:p>
              <a:pPr algn="l"/>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1" name="文本框 30"/>
            <p:cNvSpPr txBox="1"/>
            <p:nvPr/>
          </p:nvSpPr>
          <p:spPr>
            <a:xfrm>
              <a:off x="13206" y="3796"/>
              <a:ext cx="4520" cy="1234"/>
            </a:xfrm>
            <a:prstGeom prst="rect">
              <a:avLst/>
            </a:prstGeom>
            <a:noFill/>
          </p:spPr>
          <p:txBody>
            <a:bodyPr wrap="square" rtlCol="0">
              <a:spAutoFit/>
            </a:bodyPr>
            <a:p>
              <a:pPr algn="l">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2" name="文本框 31"/>
            <p:cNvSpPr txBox="1"/>
            <p:nvPr/>
          </p:nvSpPr>
          <p:spPr>
            <a:xfrm>
              <a:off x="13206" y="6312"/>
              <a:ext cx="2369" cy="628"/>
            </a:xfrm>
            <a:prstGeom prst="rect">
              <a:avLst/>
            </a:prstGeom>
            <a:noFill/>
          </p:spPr>
          <p:txBody>
            <a:bodyPr wrap="square" rtlCol="0">
              <a:spAutoFit/>
            </a:bodyPr>
            <a:p>
              <a:pPr algn="l"/>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3" name="文本框 32"/>
            <p:cNvSpPr txBox="1"/>
            <p:nvPr/>
          </p:nvSpPr>
          <p:spPr>
            <a:xfrm>
              <a:off x="13206" y="6813"/>
              <a:ext cx="4520" cy="1234"/>
            </a:xfrm>
            <a:prstGeom prst="rect">
              <a:avLst/>
            </a:prstGeom>
            <a:noFill/>
          </p:spPr>
          <p:txBody>
            <a:bodyPr wrap="square" rtlCol="0">
              <a:spAutoFit/>
            </a:bodyPr>
            <a:p>
              <a:pPr algn="l">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4" name="文本框 33"/>
            <p:cNvSpPr txBox="1"/>
            <p:nvPr/>
          </p:nvSpPr>
          <p:spPr>
            <a:xfrm>
              <a:off x="4220" y="3295"/>
              <a:ext cx="1927" cy="628"/>
            </a:xfrm>
            <a:prstGeom prst="rect">
              <a:avLst/>
            </a:prstGeom>
            <a:noFill/>
          </p:spPr>
          <p:txBody>
            <a:bodyPr wrap="square" rtlCol="0">
              <a:spAutoFit/>
            </a:bodyPr>
            <a:p>
              <a:pPr algn="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5" name="文本框 34"/>
            <p:cNvSpPr txBox="1"/>
            <p:nvPr/>
          </p:nvSpPr>
          <p:spPr>
            <a:xfrm>
              <a:off x="1475" y="3796"/>
              <a:ext cx="4672" cy="1234"/>
            </a:xfrm>
            <a:prstGeom prst="rect">
              <a:avLst/>
            </a:prstGeom>
            <a:noFill/>
          </p:spPr>
          <p:txBody>
            <a:bodyPr wrap="square" rtlCol="0">
              <a:spAutoFit/>
            </a:bodyPr>
            <a:p>
              <a:pPr algn="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6" name="文本框 35"/>
            <p:cNvSpPr txBox="1"/>
            <p:nvPr/>
          </p:nvSpPr>
          <p:spPr>
            <a:xfrm>
              <a:off x="3802" y="6312"/>
              <a:ext cx="2369" cy="628"/>
            </a:xfrm>
            <a:prstGeom prst="rect">
              <a:avLst/>
            </a:prstGeom>
            <a:noFill/>
          </p:spPr>
          <p:txBody>
            <a:bodyPr wrap="square" rtlCol="0">
              <a:spAutoFit/>
            </a:bodyPr>
            <a:p>
              <a:pPr algn="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7" name="文本框 36"/>
            <p:cNvSpPr txBox="1"/>
            <p:nvPr/>
          </p:nvSpPr>
          <p:spPr>
            <a:xfrm>
              <a:off x="1475" y="6813"/>
              <a:ext cx="4672" cy="1234"/>
            </a:xfrm>
            <a:prstGeom prst="rect">
              <a:avLst/>
            </a:prstGeom>
            <a:noFill/>
          </p:spPr>
          <p:txBody>
            <a:bodyPr wrap="square" rtlCol="0">
              <a:spAutoFit/>
            </a:bodyPr>
            <a:p>
              <a:pPr algn="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5" name="组合 4"/>
          <p:cNvGrpSpPr/>
          <p:nvPr/>
        </p:nvGrpSpPr>
        <p:grpSpPr>
          <a:xfrm>
            <a:off x="0" y="0"/>
            <a:ext cx="12265660" cy="6892925"/>
            <a:chOff x="0" y="0"/>
            <a:chExt cx="19316" cy="10855"/>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grpSp>
          <p:nvGrpSpPr>
            <p:cNvPr id="3" name="组合 2"/>
            <p:cNvGrpSpPr/>
            <p:nvPr/>
          </p:nvGrpSpPr>
          <p:grpSpPr>
            <a:xfrm>
              <a:off x="4837" y="2533"/>
              <a:ext cx="9527" cy="4321"/>
              <a:chOff x="7329" y="2207"/>
              <a:chExt cx="9527" cy="4321"/>
            </a:xfrm>
          </p:grpSpPr>
          <p:sp>
            <p:nvSpPr>
              <p:cNvPr id="21" name="文本框 20"/>
              <p:cNvSpPr txBox="1"/>
              <p:nvPr/>
            </p:nvSpPr>
            <p:spPr>
              <a:xfrm>
                <a:off x="8798" y="2207"/>
                <a:ext cx="6590" cy="2712"/>
              </a:xfrm>
              <a:prstGeom prst="rect">
                <a:avLst/>
              </a:prstGeom>
              <a:noFill/>
              <a:ln>
                <a:noFill/>
              </a:ln>
            </p:spPr>
            <p:txBody>
              <a:bodyPr wrap="square" rtlCol="0">
                <a:spAutoFit/>
              </a:bodyPr>
              <a:p>
                <a:pPr algn="ctr"/>
                <a:r>
                  <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rPr>
                  <a:t>02</a:t>
                </a:r>
                <a:endPar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endParaRPr>
              </a:p>
            </p:txBody>
          </p:sp>
          <p:sp>
            <p:nvSpPr>
              <p:cNvPr id="2" name="文本框 1"/>
              <p:cNvSpPr txBox="1"/>
              <p:nvPr/>
            </p:nvSpPr>
            <p:spPr>
              <a:xfrm>
                <a:off x="7329" y="4688"/>
                <a:ext cx="9527" cy="1840"/>
              </a:xfrm>
              <a:prstGeom prst="rect">
                <a:avLst/>
              </a:prstGeom>
              <a:noFill/>
              <a:ln>
                <a:noFill/>
              </a:ln>
            </p:spPr>
            <p:txBody>
              <a:bodyPr wrap="square" rtlCol="0">
                <a:spAutoFit/>
              </a:bodyPr>
              <a:p>
                <a:pPr algn="ctr"/>
                <a:r>
                  <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rPr>
                  <a:t>添加文本内容</a:t>
                </a:r>
                <a:endPar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cxnSp>
            <p:nvCxnSpPr>
              <p:cNvPr id="18" name="直接连接符 17"/>
              <p:cNvCxnSpPr/>
              <p:nvPr/>
            </p:nvCxnSpPr>
            <p:spPr>
              <a:xfrm>
                <a:off x="11061" y="4603"/>
                <a:ext cx="2063" cy="0"/>
              </a:xfrm>
              <a:prstGeom prst="line">
                <a:avLst/>
              </a:prstGeom>
              <a:ln>
                <a:solidFill>
                  <a:srgbClr val="A4BBA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 name="组合 2"/>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612" y="591"/>
              <a:ext cx="17977" cy="9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 name="组合 16"/>
            <p:cNvGrpSpPr/>
            <p:nvPr/>
          </p:nvGrpSpPr>
          <p:grpSpPr>
            <a:xfrm rot="0">
              <a:off x="1500" y="2149"/>
              <a:ext cx="16251" cy="6822"/>
              <a:chOff x="1475" y="2467"/>
              <a:chExt cx="16251" cy="6822"/>
            </a:xfrm>
          </p:grpSpPr>
          <p:grpSp>
            <p:nvGrpSpPr>
              <p:cNvPr id="16" name="组合 15"/>
              <p:cNvGrpSpPr/>
              <p:nvPr/>
            </p:nvGrpSpPr>
            <p:grpSpPr>
              <a:xfrm>
                <a:off x="6195" y="2467"/>
                <a:ext cx="6811" cy="6823"/>
                <a:chOff x="5044" y="1473"/>
                <a:chExt cx="9040" cy="9055"/>
              </a:xfrm>
            </p:grpSpPr>
            <p:grpSp>
              <p:nvGrpSpPr>
                <p:cNvPr id="11" name="组合 10"/>
                <p:cNvGrpSpPr/>
                <p:nvPr/>
              </p:nvGrpSpPr>
              <p:grpSpPr>
                <a:xfrm>
                  <a:off x="5612" y="2097"/>
                  <a:ext cx="7977" cy="7977"/>
                  <a:chOff x="6482" y="2640"/>
                  <a:chExt cx="7977" cy="7977"/>
                </a:xfrm>
              </p:grpSpPr>
              <p:sp>
                <p:nvSpPr>
                  <p:cNvPr id="9" name="椭圆 8"/>
                  <p:cNvSpPr/>
                  <p:nvPr/>
                </p:nvSpPr>
                <p:spPr>
                  <a:xfrm>
                    <a:off x="7583" y="3740"/>
                    <a:ext cx="5775" cy="5775"/>
                  </a:xfrm>
                  <a:prstGeom prst="ellipse">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482" y="2640"/>
                    <a:ext cx="7977" cy="7977"/>
                  </a:xfrm>
                  <a:prstGeom prst="ellipse">
                    <a:avLst/>
                  </a:prstGeom>
                  <a:noFill/>
                  <a:ln>
                    <a:solidFill>
                      <a:srgbClr val="A4BBA0"/>
                    </a:solidFill>
                    <a:prstDash val="sysDash"/>
                  </a:ln>
                  <a:extLst>
                    <a:ext uri="{909E8E84-426E-40DD-AFC4-6F175D3DCCD1}">
                      <a14:hiddenFill xmlns:a14="http://schemas.microsoft.com/office/drawing/2010/main">
                        <a:solidFill>
                          <a:srgbClr val="F2839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 name="椭圆 11"/>
                <p:cNvSpPr/>
                <p:nvPr/>
              </p:nvSpPr>
              <p:spPr>
                <a:xfrm>
                  <a:off x="9025" y="1473"/>
                  <a:ext cx="1149" cy="1149"/>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200"/>
                    <a:t>1</a:t>
                  </a:r>
                  <a:endParaRPr lang="en-US" altLang="zh-CN" sz="2200"/>
                </a:p>
              </p:txBody>
            </p:sp>
            <p:sp>
              <p:nvSpPr>
                <p:cNvPr id="13" name="椭圆 12"/>
                <p:cNvSpPr/>
                <p:nvPr/>
              </p:nvSpPr>
              <p:spPr>
                <a:xfrm>
                  <a:off x="5044" y="5510"/>
                  <a:ext cx="1149" cy="1149"/>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200"/>
                    <a:t>2</a:t>
                  </a:r>
                  <a:endParaRPr lang="en-US" altLang="zh-CN" sz="2200"/>
                </a:p>
              </p:txBody>
            </p:sp>
            <p:sp>
              <p:nvSpPr>
                <p:cNvPr id="14" name="椭圆 13"/>
                <p:cNvSpPr/>
                <p:nvPr/>
              </p:nvSpPr>
              <p:spPr>
                <a:xfrm>
                  <a:off x="12936" y="5510"/>
                  <a:ext cx="1149" cy="1149"/>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200"/>
                    <a:t>3</a:t>
                  </a:r>
                  <a:endParaRPr lang="en-US" altLang="zh-CN" sz="2200"/>
                </a:p>
              </p:txBody>
            </p:sp>
            <p:sp>
              <p:nvSpPr>
                <p:cNvPr id="15" name="椭圆 14"/>
                <p:cNvSpPr/>
                <p:nvPr/>
              </p:nvSpPr>
              <p:spPr>
                <a:xfrm>
                  <a:off x="9027" y="9380"/>
                  <a:ext cx="1149" cy="1149"/>
                </a:xfrm>
                <a:prstGeom prst="ellipse">
                  <a:avLst/>
                </a:prstGeom>
                <a:solidFill>
                  <a:srgbClr val="A4BBA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200"/>
                    <a:t>4</a:t>
                  </a:r>
                  <a:endParaRPr lang="en-US" altLang="zh-CN" sz="2200"/>
                </a:p>
              </p:txBody>
            </p:sp>
          </p:grpSp>
          <p:sp>
            <p:nvSpPr>
              <p:cNvPr id="30" name="文本框 29"/>
              <p:cNvSpPr txBox="1"/>
              <p:nvPr/>
            </p:nvSpPr>
            <p:spPr>
              <a:xfrm>
                <a:off x="13206" y="3329"/>
                <a:ext cx="2369" cy="628"/>
              </a:xfrm>
              <a:prstGeom prst="rect">
                <a:avLst/>
              </a:prstGeom>
              <a:noFill/>
            </p:spPr>
            <p:txBody>
              <a:bodyPr wrap="square" rtlCol="0">
                <a:spAutoFit/>
              </a:bodyPr>
              <a:p>
                <a:pPr algn="l"/>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1" name="文本框 30"/>
              <p:cNvSpPr txBox="1"/>
              <p:nvPr/>
            </p:nvSpPr>
            <p:spPr>
              <a:xfrm>
                <a:off x="13206" y="3830"/>
                <a:ext cx="4520" cy="1234"/>
              </a:xfrm>
              <a:prstGeom prst="rect">
                <a:avLst/>
              </a:prstGeom>
              <a:noFill/>
            </p:spPr>
            <p:txBody>
              <a:bodyPr wrap="square" rtlCol="0">
                <a:spAutoFit/>
              </a:bodyPr>
              <a:p>
                <a:pPr algn="l">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2" name="文本框 31"/>
              <p:cNvSpPr txBox="1"/>
              <p:nvPr/>
            </p:nvSpPr>
            <p:spPr>
              <a:xfrm>
                <a:off x="13206" y="6346"/>
                <a:ext cx="2369" cy="628"/>
              </a:xfrm>
              <a:prstGeom prst="rect">
                <a:avLst/>
              </a:prstGeom>
              <a:noFill/>
            </p:spPr>
            <p:txBody>
              <a:bodyPr wrap="square" rtlCol="0">
                <a:spAutoFit/>
              </a:bodyPr>
              <a:p>
                <a:pPr algn="l"/>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3" name="文本框 32"/>
              <p:cNvSpPr txBox="1"/>
              <p:nvPr/>
            </p:nvSpPr>
            <p:spPr>
              <a:xfrm>
                <a:off x="13206" y="6847"/>
                <a:ext cx="4520" cy="1234"/>
              </a:xfrm>
              <a:prstGeom prst="rect">
                <a:avLst/>
              </a:prstGeom>
              <a:noFill/>
            </p:spPr>
            <p:txBody>
              <a:bodyPr wrap="square" rtlCol="0">
                <a:spAutoFit/>
              </a:bodyPr>
              <a:p>
                <a:pPr algn="l">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4" name="文本框 33"/>
              <p:cNvSpPr txBox="1"/>
              <p:nvPr/>
            </p:nvSpPr>
            <p:spPr>
              <a:xfrm>
                <a:off x="4220" y="3329"/>
                <a:ext cx="1927" cy="628"/>
              </a:xfrm>
              <a:prstGeom prst="rect">
                <a:avLst/>
              </a:prstGeom>
              <a:noFill/>
            </p:spPr>
            <p:txBody>
              <a:bodyPr wrap="square" rtlCol="0">
                <a:spAutoFit/>
              </a:bodyPr>
              <a:p>
                <a:pPr algn="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5" name="文本框 34"/>
              <p:cNvSpPr txBox="1"/>
              <p:nvPr/>
            </p:nvSpPr>
            <p:spPr>
              <a:xfrm>
                <a:off x="1475" y="3830"/>
                <a:ext cx="4672" cy="1234"/>
              </a:xfrm>
              <a:prstGeom prst="rect">
                <a:avLst/>
              </a:prstGeom>
              <a:noFill/>
            </p:spPr>
            <p:txBody>
              <a:bodyPr wrap="square" rtlCol="0">
                <a:spAutoFit/>
              </a:bodyPr>
              <a:p>
                <a:pPr algn="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6" name="文本框 35"/>
              <p:cNvSpPr txBox="1"/>
              <p:nvPr/>
            </p:nvSpPr>
            <p:spPr>
              <a:xfrm>
                <a:off x="3802" y="6371"/>
                <a:ext cx="2369" cy="628"/>
              </a:xfrm>
              <a:prstGeom prst="rect">
                <a:avLst/>
              </a:prstGeom>
              <a:noFill/>
            </p:spPr>
            <p:txBody>
              <a:bodyPr wrap="square" rtlCol="0">
                <a:spAutoFit/>
              </a:bodyPr>
              <a:p>
                <a:pPr algn="r"/>
                <a:r>
                  <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输入文本</a:t>
                </a:r>
                <a:endParaRPr lang="zh-CN" altLang="en-US" sz="2000" b="1">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sp>
            <p:nvSpPr>
              <p:cNvPr id="37" name="文本框 36"/>
              <p:cNvSpPr txBox="1"/>
              <p:nvPr/>
            </p:nvSpPr>
            <p:spPr>
              <a:xfrm>
                <a:off x="1475" y="6872"/>
                <a:ext cx="4672" cy="1234"/>
              </a:xfrm>
              <a:prstGeom prst="rect">
                <a:avLst/>
              </a:prstGeom>
              <a:noFill/>
            </p:spPr>
            <p:txBody>
              <a:bodyPr wrap="square" rtlCol="0">
                <a:spAutoFit/>
              </a:bodyPr>
              <a:p>
                <a:pPr algn="r">
                  <a:lnSpc>
                    <a:spcPct val="15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endParaRPr>
              </a:p>
            </p:txBody>
          </p:sp>
        </p:grpSp>
        <p:sp>
          <p:nvSpPr>
            <p:cNvPr id="24" name="Shape 4717"/>
            <p:cNvSpPr/>
            <p:nvPr/>
          </p:nvSpPr>
          <p:spPr>
            <a:xfrm>
              <a:off x="8553" y="4502"/>
              <a:ext cx="2211" cy="2052"/>
            </a:xfrm>
            <a:custGeom>
              <a:avLst/>
              <a:gdLst/>
              <a:ahLst/>
              <a:cxnLst>
                <a:cxn ang="0">
                  <a:pos x="wd2" y="hd2"/>
                </a:cxn>
                <a:cxn ang="5400000">
                  <a:pos x="wd2" y="hd2"/>
                </a:cxn>
                <a:cxn ang="10800000">
                  <a:pos x="wd2" y="hd2"/>
                </a:cxn>
                <a:cxn ang="16200000">
                  <a:pos x="wd2" y="hd2"/>
                </a:cxn>
              </a:cxnLst>
              <a:rect l="0" t="0" r="r" b="b"/>
              <a:pathLst>
                <a:path w="21585" h="21600" extrusionOk="0">
                  <a:moveTo>
                    <a:pt x="21006" y="18157"/>
                  </a:moveTo>
                  <a:cubicBezTo>
                    <a:pt x="21187" y="18338"/>
                    <a:pt x="21332" y="18556"/>
                    <a:pt x="21440" y="18809"/>
                  </a:cubicBezTo>
                  <a:cubicBezTo>
                    <a:pt x="21549" y="19063"/>
                    <a:pt x="21585" y="19317"/>
                    <a:pt x="21585" y="19570"/>
                  </a:cubicBezTo>
                  <a:cubicBezTo>
                    <a:pt x="21585" y="19860"/>
                    <a:pt x="21549" y="20114"/>
                    <a:pt x="21440" y="20332"/>
                  </a:cubicBezTo>
                  <a:cubicBezTo>
                    <a:pt x="21332" y="20585"/>
                    <a:pt x="21187" y="20803"/>
                    <a:pt x="21006" y="20984"/>
                  </a:cubicBezTo>
                  <a:cubicBezTo>
                    <a:pt x="20934" y="21093"/>
                    <a:pt x="20825" y="21165"/>
                    <a:pt x="20717" y="21238"/>
                  </a:cubicBezTo>
                  <a:cubicBezTo>
                    <a:pt x="20608" y="21310"/>
                    <a:pt x="20463" y="21383"/>
                    <a:pt x="20355" y="21455"/>
                  </a:cubicBezTo>
                  <a:cubicBezTo>
                    <a:pt x="20246" y="21491"/>
                    <a:pt x="20102" y="21528"/>
                    <a:pt x="19993" y="21564"/>
                  </a:cubicBezTo>
                  <a:cubicBezTo>
                    <a:pt x="19848" y="21564"/>
                    <a:pt x="19704" y="21600"/>
                    <a:pt x="19559" y="21600"/>
                  </a:cubicBezTo>
                  <a:cubicBezTo>
                    <a:pt x="19414" y="21600"/>
                    <a:pt x="19306" y="21564"/>
                    <a:pt x="19161" y="21564"/>
                  </a:cubicBezTo>
                  <a:cubicBezTo>
                    <a:pt x="19052" y="21528"/>
                    <a:pt x="18908" y="21491"/>
                    <a:pt x="18799" y="21455"/>
                  </a:cubicBezTo>
                  <a:cubicBezTo>
                    <a:pt x="18691" y="21383"/>
                    <a:pt x="18546" y="21310"/>
                    <a:pt x="18437" y="21238"/>
                  </a:cubicBezTo>
                  <a:cubicBezTo>
                    <a:pt x="18329" y="21165"/>
                    <a:pt x="18220" y="21093"/>
                    <a:pt x="18148" y="20984"/>
                  </a:cubicBezTo>
                  <a:cubicBezTo>
                    <a:pt x="13915" y="16744"/>
                    <a:pt x="13915" y="16744"/>
                    <a:pt x="13915" y="16744"/>
                  </a:cubicBezTo>
                  <a:cubicBezTo>
                    <a:pt x="13336" y="17287"/>
                    <a:pt x="13336" y="17287"/>
                    <a:pt x="13336" y="17287"/>
                  </a:cubicBezTo>
                  <a:cubicBezTo>
                    <a:pt x="12757" y="16744"/>
                    <a:pt x="12757" y="16744"/>
                    <a:pt x="12757" y="16744"/>
                  </a:cubicBezTo>
                  <a:cubicBezTo>
                    <a:pt x="14457" y="15040"/>
                    <a:pt x="14457" y="15040"/>
                    <a:pt x="14457" y="15040"/>
                  </a:cubicBezTo>
                  <a:cubicBezTo>
                    <a:pt x="11599" y="12141"/>
                    <a:pt x="11599" y="12141"/>
                    <a:pt x="11599" y="12141"/>
                  </a:cubicBezTo>
                  <a:cubicBezTo>
                    <a:pt x="8198" y="15620"/>
                    <a:pt x="8198" y="15620"/>
                    <a:pt x="8198" y="15620"/>
                  </a:cubicBezTo>
                  <a:cubicBezTo>
                    <a:pt x="8343" y="15983"/>
                    <a:pt x="8415" y="16381"/>
                    <a:pt x="8451" y="16744"/>
                  </a:cubicBezTo>
                  <a:cubicBezTo>
                    <a:pt x="8451" y="17142"/>
                    <a:pt x="8451" y="17541"/>
                    <a:pt x="8343" y="17976"/>
                  </a:cubicBezTo>
                  <a:cubicBezTo>
                    <a:pt x="8234" y="18338"/>
                    <a:pt x="8090" y="18701"/>
                    <a:pt x="7909" y="19063"/>
                  </a:cubicBezTo>
                  <a:cubicBezTo>
                    <a:pt x="7728" y="19389"/>
                    <a:pt x="7511" y="19715"/>
                    <a:pt x="7221" y="20005"/>
                  </a:cubicBezTo>
                  <a:cubicBezTo>
                    <a:pt x="7040" y="20223"/>
                    <a:pt x="6823" y="20404"/>
                    <a:pt x="6570" y="20549"/>
                  </a:cubicBezTo>
                  <a:cubicBezTo>
                    <a:pt x="6353" y="20658"/>
                    <a:pt x="6100" y="20803"/>
                    <a:pt x="5846" y="20948"/>
                  </a:cubicBezTo>
                  <a:cubicBezTo>
                    <a:pt x="5593" y="21020"/>
                    <a:pt x="5340" y="21093"/>
                    <a:pt x="5050" y="21165"/>
                  </a:cubicBezTo>
                  <a:cubicBezTo>
                    <a:pt x="4797" y="21238"/>
                    <a:pt x="4508" y="21274"/>
                    <a:pt x="4254" y="21274"/>
                  </a:cubicBezTo>
                  <a:cubicBezTo>
                    <a:pt x="4073" y="21274"/>
                    <a:pt x="3929" y="21274"/>
                    <a:pt x="3784" y="21238"/>
                  </a:cubicBezTo>
                  <a:cubicBezTo>
                    <a:pt x="3639" y="21238"/>
                    <a:pt x="3531" y="21201"/>
                    <a:pt x="3386" y="21165"/>
                  </a:cubicBezTo>
                  <a:cubicBezTo>
                    <a:pt x="3241" y="21129"/>
                    <a:pt x="3097" y="21093"/>
                    <a:pt x="2952" y="21056"/>
                  </a:cubicBezTo>
                  <a:cubicBezTo>
                    <a:pt x="2807" y="21020"/>
                    <a:pt x="2662" y="20948"/>
                    <a:pt x="2554" y="20875"/>
                  </a:cubicBezTo>
                  <a:cubicBezTo>
                    <a:pt x="2011" y="20658"/>
                    <a:pt x="2011" y="20658"/>
                    <a:pt x="2011" y="20658"/>
                  </a:cubicBezTo>
                  <a:cubicBezTo>
                    <a:pt x="3856" y="18809"/>
                    <a:pt x="3856" y="18809"/>
                    <a:pt x="3856" y="18809"/>
                  </a:cubicBezTo>
                  <a:cubicBezTo>
                    <a:pt x="3856" y="17360"/>
                    <a:pt x="3856" y="17360"/>
                    <a:pt x="3856" y="17360"/>
                  </a:cubicBezTo>
                  <a:cubicBezTo>
                    <a:pt x="2445" y="17360"/>
                    <a:pt x="2445" y="17360"/>
                    <a:pt x="2445" y="17360"/>
                  </a:cubicBezTo>
                  <a:cubicBezTo>
                    <a:pt x="564" y="19244"/>
                    <a:pt x="564" y="19244"/>
                    <a:pt x="564" y="19244"/>
                  </a:cubicBezTo>
                  <a:cubicBezTo>
                    <a:pt x="347" y="18701"/>
                    <a:pt x="347" y="18701"/>
                    <a:pt x="347" y="18701"/>
                  </a:cubicBezTo>
                  <a:cubicBezTo>
                    <a:pt x="166" y="18302"/>
                    <a:pt x="57" y="17903"/>
                    <a:pt x="21" y="17468"/>
                  </a:cubicBezTo>
                  <a:cubicBezTo>
                    <a:pt x="-15" y="17034"/>
                    <a:pt x="-15" y="16635"/>
                    <a:pt x="94" y="16200"/>
                  </a:cubicBezTo>
                  <a:cubicBezTo>
                    <a:pt x="166" y="15801"/>
                    <a:pt x="274" y="15403"/>
                    <a:pt x="492" y="15040"/>
                  </a:cubicBezTo>
                  <a:cubicBezTo>
                    <a:pt x="672" y="14642"/>
                    <a:pt x="926" y="14315"/>
                    <a:pt x="1215" y="14062"/>
                  </a:cubicBezTo>
                  <a:cubicBezTo>
                    <a:pt x="1432" y="13808"/>
                    <a:pt x="1649" y="13627"/>
                    <a:pt x="1903" y="13518"/>
                  </a:cubicBezTo>
                  <a:cubicBezTo>
                    <a:pt x="2120" y="13373"/>
                    <a:pt x="2337" y="13228"/>
                    <a:pt x="2590" y="13083"/>
                  </a:cubicBezTo>
                  <a:cubicBezTo>
                    <a:pt x="2843" y="13011"/>
                    <a:pt x="3097" y="12938"/>
                    <a:pt x="3386" y="12866"/>
                  </a:cubicBezTo>
                  <a:cubicBezTo>
                    <a:pt x="3675" y="12793"/>
                    <a:pt x="3965" y="12757"/>
                    <a:pt x="4254" y="12757"/>
                  </a:cubicBezTo>
                  <a:cubicBezTo>
                    <a:pt x="4471" y="12757"/>
                    <a:pt x="4689" y="12793"/>
                    <a:pt x="4942" y="12830"/>
                  </a:cubicBezTo>
                  <a:cubicBezTo>
                    <a:pt x="5159" y="12902"/>
                    <a:pt x="5412" y="12974"/>
                    <a:pt x="5665" y="13047"/>
                  </a:cubicBezTo>
                  <a:cubicBezTo>
                    <a:pt x="9030" y="9604"/>
                    <a:pt x="9030" y="9604"/>
                    <a:pt x="9030" y="9604"/>
                  </a:cubicBezTo>
                  <a:cubicBezTo>
                    <a:pt x="4254" y="4784"/>
                    <a:pt x="4254" y="4784"/>
                    <a:pt x="4254" y="4784"/>
                  </a:cubicBezTo>
                  <a:cubicBezTo>
                    <a:pt x="3675" y="5364"/>
                    <a:pt x="3675" y="5364"/>
                    <a:pt x="3675" y="5364"/>
                  </a:cubicBezTo>
                  <a:cubicBezTo>
                    <a:pt x="528" y="2211"/>
                    <a:pt x="528" y="2211"/>
                    <a:pt x="528" y="2211"/>
                  </a:cubicBezTo>
                  <a:cubicBezTo>
                    <a:pt x="2228" y="507"/>
                    <a:pt x="2228" y="507"/>
                    <a:pt x="2228" y="507"/>
                  </a:cubicBezTo>
                  <a:cubicBezTo>
                    <a:pt x="5376" y="3660"/>
                    <a:pt x="5376" y="3660"/>
                    <a:pt x="5376" y="3660"/>
                  </a:cubicBezTo>
                  <a:cubicBezTo>
                    <a:pt x="4797" y="4240"/>
                    <a:pt x="4797" y="4240"/>
                    <a:pt x="4797" y="4240"/>
                  </a:cubicBezTo>
                  <a:cubicBezTo>
                    <a:pt x="9609" y="9060"/>
                    <a:pt x="9609" y="9060"/>
                    <a:pt x="9609" y="9060"/>
                  </a:cubicBezTo>
                  <a:cubicBezTo>
                    <a:pt x="13046" y="5654"/>
                    <a:pt x="13046" y="5654"/>
                    <a:pt x="13046" y="5654"/>
                  </a:cubicBezTo>
                  <a:cubicBezTo>
                    <a:pt x="12902" y="5219"/>
                    <a:pt x="12793" y="4820"/>
                    <a:pt x="12793" y="4458"/>
                  </a:cubicBezTo>
                  <a:cubicBezTo>
                    <a:pt x="12793" y="4059"/>
                    <a:pt x="12829" y="3660"/>
                    <a:pt x="12902" y="3298"/>
                  </a:cubicBezTo>
                  <a:cubicBezTo>
                    <a:pt x="12974" y="2899"/>
                    <a:pt x="13082" y="2537"/>
                    <a:pt x="13300" y="2211"/>
                  </a:cubicBezTo>
                  <a:cubicBezTo>
                    <a:pt x="13480" y="1848"/>
                    <a:pt x="13734" y="1522"/>
                    <a:pt x="14059" y="1196"/>
                  </a:cubicBezTo>
                  <a:cubicBezTo>
                    <a:pt x="14240" y="1015"/>
                    <a:pt x="14457" y="834"/>
                    <a:pt x="14674" y="689"/>
                  </a:cubicBezTo>
                  <a:cubicBezTo>
                    <a:pt x="14928" y="544"/>
                    <a:pt x="15145" y="399"/>
                    <a:pt x="15398" y="326"/>
                  </a:cubicBezTo>
                  <a:cubicBezTo>
                    <a:pt x="15651" y="181"/>
                    <a:pt x="15905" y="109"/>
                    <a:pt x="16194" y="36"/>
                  </a:cubicBezTo>
                  <a:cubicBezTo>
                    <a:pt x="16447" y="0"/>
                    <a:pt x="16737" y="0"/>
                    <a:pt x="17026" y="0"/>
                  </a:cubicBezTo>
                  <a:cubicBezTo>
                    <a:pt x="17171" y="0"/>
                    <a:pt x="17316" y="0"/>
                    <a:pt x="17460" y="0"/>
                  </a:cubicBezTo>
                  <a:cubicBezTo>
                    <a:pt x="17605" y="36"/>
                    <a:pt x="17750" y="36"/>
                    <a:pt x="17858" y="72"/>
                  </a:cubicBezTo>
                  <a:cubicBezTo>
                    <a:pt x="18003" y="109"/>
                    <a:pt x="18148" y="145"/>
                    <a:pt x="18293" y="181"/>
                  </a:cubicBezTo>
                  <a:cubicBezTo>
                    <a:pt x="18401" y="254"/>
                    <a:pt x="18546" y="290"/>
                    <a:pt x="18691" y="326"/>
                  </a:cubicBezTo>
                  <a:cubicBezTo>
                    <a:pt x="19233" y="544"/>
                    <a:pt x="19233" y="544"/>
                    <a:pt x="19233" y="544"/>
                  </a:cubicBezTo>
                  <a:cubicBezTo>
                    <a:pt x="17388" y="2428"/>
                    <a:pt x="17388" y="2428"/>
                    <a:pt x="17388" y="2428"/>
                  </a:cubicBezTo>
                  <a:cubicBezTo>
                    <a:pt x="17352" y="3842"/>
                    <a:pt x="17352" y="3842"/>
                    <a:pt x="17352" y="3842"/>
                  </a:cubicBezTo>
                  <a:cubicBezTo>
                    <a:pt x="18799" y="3805"/>
                    <a:pt x="18799" y="3805"/>
                    <a:pt x="18799" y="3805"/>
                  </a:cubicBezTo>
                  <a:cubicBezTo>
                    <a:pt x="20644" y="2030"/>
                    <a:pt x="20644" y="2030"/>
                    <a:pt x="20644" y="2030"/>
                  </a:cubicBezTo>
                  <a:cubicBezTo>
                    <a:pt x="20861" y="2537"/>
                    <a:pt x="20861" y="2537"/>
                    <a:pt x="20861" y="2537"/>
                  </a:cubicBezTo>
                  <a:cubicBezTo>
                    <a:pt x="21078" y="2936"/>
                    <a:pt x="21187" y="3370"/>
                    <a:pt x="21223" y="3769"/>
                  </a:cubicBezTo>
                  <a:cubicBezTo>
                    <a:pt x="21259" y="4204"/>
                    <a:pt x="21259" y="4603"/>
                    <a:pt x="21151" y="5001"/>
                  </a:cubicBezTo>
                  <a:cubicBezTo>
                    <a:pt x="21078" y="5400"/>
                    <a:pt x="20970" y="5799"/>
                    <a:pt x="20753" y="6161"/>
                  </a:cubicBezTo>
                  <a:cubicBezTo>
                    <a:pt x="20536" y="6560"/>
                    <a:pt x="20282" y="6886"/>
                    <a:pt x="19993" y="7212"/>
                  </a:cubicBezTo>
                  <a:cubicBezTo>
                    <a:pt x="19776" y="7393"/>
                    <a:pt x="19595" y="7574"/>
                    <a:pt x="19342" y="7719"/>
                  </a:cubicBezTo>
                  <a:cubicBezTo>
                    <a:pt x="19089" y="7864"/>
                    <a:pt x="18871" y="8009"/>
                    <a:pt x="18618" y="8082"/>
                  </a:cubicBezTo>
                  <a:cubicBezTo>
                    <a:pt x="18365" y="8227"/>
                    <a:pt x="18112" y="8299"/>
                    <a:pt x="17822" y="8372"/>
                  </a:cubicBezTo>
                  <a:cubicBezTo>
                    <a:pt x="17569" y="8408"/>
                    <a:pt x="17279" y="8444"/>
                    <a:pt x="17026" y="8444"/>
                  </a:cubicBezTo>
                  <a:cubicBezTo>
                    <a:pt x="16773" y="8444"/>
                    <a:pt x="16520" y="8408"/>
                    <a:pt x="16266" y="8372"/>
                  </a:cubicBezTo>
                  <a:cubicBezTo>
                    <a:pt x="16049" y="8299"/>
                    <a:pt x="15832" y="8263"/>
                    <a:pt x="15579" y="8191"/>
                  </a:cubicBezTo>
                  <a:cubicBezTo>
                    <a:pt x="12214" y="11597"/>
                    <a:pt x="12214" y="11597"/>
                    <a:pt x="12214" y="11597"/>
                  </a:cubicBezTo>
                  <a:cubicBezTo>
                    <a:pt x="15036" y="14460"/>
                    <a:pt x="15036" y="14460"/>
                    <a:pt x="15036" y="14460"/>
                  </a:cubicBezTo>
                  <a:cubicBezTo>
                    <a:pt x="16737" y="12757"/>
                    <a:pt x="16737" y="12757"/>
                    <a:pt x="16737" y="12757"/>
                  </a:cubicBezTo>
                  <a:cubicBezTo>
                    <a:pt x="17279" y="13337"/>
                    <a:pt x="17279" y="13337"/>
                    <a:pt x="17279" y="13337"/>
                  </a:cubicBezTo>
                  <a:cubicBezTo>
                    <a:pt x="16737" y="13917"/>
                    <a:pt x="16737" y="13917"/>
                    <a:pt x="16737" y="13917"/>
                  </a:cubicBezTo>
                  <a:lnTo>
                    <a:pt x="21006" y="18157"/>
                  </a:lnTo>
                  <a:close/>
                  <a:moveTo>
                    <a:pt x="7366" y="15656"/>
                  </a:moveTo>
                  <a:cubicBezTo>
                    <a:pt x="7257" y="15403"/>
                    <a:pt x="7257" y="15403"/>
                    <a:pt x="7257" y="15403"/>
                  </a:cubicBezTo>
                  <a:cubicBezTo>
                    <a:pt x="15398" y="7248"/>
                    <a:pt x="15398" y="7248"/>
                    <a:pt x="15398" y="7248"/>
                  </a:cubicBezTo>
                  <a:cubicBezTo>
                    <a:pt x="15651" y="7357"/>
                    <a:pt x="15651" y="7357"/>
                    <a:pt x="15651" y="7357"/>
                  </a:cubicBezTo>
                  <a:cubicBezTo>
                    <a:pt x="15868" y="7430"/>
                    <a:pt x="16086" y="7502"/>
                    <a:pt x="16339" y="7538"/>
                  </a:cubicBezTo>
                  <a:cubicBezTo>
                    <a:pt x="16556" y="7611"/>
                    <a:pt x="16773" y="7611"/>
                    <a:pt x="17026" y="7611"/>
                  </a:cubicBezTo>
                  <a:cubicBezTo>
                    <a:pt x="17243" y="7611"/>
                    <a:pt x="17460" y="7611"/>
                    <a:pt x="17677" y="7538"/>
                  </a:cubicBezTo>
                  <a:cubicBezTo>
                    <a:pt x="17895" y="7502"/>
                    <a:pt x="18112" y="7466"/>
                    <a:pt x="18329" y="7393"/>
                  </a:cubicBezTo>
                  <a:cubicBezTo>
                    <a:pt x="18510" y="7285"/>
                    <a:pt x="18691" y="7176"/>
                    <a:pt x="18908" y="7067"/>
                  </a:cubicBezTo>
                  <a:cubicBezTo>
                    <a:pt x="19089" y="6922"/>
                    <a:pt x="19269" y="6777"/>
                    <a:pt x="19414" y="6632"/>
                  </a:cubicBezTo>
                  <a:cubicBezTo>
                    <a:pt x="19631" y="6415"/>
                    <a:pt x="19812" y="6197"/>
                    <a:pt x="19957" y="5944"/>
                  </a:cubicBezTo>
                  <a:cubicBezTo>
                    <a:pt x="20102" y="5690"/>
                    <a:pt x="20210" y="5400"/>
                    <a:pt x="20319" y="5110"/>
                  </a:cubicBezTo>
                  <a:cubicBezTo>
                    <a:pt x="20355" y="4893"/>
                    <a:pt x="20391" y="4603"/>
                    <a:pt x="20427" y="4313"/>
                  </a:cubicBezTo>
                  <a:cubicBezTo>
                    <a:pt x="20427" y="3987"/>
                    <a:pt x="20427" y="3697"/>
                    <a:pt x="20355" y="3443"/>
                  </a:cubicBezTo>
                  <a:cubicBezTo>
                    <a:pt x="19161" y="4603"/>
                    <a:pt x="19161" y="4603"/>
                    <a:pt x="19161" y="4603"/>
                  </a:cubicBezTo>
                  <a:cubicBezTo>
                    <a:pt x="16556" y="4639"/>
                    <a:pt x="16556" y="4639"/>
                    <a:pt x="16556" y="4639"/>
                  </a:cubicBezTo>
                  <a:cubicBezTo>
                    <a:pt x="16592" y="2102"/>
                    <a:pt x="16592" y="2102"/>
                    <a:pt x="16592" y="2102"/>
                  </a:cubicBezTo>
                  <a:cubicBezTo>
                    <a:pt x="17750" y="870"/>
                    <a:pt x="17750" y="870"/>
                    <a:pt x="17750" y="870"/>
                  </a:cubicBezTo>
                  <a:cubicBezTo>
                    <a:pt x="17641" y="834"/>
                    <a:pt x="17497" y="834"/>
                    <a:pt x="17388" y="797"/>
                  </a:cubicBezTo>
                  <a:cubicBezTo>
                    <a:pt x="17243" y="797"/>
                    <a:pt x="17135" y="797"/>
                    <a:pt x="17026" y="797"/>
                  </a:cubicBezTo>
                  <a:cubicBezTo>
                    <a:pt x="16773" y="797"/>
                    <a:pt x="16556" y="797"/>
                    <a:pt x="16339" y="870"/>
                  </a:cubicBezTo>
                  <a:cubicBezTo>
                    <a:pt x="16122" y="906"/>
                    <a:pt x="15905" y="979"/>
                    <a:pt x="15688" y="1051"/>
                  </a:cubicBezTo>
                  <a:cubicBezTo>
                    <a:pt x="15507" y="1123"/>
                    <a:pt x="15326" y="1232"/>
                    <a:pt x="15109" y="1341"/>
                  </a:cubicBezTo>
                  <a:cubicBezTo>
                    <a:pt x="14928" y="1486"/>
                    <a:pt x="14747" y="1631"/>
                    <a:pt x="14602" y="1776"/>
                  </a:cubicBezTo>
                  <a:cubicBezTo>
                    <a:pt x="14349" y="2030"/>
                    <a:pt x="14168" y="2319"/>
                    <a:pt x="13987" y="2609"/>
                  </a:cubicBezTo>
                  <a:cubicBezTo>
                    <a:pt x="13842" y="2899"/>
                    <a:pt x="13734" y="3226"/>
                    <a:pt x="13661" y="3552"/>
                  </a:cubicBezTo>
                  <a:cubicBezTo>
                    <a:pt x="13589" y="3878"/>
                    <a:pt x="13589" y="4204"/>
                    <a:pt x="13625" y="4566"/>
                  </a:cubicBezTo>
                  <a:cubicBezTo>
                    <a:pt x="13661" y="4893"/>
                    <a:pt x="13734" y="5219"/>
                    <a:pt x="13915" y="5545"/>
                  </a:cubicBezTo>
                  <a:cubicBezTo>
                    <a:pt x="13987" y="5835"/>
                    <a:pt x="13987" y="5835"/>
                    <a:pt x="13987" y="5835"/>
                  </a:cubicBezTo>
                  <a:cubicBezTo>
                    <a:pt x="5846" y="13989"/>
                    <a:pt x="5846" y="13989"/>
                    <a:pt x="5846" y="13989"/>
                  </a:cubicBezTo>
                  <a:cubicBezTo>
                    <a:pt x="5557" y="13844"/>
                    <a:pt x="5557" y="13844"/>
                    <a:pt x="5557" y="13844"/>
                  </a:cubicBezTo>
                  <a:cubicBezTo>
                    <a:pt x="5376" y="13808"/>
                    <a:pt x="5159" y="13736"/>
                    <a:pt x="4942" y="13699"/>
                  </a:cubicBezTo>
                  <a:cubicBezTo>
                    <a:pt x="4689" y="13627"/>
                    <a:pt x="4471" y="13627"/>
                    <a:pt x="4254" y="13627"/>
                  </a:cubicBezTo>
                  <a:cubicBezTo>
                    <a:pt x="4001" y="13627"/>
                    <a:pt x="3748" y="13627"/>
                    <a:pt x="3531" y="13663"/>
                  </a:cubicBezTo>
                  <a:cubicBezTo>
                    <a:pt x="3314" y="13699"/>
                    <a:pt x="3097" y="13772"/>
                    <a:pt x="2916" y="13844"/>
                  </a:cubicBezTo>
                  <a:cubicBezTo>
                    <a:pt x="2699" y="13953"/>
                    <a:pt x="2518" y="14062"/>
                    <a:pt x="2301" y="14170"/>
                  </a:cubicBezTo>
                  <a:cubicBezTo>
                    <a:pt x="2120" y="14315"/>
                    <a:pt x="1939" y="14460"/>
                    <a:pt x="1794" y="14605"/>
                  </a:cubicBezTo>
                  <a:cubicBezTo>
                    <a:pt x="1613" y="14787"/>
                    <a:pt x="1432" y="15040"/>
                    <a:pt x="1288" y="15294"/>
                  </a:cubicBezTo>
                  <a:cubicBezTo>
                    <a:pt x="1107" y="15548"/>
                    <a:pt x="998" y="15838"/>
                    <a:pt x="962" y="16091"/>
                  </a:cubicBezTo>
                  <a:cubicBezTo>
                    <a:pt x="853" y="16345"/>
                    <a:pt x="817" y="16635"/>
                    <a:pt x="817" y="16925"/>
                  </a:cubicBezTo>
                  <a:cubicBezTo>
                    <a:pt x="817" y="17215"/>
                    <a:pt x="817" y="17505"/>
                    <a:pt x="890" y="17758"/>
                  </a:cubicBezTo>
                  <a:cubicBezTo>
                    <a:pt x="2120" y="16562"/>
                    <a:pt x="2120" y="16562"/>
                    <a:pt x="2120" y="16562"/>
                  </a:cubicBezTo>
                  <a:cubicBezTo>
                    <a:pt x="4652" y="16562"/>
                    <a:pt x="4652" y="16562"/>
                    <a:pt x="4652" y="16562"/>
                  </a:cubicBezTo>
                  <a:cubicBezTo>
                    <a:pt x="4616" y="19172"/>
                    <a:pt x="4616" y="19172"/>
                    <a:pt x="4616" y="19172"/>
                  </a:cubicBezTo>
                  <a:cubicBezTo>
                    <a:pt x="3458" y="20368"/>
                    <a:pt x="3458" y="20368"/>
                    <a:pt x="3458" y="20368"/>
                  </a:cubicBezTo>
                  <a:cubicBezTo>
                    <a:pt x="3567" y="20404"/>
                    <a:pt x="3712" y="20404"/>
                    <a:pt x="3856" y="20404"/>
                  </a:cubicBezTo>
                  <a:cubicBezTo>
                    <a:pt x="4001" y="20404"/>
                    <a:pt x="4110" y="20404"/>
                    <a:pt x="4254" y="20404"/>
                  </a:cubicBezTo>
                  <a:cubicBezTo>
                    <a:pt x="4471" y="20404"/>
                    <a:pt x="4689" y="20404"/>
                    <a:pt x="4906" y="20368"/>
                  </a:cubicBezTo>
                  <a:cubicBezTo>
                    <a:pt x="5123" y="20332"/>
                    <a:pt x="5340" y="20259"/>
                    <a:pt x="5521" y="20187"/>
                  </a:cubicBezTo>
                  <a:cubicBezTo>
                    <a:pt x="5738" y="20078"/>
                    <a:pt x="5955" y="19969"/>
                    <a:pt x="6136" y="19860"/>
                  </a:cubicBezTo>
                  <a:cubicBezTo>
                    <a:pt x="6317" y="19715"/>
                    <a:pt x="6498" y="19570"/>
                    <a:pt x="6642" y="19426"/>
                  </a:cubicBezTo>
                  <a:cubicBezTo>
                    <a:pt x="6896" y="19172"/>
                    <a:pt x="7113" y="18882"/>
                    <a:pt x="7257" y="18592"/>
                  </a:cubicBezTo>
                  <a:cubicBezTo>
                    <a:pt x="7402" y="18302"/>
                    <a:pt x="7511" y="17976"/>
                    <a:pt x="7583" y="17686"/>
                  </a:cubicBezTo>
                  <a:cubicBezTo>
                    <a:pt x="7655" y="17323"/>
                    <a:pt x="7655" y="16997"/>
                    <a:pt x="7619" y="16671"/>
                  </a:cubicBezTo>
                  <a:cubicBezTo>
                    <a:pt x="7619" y="16345"/>
                    <a:pt x="7511" y="15983"/>
                    <a:pt x="7366" y="15656"/>
                  </a:cubicBezTo>
                  <a:close/>
                  <a:moveTo>
                    <a:pt x="1649" y="2211"/>
                  </a:moveTo>
                  <a:cubicBezTo>
                    <a:pt x="3675" y="4240"/>
                    <a:pt x="3675" y="4240"/>
                    <a:pt x="3675" y="4240"/>
                  </a:cubicBezTo>
                  <a:cubicBezTo>
                    <a:pt x="4254" y="3660"/>
                    <a:pt x="4254" y="3660"/>
                    <a:pt x="4254" y="3660"/>
                  </a:cubicBezTo>
                  <a:cubicBezTo>
                    <a:pt x="2228" y="1631"/>
                    <a:pt x="2228" y="1631"/>
                    <a:pt x="2228" y="1631"/>
                  </a:cubicBezTo>
                  <a:lnTo>
                    <a:pt x="1649" y="2211"/>
                  </a:lnTo>
                  <a:close/>
                  <a:moveTo>
                    <a:pt x="20391" y="20404"/>
                  </a:moveTo>
                  <a:cubicBezTo>
                    <a:pt x="20536" y="20332"/>
                    <a:pt x="20608" y="20187"/>
                    <a:pt x="20680" y="20042"/>
                  </a:cubicBezTo>
                  <a:cubicBezTo>
                    <a:pt x="20753" y="19897"/>
                    <a:pt x="20789" y="19715"/>
                    <a:pt x="20789" y="19570"/>
                  </a:cubicBezTo>
                  <a:cubicBezTo>
                    <a:pt x="20789" y="19426"/>
                    <a:pt x="20753" y="19244"/>
                    <a:pt x="20680" y="19136"/>
                  </a:cubicBezTo>
                  <a:cubicBezTo>
                    <a:pt x="20608" y="18991"/>
                    <a:pt x="20536" y="18846"/>
                    <a:pt x="20391" y="18701"/>
                  </a:cubicBezTo>
                  <a:cubicBezTo>
                    <a:pt x="16158" y="14460"/>
                    <a:pt x="16158" y="14460"/>
                    <a:pt x="16158" y="14460"/>
                  </a:cubicBezTo>
                  <a:cubicBezTo>
                    <a:pt x="14457" y="16164"/>
                    <a:pt x="14457" y="16164"/>
                    <a:pt x="14457" y="16164"/>
                  </a:cubicBezTo>
                  <a:cubicBezTo>
                    <a:pt x="18691" y="20404"/>
                    <a:pt x="18691" y="20404"/>
                    <a:pt x="18691" y="20404"/>
                  </a:cubicBezTo>
                  <a:cubicBezTo>
                    <a:pt x="18835" y="20549"/>
                    <a:pt x="18980" y="20621"/>
                    <a:pt x="19089" y="20694"/>
                  </a:cubicBezTo>
                  <a:cubicBezTo>
                    <a:pt x="19233" y="20766"/>
                    <a:pt x="19414" y="20803"/>
                    <a:pt x="19559" y="20803"/>
                  </a:cubicBezTo>
                  <a:cubicBezTo>
                    <a:pt x="19704" y="20803"/>
                    <a:pt x="19884" y="20766"/>
                    <a:pt x="20029" y="20694"/>
                  </a:cubicBezTo>
                  <a:cubicBezTo>
                    <a:pt x="20174" y="20621"/>
                    <a:pt x="20319" y="20549"/>
                    <a:pt x="20391" y="20404"/>
                  </a:cubicBezTo>
                  <a:close/>
                </a:path>
              </a:pathLst>
            </a:custGeom>
            <a:solidFill>
              <a:schemeClr val="bg1"/>
            </a:solidFill>
            <a:ln w="12700">
              <a:miter lim="400000"/>
            </a:ln>
          </p:spPr>
          <p:txBody>
            <a:bodyPr lIns="22860" rIns="22860"/>
            <a:p>
              <a:pPr defTabSz="457200">
                <a:defRPr sz="1800">
                  <a:solidFill>
                    <a:schemeClr val="accent6">
                      <a:hueOff val="-2214564"/>
                      <a:satOff val="-18438"/>
                      <a:lumOff val="-82913"/>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0" name="组合 9"/>
          <p:cNvGrpSpPr/>
          <p:nvPr/>
        </p:nvGrpSpPr>
        <p:grpSpPr>
          <a:xfrm>
            <a:off x="0" y="0"/>
            <a:ext cx="12265660" cy="6892290"/>
            <a:chOff x="0" y="0"/>
            <a:chExt cx="19316" cy="10854"/>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sp>
          <p:nvSpPr>
            <p:cNvPr id="2" name="矩形 1"/>
            <p:cNvSpPr/>
            <p:nvPr/>
          </p:nvSpPr>
          <p:spPr>
            <a:xfrm>
              <a:off x="612" y="591"/>
              <a:ext cx="17977" cy="9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2928" y="1611"/>
              <a:ext cx="13345" cy="6973"/>
              <a:chOff x="2891" y="1611"/>
              <a:chExt cx="13345" cy="6973"/>
            </a:xfrm>
          </p:grpSpPr>
          <p:grpSp>
            <p:nvGrpSpPr>
              <p:cNvPr id="8" name="组合 7"/>
              <p:cNvGrpSpPr/>
              <p:nvPr/>
            </p:nvGrpSpPr>
            <p:grpSpPr>
              <a:xfrm>
                <a:off x="2910" y="1611"/>
                <a:ext cx="13326" cy="4285"/>
                <a:chOff x="1689" y="1611"/>
                <a:chExt cx="10580" cy="3402"/>
              </a:xfrm>
            </p:grpSpPr>
            <p:sp>
              <p:nvSpPr>
                <p:cNvPr id="5" name="任意多边形 4"/>
                <p:cNvSpPr/>
                <p:nvPr/>
              </p:nvSpPr>
              <p:spPr>
                <a:xfrm>
                  <a:off x="1689" y="1611"/>
                  <a:ext cx="4472" cy="3401"/>
                </a:xfrm>
                <a:custGeom>
                  <a:avLst/>
                  <a:gdLst>
                    <a:gd name="adj1" fmla="val 50000"/>
                    <a:gd name="adj2" fmla="val 50000"/>
                    <a:gd name="maxAdj2" fmla="*/ 100000 h ss"/>
                    <a:gd name="a1" fmla="pin 0 adj1 100000"/>
                    <a:gd name="a2" fmla="pin 0 adj2 maxAdj2"/>
                    <a:gd name="y2" fmla="*/ ss a2 100000"/>
                    <a:gd name="y3" fmla="+- b 0 y2"/>
                    <a:gd name="dx1" fmla="*/ w a1 200000"/>
                    <a:gd name="x1" fmla="+- hc 0 dx1"/>
                    <a:gd name="x2" fmla="+- hc dx1 0"/>
                    <a:gd name="dy1" fmla="*/ x1 y2 wd2"/>
                    <a:gd name="y1" fmla="+- y2 0 dy1"/>
                    <a:gd name="y4" fmla="+- y3 dy1 0"/>
                  </a:gdLst>
                  <a:ahLst/>
                  <a:cxnLst>
                    <a:cxn ang="3">
                      <a:pos x="hc" y="t"/>
                    </a:cxn>
                    <a:cxn ang="cd2">
                      <a:pos x="l" y="y2"/>
                    </a:cxn>
                    <a:cxn ang="cd4">
                      <a:pos x="hc" y="b"/>
                    </a:cxn>
                    <a:cxn ang="0">
                      <a:pos x="r" y="y2"/>
                    </a:cxn>
                  </a:cxnLst>
                  <a:rect l="l" t="t" r="r" b="b"/>
                  <a:pathLst>
                    <a:path w="4472" h="3401">
                      <a:moveTo>
                        <a:pt x="3870" y="0"/>
                      </a:moveTo>
                      <a:lnTo>
                        <a:pt x="4472" y="603"/>
                      </a:lnTo>
                      <a:lnTo>
                        <a:pt x="4171" y="603"/>
                      </a:lnTo>
                      <a:lnTo>
                        <a:pt x="4171" y="3401"/>
                      </a:lnTo>
                      <a:lnTo>
                        <a:pt x="4151" y="3401"/>
                      </a:lnTo>
                      <a:lnTo>
                        <a:pt x="3568" y="3401"/>
                      </a:lnTo>
                      <a:lnTo>
                        <a:pt x="0" y="3401"/>
                      </a:lnTo>
                      <a:lnTo>
                        <a:pt x="0" y="2758"/>
                      </a:lnTo>
                      <a:lnTo>
                        <a:pt x="3568" y="2758"/>
                      </a:lnTo>
                      <a:lnTo>
                        <a:pt x="3568" y="603"/>
                      </a:lnTo>
                      <a:lnTo>
                        <a:pt x="3267" y="603"/>
                      </a:lnTo>
                      <a:lnTo>
                        <a:pt x="3870" y="0"/>
                      </a:lnTo>
                      <a:close/>
                    </a:path>
                  </a:pathLst>
                </a:cu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flipH="1">
                  <a:off x="7797" y="1611"/>
                  <a:ext cx="4472" cy="3401"/>
                </a:xfrm>
                <a:custGeom>
                  <a:avLst/>
                  <a:gdLst>
                    <a:gd name="adj1" fmla="val 50000"/>
                    <a:gd name="adj2" fmla="val 50000"/>
                    <a:gd name="maxAdj2" fmla="*/ 100000 h ss"/>
                    <a:gd name="a1" fmla="pin 0 adj1 100000"/>
                    <a:gd name="a2" fmla="pin 0 adj2 maxAdj2"/>
                    <a:gd name="y2" fmla="*/ ss a2 100000"/>
                    <a:gd name="y3" fmla="+- b 0 y2"/>
                    <a:gd name="dx1" fmla="*/ w a1 200000"/>
                    <a:gd name="x1" fmla="+- hc 0 dx1"/>
                    <a:gd name="x2" fmla="+- hc dx1 0"/>
                    <a:gd name="dy1" fmla="*/ x1 y2 wd2"/>
                    <a:gd name="y1" fmla="+- y2 0 dy1"/>
                    <a:gd name="y4" fmla="+- y3 dy1 0"/>
                  </a:gdLst>
                  <a:ahLst/>
                  <a:cxnLst>
                    <a:cxn ang="3">
                      <a:pos x="hc" y="t"/>
                    </a:cxn>
                    <a:cxn ang="cd2">
                      <a:pos x="l" y="y2"/>
                    </a:cxn>
                    <a:cxn ang="cd4">
                      <a:pos x="hc" y="b"/>
                    </a:cxn>
                    <a:cxn ang="0">
                      <a:pos x="r" y="y2"/>
                    </a:cxn>
                  </a:cxnLst>
                  <a:rect l="l" t="t" r="r" b="b"/>
                  <a:pathLst>
                    <a:path w="4472" h="3401">
                      <a:moveTo>
                        <a:pt x="3870" y="0"/>
                      </a:moveTo>
                      <a:lnTo>
                        <a:pt x="4472" y="603"/>
                      </a:lnTo>
                      <a:lnTo>
                        <a:pt x="4171" y="603"/>
                      </a:lnTo>
                      <a:lnTo>
                        <a:pt x="4171" y="3401"/>
                      </a:lnTo>
                      <a:lnTo>
                        <a:pt x="4151" y="3401"/>
                      </a:lnTo>
                      <a:lnTo>
                        <a:pt x="3568" y="3401"/>
                      </a:lnTo>
                      <a:lnTo>
                        <a:pt x="0" y="3401"/>
                      </a:lnTo>
                      <a:lnTo>
                        <a:pt x="0" y="2758"/>
                      </a:lnTo>
                      <a:lnTo>
                        <a:pt x="3568" y="2758"/>
                      </a:lnTo>
                      <a:lnTo>
                        <a:pt x="3568" y="603"/>
                      </a:lnTo>
                      <a:lnTo>
                        <a:pt x="3267" y="603"/>
                      </a:lnTo>
                      <a:lnTo>
                        <a:pt x="3870" y="0"/>
                      </a:lnTo>
                      <a:close/>
                    </a:path>
                  </a:pathLst>
                </a:cu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 name="上箭头 6"/>
                <p:cNvSpPr/>
                <p:nvPr/>
              </p:nvSpPr>
              <p:spPr>
                <a:xfrm>
                  <a:off x="6349" y="1611"/>
                  <a:ext cx="1232" cy="3402"/>
                </a:xfrm>
                <a:prstGeom prst="upArrow">
                  <a:avLst/>
                </a:prstGeom>
                <a:solidFill>
                  <a:srgbClr val="A4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4" name="Shape 4717"/>
              <p:cNvSpPr/>
              <p:nvPr/>
            </p:nvSpPr>
            <p:spPr>
              <a:xfrm>
                <a:off x="4394" y="3254"/>
                <a:ext cx="1638" cy="1521"/>
              </a:xfrm>
              <a:custGeom>
                <a:avLst/>
                <a:gdLst/>
                <a:ahLst/>
                <a:cxnLst>
                  <a:cxn ang="0">
                    <a:pos x="wd2" y="hd2"/>
                  </a:cxn>
                  <a:cxn ang="5400000">
                    <a:pos x="wd2" y="hd2"/>
                  </a:cxn>
                  <a:cxn ang="10800000">
                    <a:pos x="wd2" y="hd2"/>
                  </a:cxn>
                  <a:cxn ang="16200000">
                    <a:pos x="wd2" y="hd2"/>
                  </a:cxn>
                </a:cxnLst>
                <a:rect l="0" t="0" r="r" b="b"/>
                <a:pathLst>
                  <a:path w="21585" h="21600" extrusionOk="0">
                    <a:moveTo>
                      <a:pt x="21006" y="18157"/>
                    </a:moveTo>
                    <a:cubicBezTo>
                      <a:pt x="21187" y="18338"/>
                      <a:pt x="21332" y="18556"/>
                      <a:pt x="21440" y="18809"/>
                    </a:cubicBezTo>
                    <a:cubicBezTo>
                      <a:pt x="21549" y="19063"/>
                      <a:pt x="21585" y="19317"/>
                      <a:pt x="21585" y="19570"/>
                    </a:cubicBezTo>
                    <a:cubicBezTo>
                      <a:pt x="21585" y="19860"/>
                      <a:pt x="21549" y="20114"/>
                      <a:pt x="21440" y="20332"/>
                    </a:cubicBezTo>
                    <a:cubicBezTo>
                      <a:pt x="21332" y="20585"/>
                      <a:pt x="21187" y="20803"/>
                      <a:pt x="21006" y="20984"/>
                    </a:cubicBezTo>
                    <a:cubicBezTo>
                      <a:pt x="20934" y="21093"/>
                      <a:pt x="20825" y="21165"/>
                      <a:pt x="20717" y="21238"/>
                    </a:cubicBezTo>
                    <a:cubicBezTo>
                      <a:pt x="20608" y="21310"/>
                      <a:pt x="20463" y="21383"/>
                      <a:pt x="20355" y="21455"/>
                    </a:cubicBezTo>
                    <a:cubicBezTo>
                      <a:pt x="20246" y="21491"/>
                      <a:pt x="20102" y="21528"/>
                      <a:pt x="19993" y="21564"/>
                    </a:cubicBezTo>
                    <a:cubicBezTo>
                      <a:pt x="19848" y="21564"/>
                      <a:pt x="19704" y="21600"/>
                      <a:pt x="19559" y="21600"/>
                    </a:cubicBezTo>
                    <a:cubicBezTo>
                      <a:pt x="19414" y="21600"/>
                      <a:pt x="19306" y="21564"/>
                      <a:pt x="19161" y="21564"/>
                    </a:cubicBezTo>
                    <a:cubicBezTo>
                      <a:pt x="19052" y="21528"/>
                      <a:pt x="18908" y="21491"/>
                      <a:pt x="18799" y="21455"/>
                    </a:cubicBezTo>
                    <a:cubicBezTo>
                      <a:pt x="18691" y="21383"/>
                      <a:pt x="18546" y="21310"/>
                      <a:pt x="18437" y="21238"/>
                    </a:cubicBezTo>
                    <a:cubicBezTo>
                      <a:pt x="18329" y="21165"/>
                      <a:pt x="18220" y="21093"/>
                      <a:pt x="18148" y="20984"/>
                    </a:cubicBezTo>
                    <a:cubicBezTo>
                      <a:pt x="13915" y="16744"/>
                      <a:pt x="13915" y="16744"/>
                      <a:pt x="13915" y="16744"/>
                    </a:cubicBezTo>
                    <a:cubicBezTo>
                      <a:pt x="13336" y="17287"/>
                      <a:pt x="13336" y="17287"/>
                      <a:pt x="13336" y="17287"/>
                    </a:cubicBezTo>
                    <a:cubicBezTo>
                      <a:pt x="12757" y="16744"/>
                      <a:pt x="12757" y="16744"/>
                      <a:pt x="12757" y="16744"/>
                    </a:cubicBezTo>
                    <a:cubicBezTo>
                      <a:pt x="14457" y="15040"/>
                      <a:pt x="14457" y="15040"/>
                      <a:pt x="14457" y="15040"/>
                    </a:cubicBezTo>
                    <a:cubicBezTo>
                      <a:pt x="11599" y="12141"/>
                      <a:pt x="11599" y="12141"/>
                      <a:pt x="11599" y="12141"/>
                    </a:cubicBezTo>
                    <a:cubicBezTo>
                      <a:pt x="8198" y="15620"/>
                      <a:pt x="8198" y="15620"/>
                      <a:pt x="8198" y="15620"/>
                    </a:cubicBezTo>
                    <a:cubicBezTo>
                      <a:pt x="8343" y="15983"/>
                      <a:pt x="8415" y="16381"/>
                      <a:pt x="8451" y="16744"/>
                    </a:cubicBezTo>
                    <a:cubicBezTo>
                      <a:pt x="8451" y="17142"/>
                      <a:pt x="8451" y="17541"/>
                      <a:pt x="8343" y="17976"/>
                    </a:cubicBezTo>
                    <a:cubicBezTo>
                      <a:pt x="8234" y="18338"/>
                      <a:pt x="8090" y="18701"/>
                      <a:pt x="7909" y="19063"/>
                    </a:cubicBezTo>
                    <a:cubicBezTo>
                      <a:pt x="7728" y="19389"/>
                      <a:pt x="7511" y="19715"/>
                      <a:pt x="7221" y="20005"/>
                    </a:cubicBezTo>
                    <a:cubicBezTo>
                      <a:pt x="7040" y="20223"/>
                      <a:pt x="6823" y="20404"/>
                      <a:pt x="6570" y="20549"/>
                    </a:cubicBezTo>
                    <a:cubicBezTo>
                      <a:pt x="6353" y="20658"/>
                      <a:pt x="6100" y="20803"/>
                      <a:pt x="5846" y="20948"/>
                    </a:cubicBezTo>
                    <a:cubicBezTo>
                      <a:pt x="5593" y="21020"/>
                      <a:pt x="5340" y="21093"/>
                      <a:pt x="5050" y="21165"/>
                    </a:cubicBezTo>
                    <a:cubicBezTo>
                      <a:pt x="4797" y="21238"/>
                      <a:pt x="4508" y="21274"/>
                      <a:pt x="4254" y="21274"/>
                    </a:cubicBezTo>
                    <a:cubicBezTo>
                      <a:pt x="4073" y="21274"/>
                      <a:pt x="3929" y="21274"/>
                      <a:pt x="3784" y="21238"/>
                    </a:cubicBezTo>
                    <a:cubicBezTo>
                      <a:pt x="3639" y="21238"/>
                      <a:pt x="3531" y="21201"/>
                      <a:pt x="3386" y="21165"/>
                    </a:cubicBezTo>
                    <a:cubicBezTo>
                      <a:pt x="3241" y="21129"/>
                      <a:pt x="3097" y="21093"/>
                      <a:pt x="2952" y="21056"/>
                    </a:cubicBezTo>
                    <a:cubicBezTo>
                      <a:pt x="2807" y="21020"/>
                      <a:pt x="2662" y="20948"/>
                      <a:pt x="2554" y="20875"/>
                    </a:cubicBezTo>
                    <a:cubicBezTo>
                      <a:pt x="2011" y="20658"/>
                      <a:pt x="2011" y="20658"/>
                      <a:pt x="2011" y="20658"/>
                    </a:cubicBezTo>
                    <a:cubicBezTo>
                      <a:pt x="3856" y="18809"/>
                      <a:pt x="3856" y="18809"/>
                      <a:pt x="3856" y="18809"/>
                    </a:cubicBezTo>
                    <a:cubicBezTo>
                      <a:pt x="3856" y="17360"/>
                      <a:pt x="3856" y="17360"/>
                      <a:pt x="3856" y="17360"/>
                    </a:cubicBezTo>
                    <a:cubicBezTo>
                      <a:pt x="2445" y="17360"/>
                      <a:pt x="2445" y="17360"/>
                      <a:pt x="2445" y="17360"/>
                    </a:cubicBezTo>
                    <a:cubicBezTo>
                      <a:pt x="564" y="19244"/>
                      <a:pt x="564" y="19244"/>
                      <a:pt x="564" y="19244"/>
                    </a:cubicBezTo>
                    <a:cubicBezTo>
                      <a:pt x="347" y="18701"/>
                      <a:pt x="347" y="18701"/>
                      <a:pt x="347" y="18701"/>
                    </a:cubicBezTo>
                    <a:cubicBezTo>
                      <a:pt x="166" y="18302"/>
                      <a:pt x="57" y="17903"/>
                      <a:pt x="21" y="17468"/>
                    </a:cubicBezTo>
                    <a:cubicBezTo>
                      <a:pt x="-15" y="17034"/>
                      <a:pt x="-15" y="16635"/>
                      <a:pt x="94" y="16200"/>
                    </a:cubicBezTo>
                    <a:cubicBezTo>
                      <a:pt x="166" y="15801"/>
                      <a:pt x="274" y="15403"/>
                      <a:pt x="492" y="15040"/>
                    </a:cubicBezTo>
                    <a:cubicBezTo>
                      <a:pt x="672" y="14642"/>
                      <a:pt x="926" y="14315"/>
                      <a:pt x="1215" y="14062"/>
                    </a:cubicBezTo>
                    <a:cubicBezTo>
                      <a:pt x="1432" y="13808"/>
                      <a:pt x="1649" y="13627"/>
                      <a:pt x="1903" y="13518"/>
                    </a:cubicBezTo>
                    <a:cubicBezTo>
                      <a:pt x="2120" y="13373"/>
                      <a:pt x="2337" y="13228"/>
                      <a:pt x="2590" y="13083"/>
                    </a:cubicBezTo>
                    <a:cubicBezTo>
                      <a:pt x="2843" y="13011"/>
                      <a:pt x="3097" y="12938"/>
                      <a:pt x="3386" y="12866"/>
                    </a:cubicBezTo>
                    <a:cubicBezTo>
                      <a:pt x="3675" y="12793"/>
                      <a:pt x="3965" y="12757"/>
                      <a:pt x="4254" y="12757"/>
                    </a:cubicBezTo>
                    <a:cubicBezTo>
                      <a:pt x="4471" y="12757"/>
                      <a:pt x="4689" y="12793"/>
                      <a:pt x="4942" y="12830"/>
                    </a:cubicBezTo>
                    <a:cubicBezTo>
                      <a:pt x="5159" y="12902"/>
                      <a:pt x="5412" y="12974"/>
                      <a:pt x="5665" y="13047"/>
                    </a:cubicBezTo>
                    <a:cubicBezTo>
                      <a:pt x="9030" y="9604"/>
                      <a:pt x="9030" y="9604"/>
                      <a:pt x="9030" y="9604"/>
                    </a:cubicBezTo>
                    <a:cubicBezTo>
                      <a:pt x="4254" y="4784"/>
                      <a:pt x="4254" y="4784"/>
                      <a:pt x="4254" y="4784"/>
                    </a:cubicBezTo>
                    <a:cubicBezTo>
                      <a:pt x="3675" y="5364"/>
                      <a:pt x="3675" y="5364"/>
                      <a:pt x="3675" y="5364"/>
                    </a:cubicBezTo>
                    <a:cubicBezTo>
                      <a:pt x="528" y="2211"/>
                      <a:pt x="528" y="2211"/>
                      <a:pt x="528" y="2211"/>
                    </a:cubicBezTo>
                    <a:cubicBezTo>
                      <a:pt x="2228" y="507"/>
                      <a:pt x="2228" y="507"/>
                      <a:pt x="2228" y="507"/>
                    </a:cubicBezTo>
                    <a:cubicBezTo>
                      <a:pt x="5376" y="3660"/>
                      <a:pt x="5376" y="3660"/>
                      <a:pt x="5376" y="3660"/>
                    </a:cubicBezTo>
                    <a:cubicBezTo>
                      <a:pt x="4797" y="4240"/>
                      <a:pt x="4797" y="4240"/>
                      <a:pt x="4797" y="4240"/>
                    </a:cubicBezTo>
                    <a:cubicBezTo>
                      <a:pt x="9609" y="9060"/>
                      <a:pt x="9609" y="9060"/>
                      <a:pt x="9609" y="9060"/>
                    </a:cubicBezTo>
                    <a:cubicBezTo>
                      <a:pt x="13046" y="5654"/>
                      <a:pt x="13046" y="5654"/>
                      <a:pt x="13046" y="5654"/>
                    </a:cubicBezTo>
                    <a:cubicBezTo>
                      <a:pt x="12902" y="5219"/>
                      <a:pt x="12793" y="4820"/>
                      <a:pt x="12793" y="4458"/>
                    </a:cubicBezTo>
                    <a:cubicBezTo>
                      <a:pt x="12793" y="4059"/>
                      <a:pt x="12829" y="3660"/>
                      <a:pt x="12902" y="3298"/>
                    </a:cubicBezTo>
                    <a:cubicBezTo>
                      <a:pt x="12974" y="2899"/>
                      <a:pt x="13082" y="2537"/>
                      <a:pt x="13300" y="2211"/>
                    </a:cubicBezTo>
                    <a:cubicBezTo>
                      <a:pt x="13480" y="1848"/>
                      <a:pt x="13734" y="1522"/>
                      <a:pt x="14059" y="1196"/>
                    </a:cubicBezTo>
                    <a:cubicBezTo>
                      <a:pt x="14240" y="1015"/>
                      <a:pt x="14457" y="834"/>
                      <a:pt x="14674" y="689"/>
                    </a:cubicBezTo>
                    <a:cubicBezTo>
                      <a:pt x="14928" y="544"/>
                      <a:pt x="15145" y="399"/>
                      <a:pt x="15398" y="326"/>
                    </a:cubicBezTo>
                    <a:cubicBezTo>
                      <a:pt x="15651" y="181"/>
                      <a:pt x="15905" y="109"/>
                      <a:pt x="16194" y="36"/>
                    </a:cubicBezTo>
                    <a:cubicBezTo>
                      <a:pt x="16447" y="0"/>
                      <a:pt x="16737" y="0"/>
                      <a:pt x="17026" y="0"/>
                    </a:cubicBezTo>
                    <a:cubicBezTo>
                      <a:pt x="17171" y="0"/>
                      <a:pt x="17316" y="0"/>
                      <a:pt x="17460" y="0"/>
                    </a:cubicBezTo>
                    <a:cubicBezTo>
                      <a:pt x="17605" y="36"/>
                      <a:pt x="17750" y="36"/>
                      <a:pt x="17858" y="72"/>
                    </a:cubicBezTo>
                    <a:cubicBezTo>
                      <a:pt x="18003" y="109"/>
                      <a:pt x="18148" y="145"/>
                      <a:pt x="18293" y="181"/>
                    </a:cubicBezTo>
                    <a:cubicBezTo>
                      <a:pt x="18401" y="254"/>
                      <a:pt x="18546" y="290"/>
                      <a:pt x="18691" y="326"/>
                    </a:cubicBezTo>
                    <a:cubicBezTo>
                      <a:pt x="19233" y="544"/>
                      <a:pt x="19233" y="544"/>
                      <a:pt x="19233" y="544"/>
                    </a:cubicBezTo>
                    <a:cubicBezTo>
                      <a:pt x="17388" y="2428"/>
                      <a:pt x="17388" y="2428"/>
                      <a:pt x="17388" y="2428"/>
                    </a:cubicBezTo>
                    <a:cubicBezTo>
                      <a:pt x="17352" y="3842"/>
                      <a:pt x="17352" y="3842"/>
                      <a:pt x="17352" y="3842"/>
                    </a:cubicBezTo>
                    <a:cubicBezTo>
                      <a:pt x="18799" y="3805"/>
                      <a:pt x="18799" y="3805"/>
                      <a:pt x="18799" y="3805"/>
                    </a:cubicBezTo>
                    <a:cubicBezTo>
                      <a:pt x="20644" y="2030"/>
                      <a:pt x="20644" y="2030"/>
                      <a:pt x="20644" y="2030"/>
                    </a:cubicBezTo>
                    <a:cubicBezTo>
                      <a:pt x="20861" y="2537"/>
                      <a:pt x="20861" y="2537"/>
                      <a:pt x="20861" y="2537"/>
                    </a:cubicBezTo>
                    <a:cubicBezTo>
                      <a:pt x="21078" y="2936"/>
                      <a:pt x="21187" y="3370"/>
                      <a:pt x="21223" y="3769"/>
                    </a:cubicBezTo>
                    <a:cubicBezTo>
                      <a:pt x="21259" y="4204"/>
                      <a:pt x="21259" y="4603"/>
                      <a:pt x="21151" y="5001"/>
                    </a:cubicBezTo>
                    <a:cubicBezTo>
                      <a:pt x="21078" y="5400"/>
                      <a:pt x="20970" y="5799"/>
                      <a:pt x="20753" y="6161"/>
                    </a:cubicBezTo>
                    <a:cubicBezTo>
                      <a:pt x="20536" y="6560"/>
                      <a:pt x="20282" y="6886"/>
                      <a:pt x="19993" y="7212"/>
                    </a:cubicBezTo>
                    <a:cubicBezTo>
                      <a:pt x="19776" y="7393"/>
                      <a:pt x="19595" y="7574"/>
                      <a:pt x="19342" y="7719"/>
                    </a:cubicBezTo>
                    <a:cubicBezTo>
                      <a:pt x="19089" y="7864"/>
                      <a:pt x="18871" y="8009"/>
                      <a:pt x="18618" y="8082"/>
                    </a:cubicBezTo>
                    <a:cubicBezTo>
                      <a:pt x="18365" y="8227"/>
                      <a:pt x="18112" y="8299"/>
                      <a:pt x="17822" y="8372"/>
                    </a:cubicBezTo>
                    <a:cubicBezTo>
                      <a:pt x="17569" y="8408"/>
                      <a:pt x="17279" y="8444"/>
                      <a:pt x="17026" y="8444"/>
                    </a:cubicBezTo>
                    <a:cubicBezTo>
                      <a:pt x="16773" y="8444"/>
                      <a:pt x="16520" y="8408"/>
                      <a:pt x="16266" y="8372"/>
                    </a:cubicBezTo>
                    <a:cubicBezTo>
                      <a:pt x="16049" y="8299"/>
                      <a:pt x="15832" y="8263"/>
                      <a:pt x="15579" y="8191"/>
                    </a:cubicBezTo>
                    <a:cubicBezTo>
                      <a:pt x="12214" y="11597"/>
                      <a:pt x="12214" y="11597"/>
                      <a:pt x="12214" y="11597"/>
                    </a:cubicBezTo>
                    <a:cubicBezTo>
                      <a:pt x="15036" y="14460"/>
                      <a:pt x="15036" y="14460"/>
                      <a:pt x="15036" y="14460"/>
                    </a:cubicBezTo>
                    <a:cubicBezTo>
                      <a:pt x="16737" y="12757"/>
                      <a:pt x="16737" y="12757"/>
                      <a:pt x="16737" y="12757"/>
                    </a:cubicBezTo>
                    <a:cubicBezTo>
                      <a:pt x="17279" y="13337"/>
                      <a:pt x="17279" y="13337"/>
                      <a:pt x="17279" y="13337"/>
                    </a:cubicBezTo>
                    <a:cubicBezTo>
                      <a:pt x="16737" y="13917"/>
                      <a:pt x="16737" y="13917"/>
                      <a:pt x="16737" y="13917"/>
                    </a:cubicBezTo>
                    <a:lnTo>
                      <a:pt x="21006" y="18157"/>
                    </a:lnTo>
                    <a:close/>
                    <a:moveTo>
                      <a:pt x="7366" y="15656"/>
                    </a:moveTo>
                    <a:cubicBezTo>
                      <a:pt x="7257" y="15403"/>
                      <a:pt x="7257" y="15403"/>
                      <a:pt x="7257" y="15403"/>
                    </a:cubicBezTo>
                    <a:cubicBezTo>
                      <a:pt x="15398" y="7248"/>
                      <a:pt x="15398" y="7248"/>
                      <a:pt x="15398" y="7248"/>
                    </a:cubicBezTo>
                    <a:cubicBezTo>
                      <a:pt x="15651" y="7357"/>
                      <a:pt x="15651" y="7357"/>
                      <a:pt x="15651" y="7357"/>
                    </a:cubicBezTo>
                    <a:cubicBezTo>
                      <a:pt x="15868" y="7430"/>
                      <a:pt x="16086" y="7502"/>
                      <a:pt x="16339" y="7538"/>
                    </a:cubicBezTo>
                    <a:cubicBezTo>
                      <a:pt x="16556" y="7611"/>
                      <a:pt x="16773" y="7611"/>
                      <a:pt x="17026" y="7611"/>
                    </a:cubicBezTo>
                    <a:cubicBezTo>
                      <a:pt x="17243" y="7611"/>
                      <a:pt x="17460" y="7611"/>
                      <a:pt x="17677" y="7538"/>
                    </a:cubicBezTo>
                    <a:cubicBezTo>
                      <a:pt x="17895" y="7502"/>
                      <a:pt x="18112" y="7466"/>
                      <a:pt x="18329" y="7393"/>
                    </a:cubicBezTo>
                    <a:cubicBezTo>
                      <a:pt x="18510" y="7285"/>
                      <a:pt x="18691" y="7176"/>
                      <a:pt x="18908" y="7067"/>
                    </a:cubicBezTo>
                    <a:cubicBezTo>
                      <a:pt x="19089" y="6922"/>
                      <a:pt x="19269" y="6777"/>
                      <a:pt x="19414" y="6632"/>
                    </a:cubicBezTo>
                    <a:cubicBezTo>
                      <a:pt x="19631" y="6415"/>
                      <a:pt x="19812" y="6197"/>
                      <a:pt x="19957" y="5944"/>
                    </a:cubicBezTo>
                    <a:cubicBezTo>
                      <a:pt x="20102" y="5690"/>
                      <a:pt x="20210" y="5400"/>
                      <a:pt x="20319" y="5110"/>
                    </a:cubicBezTo>
                    <a:cubicBezTo>
                      <a:pt x="20355" y="4893"/>
                      <a:pt x="20391" y="4603"/>
                      <a:pt x="20427" y="4313"/>
                    </a:cubicBezTo>
                    <a:cubicBezTo>
                      <a:pt x="20427" y="3987"/>
                      <a:pt x="20427" y="3697"/>
                      <a:pt x="20355" y="3443"/>
                    </a:cubicBezTo>
                    <a:cubicBezTo>
                      <a:pt x="19161" y="4603"/>
                      <a:pt x="19161" y="4603"/>
                      <a:pt x="19161" y="4603"/>
                    </a:cubicBezTo>
                    <a:cubicBezTo>
                      <a:pt x="16556" y="4639"/>
                      <a:pt x="16556" y="4639"/>
                      <a:pt x="16556" y="4639"/>
                    </a:cubicBezTo>
                    <a:cubicBezTo>
                      <a:pt x="16592" y="2102"/>
                      <a:pt x="16592" y="2102"/>
                      <a:pt x="16592" y="2102"/>
                    </a:cubicBezTo>
                    <a:cubicBezTo>
                      <a:pt x="17750" y="870"/>
                      <a:pt x="17750" y="870"/>
                      <a:pt x="17750" y="870"/>
                    </a:cubicBezTo>
                    <a:cubicBezTo>
                      <a:pt x="17641" y="834"/>
                      <a:pt x="17497" y="834"/>
                      <a:pt x="17388" y="797"/>
                    </a:cubicBezTo>
                    <a:cubicBezTo>
                      <a:pt x="17243" y="797"/>
                      <a:pt x="17135" y="797"/>
                      <a:pt x="17026" y="797"/>
                    </a:cubicBezTo>
                    <a:cubicBezTo>
                      <a:pt x="16773" y="797"/>
                      <a:pt x="16556" y="797"/>
                      <a:pt x="16339" y="870"/>
                    </a:cubicBezTo>
                    <a:cubicBezTo>
                      <a:pt x="16122" y="906"/>
                      <a:pt x="15905" y="979"/>
                      <a:pt x="15688" y="1051"/>
                    </a:cubicBezTo>
                    <a:cubicBezTo>
                      <a:pt x="15507" y="1123"/>
                      <a:pt x="15326" y="1232"/>
                      <a:pt x="15109" y="1341"/>
                    </a:cubicBezTo>
                    <a:cubicBezTo>
                      <a:pt x="14928" y="1486"/>
                      <a:pt x="14747" y="1631"/>
                      <a:pt x="14602" y="1776"/>
                    </a:cubicBezTo>
                    <a:cubicBezTo>
                      <a:pt x="14349" y="2030"/>
                      <a:pt x="14168" y="2319"/>
                      <a:pt x="13987" y="2609"/>
                    </a:cubicBezTo>
                    <a:cubicBezTo>
                      <a:pt x="13842" y="2899"/>
                      <a:pt x="13734" y="3226"/>
                      <a:pt x="13661" y="3552"/>
                    </a:cubicBezTo>
                    <a:cubicBezTo>
                      <a:pt x="13589" y="3878"/>
                      <a:pt x="13589" y="4204"/>
                      <a:pt x="13625" y="4566"/>
                    </a:cubicBezTo>
                    <a:cubicBezTo>
                      <a:pt x="13661" y="4893"/>
                      <a:pt x="13734" y="5219"/>
                      <a:pt x="13915" y="5545"/>
                    </a:cubicBezTo>
                    <a:cubicBezTo>
                      <a:pt x="13987" y="5835"/>
                      <a:pt x="13987" y="5835"/>
                      <a:pt x="13987" y="5835"/>
                    </a:cubicBezTo>
                    <a:cubicBezTo>
                      <a:pt x="5846" y="13989"/>
                      <a:pt x="5846" y="13989"/>
                      <a:pt x="5846" y="13989"/>
                    </a:cubicBezTo>
                    <a:cubicBezTo>
                      <a:pt x="5557" y="13844"/>
                      <a:pt x="5557" y="13844"/>
                      <a:pt x="5557" y="13844"/>
                    </a:cubicBezTo>
                    <a:cubicBezTo>
                      <a:pt x="5376" y="13808"/>
                      <a:pt x="5159" y="13736"/>
                      <a:pt x="4942" y="13699"/>
                    </a:cubicBezTo>
                    <a:cubicBezTo>
                      <a:pt x="4689" y="13627"/>
                      <a:pt x="4471" y="13627"/>
                      <a:pt x="4254" y="13627"/>
                    </a:cubicBezTo>
                    <a:cubicBezTo>
                      <a:pt x="4001" y="13627"/>
                      <a:pt x="3748" y="13627"/>
                      <a:pt x="3531" y="13663"/>
                    </a:cubicBezTo>
                    <a:cubicBezTo>
                      <a:pt x="3314" y="13699"/>
                      <a:pt x="3097" y="13772"/>
                      <a:pt x="2916" y="13844"/>
                    </a:cubicBezTo>
                    <a:cubicBezTo>
                      <a:pt x="2699" y="13953"/>
                      <a:pt x="2518" y="14062"/>
                      <a:pt x="2301" y="14170"/>
                    </a:cubicBezTo>
                    <a:cubicBezTo>
                      <a:pt x="2120" y="14315"/>
                      <a:pt x="1939" y="14460"/>
                      <a:pt x="1794" y="14605"/>
                    </a:cubicBezTo>
                    <a:cubicBezTo>
                      <a:pt x="1613" y="14787"/>
                      <a:pt x="1432" y="15040"/>
                      <a:pt x="1288" y="15294"/>
                    </a:cubicBezTo>
                    <a:cubicBezTo>
                      <a:pt x="1107" y="15548"/>
                      <a:pt x="998" y="15838"/>
                      <a:pt x="962" y="16091"/>
                    </a:cubicBezTo>
                    <a:cubicBezTo>
                      <a:pt x="853" y="16345"/>
                      <a:pt x="817" y="16635"/>
                      <a:pt x="817" y="16925"/>
                    </a:cubicBezTo>
                    <a:cubicBezTo>
                      <a:pt x="817" y="17215"/>
                      <a:pt x="817" y="17505"/>
                      <a:pt x="890" y="17758"/>
                    </a:cubicBezTo>
                    <a:cubicBezTo>
                      <a:pt x="2120" y="16562"/>
                      <a:pt x="2120" y="16562"/>
                      <a:pt x="2120" y="16562"/>
                    </a:cubicBezTo>
                    <a:cubicBezTo>
                      <a:pt x="4652" y="16562"/>
                      <a:pt x="4652" y="16562"/>
                      <a:pt x="4652" y="16562"/>
                    </a:cubicBezTo>
                    <a:cubicBezTo>
                      <a:pt x="4616" y="19172"/>
                      <a:pt x="4616" y="19172"/>
                      <a:pt x="4616" y="19172"/>
                    </a:cubicBezTo>
                    <a:cubicBezTo>
                      <a:pt x="3458" y="20368"/>
                      <a:pt x="3458" y="20368"/>
                      <a:pt x="3458" y="20368"/>
                    </a:cubicBezTo>
                    <a:cubicBezTo>
                      <a:pt x="3567" y="20404"/>
                      <a:pt x="3712" y="20404"/>
                      <a:pt x="3856" y="20404"/>
                    </a:cubicBezTo>
                    <a:cubicBezTo>
                      <a:pt x="4001" y="20404"/>
                      <a:pt x="4110" y="20404"/>
                      <a:pt x="4254" y="20404"/>
                    </a:cubicBezTo>
                    <a:cubicBezTo>
                      <a:pt x="4471" y="20404"/>
                      <a:pt x="4689" y="20404"/>
                      <a:pt x="4906" y="20368"/>
                    </a:cubicBezTo>
                    <a:cubicBezTo>
                      <a:pt x="5123" y="20332"/>
                      <a:pt x="5340" y="20259"/>
                      <a:pt x="5521" y="20187"/>
                    </a:cubicBezTo>
                    <a:cubicBezTo>
                      <a:pt x="5738" y="20078"/>
                      <a:pt x="5955" y="19969"/>
                      <a:pt x="6136" y="19860"/>
                    </a:cubicBezTo>
                    <a:cubicBezTo>
                      <a:pt x="6317" y="19715"/>
                      <a:pt x="6498" y="19570"/>
                      <a:pt x="6642" y="19426"/>
                    </a:cubicBezTo>
                    <a:cubicBezTo>
                      <a:pt x="6896" y="19172"/>
                      <a:pt x="7113" y="18882"/>
                      <a:pt x="7257" y="18592"/>
                    </a:cubicBezTo>
                    <a:cubicBezTo>
                      <a:pt x="7402" y="18302"/>
                      <a:pt x="7511" y="17976"/>
                      <a:pt x="7583" y="17686"/>
                    </a:cubicBezTo>
                    <a:cubicBezTo>
                      <a:pt x="7655" y="17323"/>
                      <a:pt x="7655" y="16997"/>
                      <a:pt x="7619" y="16671"/>
                    </a:cubicBezTo>
                    <a:cubicBezTo>
                      <a:pt x="7619" y="16345"/>
                      <a:pt x="7511" y="15983"/>
                      <a:pt x="7366" y="15656"/>
                    </a:cubicBezTo>
                    <a:close/>
                    <a:moveTo>
                      <a:pt x="1649" y="2211"/>
                    </a:moveTo>
                    <a:cubicBezTo>
                      <a:pt x="3675" y="4240"/>
                      <a:pt x="3675" y="4240"/>
                      <a:pt x="3675" y="4240"/>
                    </a:cubicBezTo>
                    <a:cubicBezTo>
                      <a:pt x="4254" y="3660"/>
                      <a:pt x="4254" y="3660"/>
                      <a:pt x="4254" y="3660"/>
                    </a:cubicBezTo>
                    <a:cubicBezTo>
                      <a:pt x="2228" y="1631"/>
                      <a:pt x="2228" y="1631"/>
                      <a:pt x="2228" y="1631"/>
                    </a:cubicBezTo>
                    <a:lnTo>
                      <a:pt x="1649" y="2211"/>
                    </a:lnTo>
                    <a:close/>
                    <a:moveTo>
                      <a:pt x="20391" y="20404"/>
                    </a:moveTo>
                    <a:cubicBezTo>
                      <a:pt x="20536" y="20332"/>
                      <a:pt x="20608" y="20187"/>
                      <a:pt x="20680" y="20042"/>
                    </a:cubicBezTo>
                    <a:cubicBezTo>
                      <a:pt x="20753" y="19897"/>
                      <a:pt x="20789" y="19715"/>
                      <a:pt x="20789" y="19570"/>
                    </a:cubicBezTo>
                    <a:cubicBezTo>
                      <a:pt x="20789" y="19426"/>
                      <a:pt x="20753" y="19244"/>
                      <a:pt x="20680" y="19136"/>
                    </a:cubicBezTo>
                    <a:cubicBezTo>
                      <a:pt x="20608" y="18991"/>
                      <a:pt x="20536" y="18846"/>
                      <a:pt x="20391" y="18701"/>
                    </a:cubicBezTo>
                    <a:cubicBezTo>
                      <a:pt x="16158" y="14460"/>
                      <a:pt x="16158" y="14460"/>
                      <a:pt x="16158" y="14460"/>
                    </a:cubicBezTo>
                    <a:cubicBezTo>
                      <a:pt x="14457" y="16164"/>
                      <a:pt x="14457" y="16164"/>
                      <a:pt x="14457" y="16164"/>
                    </a:cubicBezTo>
                    <a:cubicBezTo>
                      <a:pt x="18691" y="20404"/>
                      <a:pt x="18691" y="20404"/>
                      <a:pt x="18691" y="20404"/>
                    </a:cubicBezTo>
                    <a:cubicBezTo>
                      <a:pt x="18835" y="20549"/>
                      <a:pt x="18980" y="20621"/>
                      <a:pt x="19089" y="20694"/>
                    </a:cubicBezTo>
                    <a:cubicBezTo>
                      <a:pt x="19233" y="20766"/>
                      <a:pt x="19414" y="20803"/>
                      <a:pt x="19559" y="20803"/>
                    </a:cubicBezTo>
                    <a:cubicBezTo>
                      <a:pt x="19704" y="20803"/>
                      <a:pt x="19884" y="20766"/>
                      <a:pt x="20029" y="20694"/>
                    </a:cubicBezTo>
                    <a:cubicBezTo>
                      <a:pt x="20174" y="20621"/>
                      <a:pt x="20319" y="20549"/>
                      <a:pt x="20391" y="20404"/>
                    </a:cubicBezTo>
                    <a:close/>
                  </a:path>
                </a:pathLst>
              </a:custGeom>
              <a:solidFill>
                <a:srgbClr val="A4BBA0"/>
              </a:solidFill>
              <a:ln w="12700">
                <a:miter lim="400000"/>
              </a:ln>
            </p:spPr>
            <p:txBody>
              <a:bodyPr lIns="22860" rIns="22860"/>
              <a:p>
                <a:pPr defTabSz="457200">
                  <a:defRPr sz="1800">
                    <a:solidFill>
                      <a:schemeClr val="accent6">
                        <a:hueOff val="-2214564"/>
                        <a:satOff val="-18438"/>
                        <a:lumOff val="-82913"/>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26" name="Shape 4739"/>
              <p:cNvSpPr/>
              <p:nvPr/>
            </p:nvSpPr>
            <p:spPr>
              <a:xfrm>
                <a:off x="13071" y="3365"/>
                <a:ext cx="1298" cy="12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21600" y="0"/>
                      <a:pt x="21600" y="0"/>
                      <a:pt x="21600" y="0"/>
                    </a:cubicBezTo>
                    <a:cubicBezTo>
                      <a:pt x="21600" y="21600"/>
                      <a:pt x="21600" y="21600"/>
                      <a:pt x="21600" y="21600"/>
                    </a:cubicBezTo>
                    <a:cubicBezTo>
                      <a:pt x="3681" y="21600"/>
                      <a:pt x="3681" y="21600"/>
                      <a:pt x="3681" y="21600"/>
                    </a:cubicBezTo>
                    <a:cubicBezTo>
                      <a:pt x="2831" y="21600"/>
                      <a:pt x="2184" y="21479"/>
                      <a:pt x="1658" y="21236"/>
                    </a:cubicBezTo>
                    <a:cubicBezTo>
                      <a:pt x="1173" y="20993"/>
                      <a:pt x="809" y="20670"/>
                      <a:pt x="566" y="20346"/>
                    </a:cubicBezTo>
                    <a:cubicBezTo>
                      <a:pt x="324" y="20022"/>
                      <a:pt x="162" y="19699"/>
                      <a:pt x="81" y="19335"/>
                    </a:cubicBezTo>
                    <a:cubicBezTo>
                      <a:pt x="40" y="18971"/>
                      <a:pt x="0" y="18728"/>
                      <a:pt x="0" y="18526"/>
                    </a:cubicBezTo>
                    <a:cubicBezTo>
                      <a:pt x="0" y="3640"/>
                      <a:pt x="0" y="3640"/>
                      <a:pt x="0" y="3640"/>
                    </a:cubicBezTo>
                    <a:cubicBezTo>
                      <a:pt x="0" y="3074"/>
                      <a:pt x="81" y="2589"/>
                      <a:pt x="243" y="2144"/>
                    </a:cubicBezTo>
                    <a:cubicBezTo>
                      <a:pt x="445" y="1699"/>
                      <a:pt x="688" y="1335"/>
                      <a:pt x="971" y="1011"/>
                    </a:cubicBezTo>
                    <a:cubicBezTo>
                      <a:pt x="1294" y="688"/>
                      <a:pt x="1699" y="445"/>
                      <a:pt x="2103" y="243"/>
                    </a:cubicBezTo>
                    <a:cubicBezTo>
                      <a:pt x="2548" y="81"/>
                      <a:pt x="3074" y="0"/>
                      <a:pt x="3640" y="0"/>
                    </a:cubicBezTo>
                    <a:lnTo>
                      <a:pt x="10800" y="0"/>
                    </a:lnTo>
                    <a:close/>
                    <a:moveTo>
                      <a:pt x="3640" y="890"/>
                    </a:moveTo>
                    <a:cubicBezTo>
                      <a:pt x="3196" y="890"/>
                      <a:pt x="2831" y="971"/>
                      <a:pt x="2508" y="1092"/>
                    </a:cubicBezTo>
                    <a:cubicBezTo>
                      <a:pt x="2144" y="1254"/>
                      <a:pt x="1861" y="1416"/>
                      <a:pt x="1618" y="1618"/>
                    </a:cubicBezTo>
                    <a:cubicBezTo>
                      <a:pt x="1416" y="1861"/>
                      <a:pt x="1254" y="2184"/>
                      <a:pt x="1092" y="2508"/>
                    </a:cubicBezTo>
                    <a:cubicBezTo>
                      <a:pt x="971" y="2831"/>
                      <a:pt x="890" y="3196"/>
                      <a:pt x="890" y="3640"/>
                    </a:cubicBezTo>
                    <a:cubicBezTo>
                      <a:pt x="890" y="16706"/>
                      <a:pt x="890" y="16706"/>
                      <a:pt x="890" y="16706"/>
                    </a:cubicBezTo>
                    <a:cubicBezTo>
                      <a:pt x="1052" y="16503"/>
                      <a:pt x="1254" y="16382"/>
                      <a:pt x="1456" y="16261"/>
                    </a:cubicBezTo>
                    <a:cubicBezTo>
                      <a:pt x="1618" y="16180"/>
                      <a:pt x="1820" y="16058"/>
                      <a:pt x="2063" y="15937"/>
                    </a:cubicBezTo>
                    <a:cubicBezTo>
                      <a:pt x="2306" y="15897"/>
                      <a:pt x="2548" y="15816"/>
                      <a:pt x="2791" y="15816"/>
                    </a:cubicBezTo>
                    <a:cubicBezTo>
                      <a:pt x="3034" y="15775"/>
                      <a:pt x="3317" y="15735"/>
                      <a:pt x="3640" y="15735"/>
                    </a:cubicBezTo>
                    <a:cubicBezTo>
                      <a:pt x="20670" y="15735"/>
                      <a:pt x="20670" y="15735"/>
                      <a:pt x="20670" y="15735"/>
                    </a:cubicBezTo>
                    <a:cubicBezTo>
                      <a:pt x="20670" y="890"/>
                      <a:pt x="20670" y="890"/>
                      <a:pt x="20670" y="890"/>
                    </a:cubicBezTo>
                    <a:cubicBezTo>
                      <a:pt x="10800" y="890"/>
                      <a:pt x="10800" y="890"/>
                      <a:pt x="10800" y="890"/>
                    </a:cubicBezTo>
                    <a:cubicBezTo>
                      <a:pt x="10800" y="11528"/>
                      <a:pt x="10800" y="11528"/>
                      <a:pt x="10800" y="11528"/>
                    </a:cubicBezTo>
                    <a:cubicBezTo>
                      <a:pt x="7685" y="8697"/>
                      <a:pt x="7685" y="8697"/>
                      <a:pt x="7685" y="8697"/>
                    </a:cubicBezTo>
                    <a:cubicBezTo>
                      <a:pt x="4369" y="11488"/>
                      <a:pt x="4369" y="11488"/>
                      <a:pt x="4369" y="11488"/>
                    </a:cubicBezTo>
                    <a:cubicBezTo>
                      <a:pt x="4369" y="890"/>
                      <a:pt x="4369" y="890"/>
                      <a:pt x="4369" y="890"/>
                    </a:cubicBezTo>
                    <a:lnTo>
                      <a:pt x="3640" y="890"/>
                    </a:lnTo>
                    <a:close/>
                    <a:moveTo>
                      <a:pt x="3681" y="20710"/>
                    </a:moveTo>
                    <a:cubicBezTo>
                      <a:pt x="20670" y="20710"/>
                      <a:pt x="20670" y="20710"/>
                      <a:pt x="20670" y="20710"/>
                    </a:cubicBezTo>
                    <a:cubicBezTo>
                      <a:pt x="20670" y="16625"/>
                      <a:pt x="20670" y="16625"/>
                      <a:pt x="20670" y="16625"/>
                    </a:cubicBezTo>
                    <a:cubicBezTo>
                      <a:pt x="3640" y="16625"/>
                      <a:pt x="3640" y="16625"/>
                      <a:pt x="3640" y="16625"/>
                    </a:cubicBezTo>
                    <a:cubicBezTo>
                      <a:pt x="3196" y="16625"/>
                      <a:pt x="2831" y="16706"/>
                      <a:pt x="2508" y="16787"/>
                    </a:cubicBezTo>
                    <a:cubicBezTo>
                      <a:pt x="2144" y="16908"/>
                      <a:pt x="1861" y="17029"/>
                      <a:pt x="1618" y="17231"/>
                    </a:cubicBezTo>
                    <a:cubicBezTo>
                      <a:pt x="1416" y="17393"/>
                      <a:pt x="1254" y="17636"/>
                      <a:pt x="1133" y="17919"/>
                    </a:cubicBezTo>
                    <a:cubicBezTo>
                      <a:pt x="1011" y="18202"/>
                      <a:pt x="930" y="18485"/>
                      <a:pt x="930" y="18849"/>
                    </a:cubicBezTo>
                    <a:cubicBezTo>
                      <a:pt x="930" y="19052"/>
                      <a:pt x="971" y="19294"/>
                      <a:pt x="1092" y="19497"/>
                    </a:cubicBezTo>
                    <a:cubicBezTo>
                      <a:pt x="1213" y="19739"/>
                      <a:pt x="1375" y="19942"/>
                      <a:pt x="1578" y="20103"/>
                    </a:cubicBezTo>
                    <a:cubicBezTo>
                      <a:pt x="1780" y="20306"/>
                      <a:pt x="2063" y="20427"/>
                      <a:pt x="2387" y="20548"/>
                    </a:cubicBezTo>
                    <a:cubicBezTo>
                      <a:pt x="2710" y="20629"/>
                      <a:pt x="3155" y="20710"/>
                      <a:pt x="3681" y="20710"/>
                    </a:cubicBezTo>
                    <a:close/>
                    <a:moveTo>
                      <a:pt x="9910" y="890"/>
                    </a:moveTo>
                    <a:cubicBezTo>
                      <a:pt x="5258" y="890"/>
                      <a:pt x="5258" y="890"/>
                      <a:pt x="5258" y="890"/>
                    </a:cubicBezTo>
                    <a:cubicBezTo>
                      <a:pt x="5258" y="9587"/>
                      <a:pt x="5258" y="9587"/>
                      <a:pt x="5258" y="9587"/>
                    </a:cubicBezTo>
                    <a:cubicBezTo>
                      <a:pt x="7685" y="7483"/>
                      <a:pt x="7685" y="7483"/>
                      <a:pt x="7685" y="7483"/>
                    </a:cubicBezTo>
                    <a:cubicBezTo>
                      <a:pt x="9910" y="9546"/>
                      <a:pt x="9910" y="9546"/>
                      <a:pt x="9910" y="9546"/>
                    </a:cubicBezTo>
                    <a:lnTo>
                      <a:pt x="9910" y="890"/>
                    </a:lnTo>
                    <a:close/>
                  </a:path>
                </a:pathLst>
              </a:custGeom>
              <a:solidFill>
                <a:srgbClr val="A4BBA0"/>
              </a:solidFill>
              <a:ln w="12700">
                <a:miter lim="400000"/>
              </a:ln>
            </p:spPr>
            <p:txBody>
              <a:bodyPr lIns="22860" rIns="22860"/>
              <a:p>
                <a:pPr defTabSz="457200">
                  <a:defRPr sz="1800">
                    <a:solidFill>
                      <a:schemeClr val="accent6">
                        <a:hueOff val="-2214564"/>
                        <a:satOff val="-18446"/>
                        <a:lumOff val="-82921"/>
                      </a:schemeClr>
                    </a:solidFill>
                    <a:latin typeface="Calibri" panose="020F0502020204030204"/>
                    <a:ea typeface="Calibri" panose="020F0502020204030204"/>
                    <a:cs typeface="Calibri" panose="020F0502020204030204"/>
                    <a:sym typeface="Calibri" panose="020F0502020204030204"/>
                  </a:defRPr>
                </a:pPr>
                <a:endParaRPr sz="900">
                  <a:cs typeface="+mn-ea"/>
                  <a:sym typeface="+mn-lt"/>
                </a:endParaRPr>
              </a:p>
            </p:txBody>
          </p:sp>
          <p:sp>
            <p:nvSpPr>
              <p:cNvPr id="23" name="文本框 22"/>
              <p:cNvSpPr txBox="1"/>
              <p:nvPr/>
            </p:nvSpPr>
            <p:spPr>
              <a:xfrm>
                <a:off x="2891" y="6260"/>
                <a:ext cx="13327" cy="2325"/>
              </a:xfrm>
              <a:prstGeom prst="rect">
                <a:avLst/>
              </a:prstGeom>
              <a:noFill/>
            </p:spPr>
            <p:txBody>
              <a:bodyPr wrap="square" rtlCol="0">
                <a:spAutoFit/>
              </a:bodyPr>
              <a:p>
                <a:pPr algn="l">
                  <a:lnSpc>
                    <a:spcPct val="200000"/>
                  </a:lnSpc>
                </a:pP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rPr>
                  <a:t>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再次输入您的文字内容简单明了再次输入您的文字内容简单明了不要太过于繁琐</a:t>
                </a:r>
                <a:r>
                  <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rPr>
                  <a:t>再次输入您的文字内容简单明了</a:t>
                </a:r>
                <a:endParaRPr lang="zh-CN" altLang="en-US" sz="1500">
                  <a:solidFill>
                    <a:schemeClr val="tx1">
                      <a:lumMod val="95000"/>
                      <a:lumOff val="5000"/>
                    </a:schemeClr>
                  </a:solidFill>
                  <a:latin typeface="思源黑体 Light" panose="020B0300000000000000" charset="-122"/>
                  <a:ea typeface="思源黑体 Light" panose="020B0300000000000000" charset="-122"/>
                  <a:cs typeface="思源黑体 Light" panose="020B0300000000000000" charset="-122"/>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5" name="组合 4"/>
          <p:cNvGrpSpPr/>
          <p:nvPr/>
        </p:nvGrpSpPr>
        <p:grpSpPr>
          <a:xfrm>
            <a:off x="0" y="0"/>
            <a:ext cx="12265660" cy="6892925"/>
            <a:chOff x="0" y="0"/>
            <a:chExt cx="19316" cy="10855"/>
          </a:xfrm>
        </p:grpSpPr>
        <p:pic>
          <p:nvPicPr>
            <p:cNvPr id="4" name="图片 3" descr="模板"/>
            <p:cNvPicPr>
              <a:picLocks noChangeAspect="1"/>
            </p:cNvPicPr>
            <p:nvPr/>
          </p:nvPicPr>
          <p:blipFill>
            <a:blip r:embed="rId1"/>
            <a:stretch>
              <a:fillRect/>
            </a:stretch>
          </p:blipFill>
          <p:spPr>
            <a:xfrm>
              <a:off x="0" y="0"/>
              <a:ext cx="19316" cy="10855"/>
            </a:xfrm>
            <a:prstGeom prst="rect">
              <a:avLst/>
            </a:prstGeom>
          </p:spPr>
        </p:pic>
        <p:grpSp>
          <p:nvGrpSpPr>
            <p:cNvPr id="3" name="组合 2"/>
            <p:cNvGrpSpPr/>
            <p:nvPr/>
          </p:nvGrpSpPr>
          <p:grpSpPr>
            <a:xfrm>
              <a:off x="4837" y="2533"/>
              <a:ext cx="9527" cy="4321"/>
              <a:chOff x="7329" y="2207"/>
              <a:chExt cx="9527" cy="4321"/>
            </a:xfrm>
          </p:grpSpPr>
          <p:sp>
            <p:nvSpPr>
              <p:cNvPr id="21" name="文本框 20"/>
              <p:cNvSpPr txBox="1"/>
              <p:nvPr/>
            </p:nvSpPr>
            <p:spPr>
              <a:xfrm>
                <a:off x="8798" y="2207"/>
                <a:ext cx="6590" cy="2712"/>
              </a:xfrm>
              <a:prstGeom prst="rect">
                <a:avLst/>
              </a:prstGeom>
              <a:noFill/>
              <a:ln>
                <a:noFill/>
              </a:ln>
            </p:spPr>
            <p:txBody>
              <a:bodyPr wrap="square" rtlCol="0">
                <a:spAutoFit/>
              </a:bodyPr>
              <a:p>
                <a:pPr algn="ctr"/>
                <a:r>
                  <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rPr>
                  <a:t>03</a:t>
                </a:r>
                <a:endParaRPr lang="en-US" altLang="zh-CN" sz="10600">
                  <a:solidFill>
                    <a:srgbClr val="A4BBA0"/>
                  </a:solidFill>
                  <a:latin typeface="庞门正道标题体" panose="02010600030101010101" charset="-122"/>
                  <a:ea typeface="庞门正道标题体" panose="02010600030101010101" charset="-122"/>
                  <a:cs typeface="思源黑体 Heavy" panose="020B0A00000000000000" charset="-122"/>
                </a:endParaRPr>
              </a:p>
            </p:txBody>
          </p:sp>
          <p:sp>
            <p:nvSpPr>
              <p:cNvPr id="2" name="文本框 1"/>
              <p:cNvSpPr txBox="1"/>
              <p:nvPr/>
            </p:nvSpPr>
            <p:spPr>
              <a:xfrm>
                <a:off x="7329" y="4688"/>
                <a:ext cx="9527" cy="1840"/>
              </a:xfrm>
              <a:prstGeom prst="rect">
                <a:avLst/>
              </a:prstGeom>
              <a:noFill/>
              <a:ln>
                <a:noFill/>
              </a:ln>
            </p:spPr>
            <p:txBody>
              <a:bodyPr wrap="square" rtlCol="0">
                <a:spAutoFit/>
              </a:bodyPr>
              <a:p>
                <a:pPr algn="ctr"/>
                <a:r>
                  <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rPr>
                  <a:t>添加文本内容</a:t>
                </a:r>
                <a:endParaRPr lang="zh-CN" altLang="en-US" sz="7000">
                  <a:solidFill>
                    <a:srgbClr val="A4BBA0"/>
                  </a:solidFill>
                  <a:latin typeface="思源黑体 Medium" panose="020B0600000000000000" charset="-122"/>
                  <a:ea typeface="思源黑体 Medium" panose="020B0600000000000000" charset="-122"/>
                  <a:cs typeface="思源黑体 Heavy" panose="020B0A00000000000000" charset="-122"/>
                </a:endParaRPr>
              </a:p>
            </p:txBody>
          </p:sp>
          <p:cxnSp>
            <p:nvCxnSpPr>
              <p:cNvPr id="18" name="直接连接符 17"/>
              <p:cNvCxnSpPr/>
              <p:nvPr/>
            </p:nvCxnSpPr>
            <p:spPr>
              <a:xfrm>
                <a:off x="11061" y="4603"/>
                <a:ext cx="2063" cy="0"/>
              </a:xfrm>
              <a:prstGeom prst="line">
                <a:avLst/>
              </a:prstGeom>
              <a:ln>
                <a:solidFill>
                  <a:srgbClr val="A4BBA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Words>
  <Application>WPS 演示</Application>
  <PresentationFormat>宽屏</PresentationFormat>
  <Paragraphs>130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思源黑体 Medium</vt:lpstr>
      <vt:lpstr>黑体</vt:lpstr>
      <vt:lpstr>思源黑体 Heavy</vt:lpstr>
      <vt:lpstr>思源黑体 Light</vt:lpstr>
      <vt:lpstr>庞门正道标题体</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橙子</cp:lastModifiedBy>
  <cp:revision>39</cp:revision>
  <dcterms:created xsi:type="dcterms:W3CDTF">2019-10-25T14:20:00Z</dcterms:created>
  <dcterms:modified xsi:type="dcterms:W3CDTF">2021-09-25T02:03:05Z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KSOTemplateUUID">
    <vt:lpwstr>v1.0_mb_6Rg5NjRp9XsXQcl91uyA8g==</vt:lpwstr>
  </property>
  <property fmtid="{D5CDD505-2E9C-101B-9397-08002B2CF9AE}" pid="4" name="ICV">
    <vt:lpwstr>2E1324823A2242DF8B57C4262D99D8E0</vt:lpwstr>
  </property>
</Properties>
</file>