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330" r:id="rId6"/>
    <p:sldId id="878" r:id="rId7"/>
    <p:sldId id="890" r:id="rId8"/>
    <p:sldId id="333" r:id="rId9"/>
    <p:sldId id="913" r:id="rId10"/>
    <p:sldId id="334" r:id="rId11"/>
    <p:sldId id="335" r:id="rId12"/>
    <p:sldId id="914" r:id="rId13"/>
    <p:sldId id="336" r:id="rId14"/>
    <p:sldId id="337" r:id="rId15"/>
    <p:sldId id="915" r:id="rId16"/>
    <p:sldId id="338" r:id="rId17"/>
    <p:sldId id="916" r:id="rId18"/>
    <p:sldId id="339" r:id="rId19"/>
    <p:sldId id="917" r:id="rId20"/>
    <p:sldId id="8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67A"/>
    <a:srgbClr val="FEE1C2"/>
    <a:srgbClr val="98777B"/>
    <a:srgbClr val="EC9589"/>
    <a:srgbClr val="92ACC4"/>
    <a:srgbClr val="7D9CB9"/>
    <a:srgbClr val="E67364"/>
    <a:srgbClr val="FDD1A1"/>
    <a:srgbClr val="ED9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7164080" y="5486502"/>
            <a:ext cx="4543370" cy="1371499"/>
          </a:xfrm>
          <a:custGeom>
            <a:avLst/>
            <a:gdLst>
              <a:gd name="connsiteX0" fmla="*/ 2271685 w 4543370"/>
              <a:gd name="connsiteY0" fmla="*/ 0 h 1371499"/>
              <a:gd name="connsiteX1" fmla="*/ 4530235 w 4543370"/>
              <a:gd name="connsiteY1" fmla="*/ 1344232 h 1371499"/>
              <a:gd name="connsiteX2" fmla="*/ 4543370 w 4543370"/>
              <a:gd name="connsiteY2" fmla="*/ 1371499 h 1371499"/>
              <a:gd name="connsiteX3" fmla="*/ 0 w 4543370"/>
              <a:gd name="connsiteY3" fmla="*/ 1371499 h 1371499"/>
              <a:gd name="connsiteX4" fmla="*/ 13136 w 4543370"/>
              <a:gd name="connsiteY4" fmla="*/ 1344232 h 1371499"/>
              <a:gd name="connsiteX5" fmla="*/ 2271685 w 4543370"/>
              <a:gd name="connsiteY5" fmla="*/ 0 h 13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3370" h="1371499">
                <a:moveTo>
                  <a:pt x="2271685" y="0"/>
                </a:moveTo>
                <a:cubicBezTo>
                  <a:pt x="3246957" y="0"/>
                  <a:pt x="4095276" y="543547"/>
                  <a:pt x="4530235" y="1344232"/>
                </a:cubicBezTo>
                <a:lnTo>
                  <a:pt x="4543370" y="1371499"/>
                </a:lnTo>
                <a:lnTo>
                  <a:pt x="0" y="1371499"/>
                </a:lnTo>
                <a:lnTo>
                  <a:pt x="13136" y="1344232"/>
                </a:lnTo>
                <a:cubicBezTo>
                  <a:pt x="448094" y="543547"/>
                  <a:pt x="1296413" y="0"/>
                  <a:pt x="2271685" y="0"/>
                </a:cubicBezTo>
                <a:close/>
              </a:path>
            </a:pathLst>
          </a:custGeom>
          <a:noFill/>
          <a:ln>
            <a:solidFill>
              <a:srgbClr val="92A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4908492"/>
            <a:ext cx="5051472" cy="1949509"/>
          </a:xfrm>
          <a:custGeom>
            <a:avLst/>
            <a:gdLst>
              <a:gd name="connsiteX0" fmla="*/ 1539177 w 5051472"/>
              <a:gd name="connsiteY0" fmla="*/ 0 h 1949509"/>
              <a:gd name="connsiteX1" fmla="*/ 4977854 w 5051472"/>
              <a:gd name="connsiteY1" fmla="*/ 1828331 h 1949509"/>
              <a:gd name="connsiteX2" fmla="*/ 5051472 w 5051472"/>
              <a:gd name="connsiteY2" fmla="*/ 1949509 h 1949509"/>
              <a:gd name="connsiteX3" fmla="*/ 0 w 5051472"/>
              <a:gd name="connsiteY3" fmla="*/ 1949509 h 1949509"/>
              <a:gd name="connsiteX4" fmla="*/ 0 w 5051472"/>
              <a:gd name="connsiteY4" fmla="*/ 296319 h 1949509"/>
              <a:gd name="connsiteX5" fmla="*/ 113333 w 5051472"/>
              <a:gd name="connsiteY5" fmla="*/ 251633 h 1949509"/>
              <a:gd name="connsiteX6" fmla="*/ 1539177 w 5051472"/>
              <a:gd name="connsiteY6" fmla="*/ 0 h 194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1472" h="1949509">
                <a:moveTo>
                  <a:pt x="1539177" y="0"/>
                </a:moveTo>
                <a:cubicBezTo>
                  <a:pt x="2970597" y="0"/>
                  <a:pt x="4232626" y="725247"/>
                  <a:pt x="4977854" y="1828331"/>
                </a:cubicBezTo>
                <a:lnTo>
                  <a:pt x="5051472" y="1949509"/>
                </a:lnTo>
                <a:lnTo>
                  <a:pt x="0" y="1949509"/>
                </a:lnTo>
                <a:lnTo>
                  <a:pt x="0" y="296319"/>
                </a:lnTo>
                <a:lnTo>
                  <a:pt x="113333" y="251633"/>
                </a:lnTo>
                <a:cubicBezTo>
                  <a:pt x="557934" y="88843"/>
                  <a:pt x="1038180" y="0"/>
                  <a:pt x="1539177" y="0"/>
                </a:cubicBezTo>
                <a:close/>
              </a:path>
            </a:pathLst>
          </a:custGeom>
          <a:noFill/>
          <a:ln>
            <a:solidFill>
              <a:srgbClr val="FEE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7400675" y="5691846"/>
            <a:ext cx="4070180" cy="1166154"/>
          </a:xfrm>
          <a:custGeom>
            <a:avLst/>
            <a:gdLst>
              <a:gd name="connsiteX0" fmla="*/ 2035090 w 4070180"/>
              <a:gd name="connsiteY0" fmla="*/ 0 h 1166154"/>
              <a:gd name="connsiteX1" fmla="*/ 3994705 w 4070180"/>
              <a:gd name="connsiteY1" fmla="*/ 1041919 h 1166154"/>
              <a:gd name="connsiteX2" fmla="*/ 4070180 w 4070180"/>
              <a:gd name="connsiteY2" fmla="*/ 1166154 h 1166154"/>
              <a:gd name="connsiteX3" fmla="*/ 0 w 4070180"/>
              <a:gd name="connsiteY3" fmla="*/ 1166154 h 1166154"/>
              <a:gd name="connsiteX4" fmla="*/ 75475 w 4070180"/>
              <a:gd name="connsiteY4" fmla="*/ 1041919 h 1166154"/>
              <a:gd name="connsiteX5" fmla="*/ 2035090 w 4070180"/>
              <a:gd name="connsiteY5" fmla="*/ 0 h 116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0180" h="1166154">
                <a:moveTo>
                  <a:pt x="2035090" y="0"/>
                </a:moveTo>
                <a:cubicBezTo>
                  <a:pt x="2850820" y="0"/>
                  <a:pt x="3570018" y="413300"/>
                  <a:pt x="3994705" y="1041919"/>
                </a:cubicBezTo>
                <a:lnTo>
                  <a:pt x="4070180" y="1166154"/>
                </a:lnTo>
                <a:lnTo>
                  <a:pt x="0" y="1166154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925085" y="6007101"/>
            <a:ext cx="4697431" cy="850901"/>
          </a:xfrm>
          <a:custGeom>
            <a:avLst/>
            <a:gdLst>
              <a:gd name="connsiteX0" fmla="*/ 2348715 w 4697431"/>
              <a:gd name="connsiteY0" fmla="*/ 0 h 850901"/>
              <a:gd name="connsiteX1" fmla="*/ 4683367 w 4697431"/>
              <a:gd name="connsiteY1" fmla="*/ 838118 h 850901"/>
              <a:gd name="connsiteX2" fmla="*/ 4697431 w 4697431"/>
              <a:gd name="connsiteY2" fmla="*/ 850901 h 850901"/>
              <a:gd name="connsiteX3" fmla="*/ 0 w 4697431"/>
              <a:gd name="connsiteY3" fmla="*/ 850901 h 850901"/>
              <a:gd name="connsiteX4" fmla="*/ 14064 w 4697431"/>
              <a:gd name="connsiteY4" fmla="*/ 838118 h 850901"/>
              <a:gd name="connsiteX5" fmla="*/ 2348715 w 4697431"/>
              <a:gd name="connsiteY5" fmla="*/ 0 h 85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431" h="850901">
                <a:moveTo>
                  <a:pt x="2348715" y="0"/>
                </a:moveTo>
                <a:cubicBezTo>
                  <a:pt x="3235550" y="0"/>
                  <a:pt x="4048923" y="314529"/>
                  <a:pt x="4683367" y="838118"/>
                </a:cubicBezTo>
                <a:lnTo>
                  <a:pt x="4697431" y="850901"/>
                </a:lnTo>
                <a:lnTo>
                  <a:pt x="0" y="850901"/>
                </a:lnTo>
                <a:lnTo>
                  <a:pt x="14064" y="838118"/>
                </a:lnTo>
                <a:cubicBezTo>
                  <a:pt x="648508" y="314529"/>
                  <a:pt x="1461880" y="0"/>
                  <a:pt x="2348715" y="0"/>
                </a:cubicBezTo>
                <a:close/>
              </a:path>
            </a:pathLst>
          </a:cu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5385096"/>
            <a:ext cx="4473999" cy="1472905"/>
          </a:xfrm>
          <a:custGeom>
            <a:avLst/>
            <a:gdLst>
              <a:gd name="connsiteX0" fmla="*/ 1539177 w 4473999"/>
              <a:gd name="connsiteY0" fmla="*/ 0 h 1472905"/>
              <a:gd name="connsiteX1" fmla="*/ 4371359 w 4473999"/>
              <a:gd name="connsiteY1" fmla="*/ 1335648 h 1472905"/>
              <a:gd name="connsiteX2" fmla="*/ 4473999 w 4473999"/>
              <a:gd name="connsiteY2" fmla="*/ 1472905 h 1472905"/>
              <a:gd name="connsiteX3" fmla="*/ 0 w 4473999"/>
              <a:gd name="connsiteY3" fmla="*/ 1472905 h 1472905"/>
              <a:gd name="connsiteX4" fmla="*/ 0 w 4473999"/>
              <a:gd name="connsiteY4" fmla="*/ 338400 h 1472905"/>
              <a:gd name="connsiteX5" fmla="*/ 110531 w 4473999"/>
              <a:gd name="connsiteY5" fmla="*/ 288430 h 1472905"/>
              <a:gd name="connsiteX6" fmla="*/ 1539177 w 4473999"/>
              <a:gd name="connsiteY6" fmla="*/ 0 h 1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3999" h="1472905">
                <a:moveTo>
                  <a:pt x="1539177" y="0"/>
                </a:moveTo>
                <a:cubicBezTo>
                  <a:pt x="2679393" y="0"/>
                  <a:pt x="3698172" y="519934"/>
                  <a:pt x="4371359" y="1335648"/>
                </a:cubicBezTo>
                <a:lnTo>
                  <a:pt x="4473999" y="1472905"/>
                </a:lnTo>
                <a:lnTo>
                  <a:pt x="0" y="1472905"/>
                </a:lnTo>
                <a:lnTo>
                  <a:pt x="0" y="338400"/>
                </a:lnTo>
                <a:lnTo>
                  <a:pt x="110531" y="288430"/>
                </a:lnTo>
                <a:cubicBezTo>
                  <a:pt x="549639" y="102703"/>
                  <a:pt x="1032414" y="0"/>
                  <a:pt x="1539177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9226000" y="5691846"/>
            <a:ext cx="2966000" cy="1166155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1" y="5154018"/>
            <a:ext cx="4762223" cy="1703983"/>
          </a:xfrm>
          <a:custGeom>
            <a:avLst/>
            <a:gdLst>
              <a:gd name="connsiteX0" fmla="*/ 1539177 w 4762223"/>
              <a:gd name="connsiteY0" fmla="*/ 0 h 1703983"/>
              <a:gd name="connsiteX1" fmla="*/ 4549669 w 4762223"/>
              <a:gd name="connsiteY1" fmla="*/ 1419739 h 1703983"/>
              <a:gd name="connsiteX2" fmla="*/ 4762223 w 4762223"/>
              <a:gd name="connsiteY2" fmla="*/ 1703983 h 1703983"/>
              <a:gd name="connsiteX3" fmla="*/ 0 w 4762223"/>
              <a:gd name="connsiteY3" fmla="*/ 1703983 h 1703983"/>
              <a:gd name="connsiteX4" fmla="*/ 0 w 4762223"/>
              <a:gd name="connsiteY4" fmla="*/ 315896 h 1703983"/>
              <a:gd name="connsiteX5" fmla="*/ 20585 w 4762223"/>
              <a:gd name="connsiteY5" fmla="*/ 306590 h 1703983"/>
              <a:gd name="connsiteX6" fmla="*/ 1539177 w 4762223"/>
              <a:gd name="connsiteY6" fmla="*/ 0 h 17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223" h="1703983">
                <a:moveTo>
                  <a:pt x="1539177" y="0"/>
                </a:moveTo>
                <a:cubicBezTo>
                  <a:pt x="2751180" y="0"/>
                  <a:pt x="3834099" y="552669"/>
                  <a:pt x="4549669" y="1419739"/>
                </a:cubicBezTo>
                <a:lnTo>
                  <a:pt x="4762223" y="1703983"/>
                </a:lnTo>
                <a:lnTo>
                  <a:pt x="0" y="1703983"/>
                </a:lnTo>
                <a:lnTo>
                  <a:pt x="0" y="315896"/>
                </a:lnTo>
                <a:lnTo>
                  <a:pt x="20585" y="306590"/>
                </a:lnTo>
                <a:cubicBezTo>
                  <a:pt x="487340" y="109170"/>
                  <a:pt x="1000510" y="0"/>
                  <a:pt x="1539177" y="0"/>
                </a:cubicBezTo>
                <a:close/>
              </a:path>
            </a:pathLst>
          </a:custGeom>
          <a:noFill/>
          <a:ln>
            <a:solidFill>
              <a:srgbClr val="FEE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4908492"/>
            <a:ext cx="8622516" cy="1949510"/>
            <a:chOff x="0" y="4908492"/>
            <a:chExt cx="8622516" cy="1949510"/>
          </a:xfrm>
        </p:grpSpPr>
        <p:sp>
          <p:nvSpPr>
            <p:cNvPr id="4" name="任意多边形: 形状 3"/>
            <p:cNvSpPr/>
            <p:nvPr/>
          </p:nvSpPr>
          <p:spPr>
            <a:xfrm>
              <a:off x="0" y="4908492"/>
              <a:ext cx="5051472" cy="1949509"/>
            </a:xfrm>
            <a:custGeom>
              <a:avLst/>
              <a:gdLst>
                <a:gd name="connsiteX0" fmla="*/ 1539177 w 5051472"/>
                <a:gd name="connsiteY0" fmla="*/ 0 h 1949509"/>
                <a:gd name="connsiteX1" fmla="*/ 4977854 w 5051472"/>
                <a:gd name="connsiteY1" fmla="*/ 1828331 h 1949509"/>
                <a:gd name="connsiteX2" fmla="*/ 5051472 w 5051472"/>
                <a:gd name="connsiteY2" fmla="*/ 1949509 h 1949509"/>
                <a:gd name="connsiteX3" fmla="*/ 0 w 5051472"/>
                <a:gd name="connsiteY3" fmla="*/ 1949509 h 1949509"/>
                <a:gd name="connsiteX4" fmla="*/ 0 w 5051472"/>
                <a:gd name="connsiteY4" fmla="*/ 296319 h 1949509"/>
                <a:gd name="connsiteX5" fmla="*/ 113333 w 5051472"/>
                <a:gd name="connsiteY5" fmla="*/ 251633 h 1949509"/>
                <a:gd name="connsiteX6" fmla="*/ 1539177 w 5051472"/>
                <a:gd name="connsiteY6" fmla="*/ 0 h 194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472" h="1949509">
                  <a:moveTo>
                    <a:pt x="1539177" y="0"/>
                  </a:moveTo>
                  <a:cubicBezTo>
                    <a:pt x="2970597" y="0"/>
                    <a:pt x="4232626" y="725247"/>
                    <a:pt x="4977854" y="1828331"/>
                  </a:cubicBezTo>
                  <a:lnTo>
                    <a:pt x="5051472" y="1949509"/>
                  </a:lnTo>
                  <a:lnTo>
                    <a:pt x="0" y="1949509"/>
                  </a:lnTo>
                  <a:lnTo>
                    <a:pt x="0" y="296319"/>
                  </a:lnTo>
                  <a:lnTo>
                    <a:pt x="113333" y="251633"/>
                  </a:lnTo>
                  <a:cubicBezTo>
                    <a:pt x="557934" y="88843"/>
                    <a:pt x="1038180" y="0"/>
                    <a:pt x="1539177" y="0"/>
                  </a:cubicBezTo>
                  <a:close/>
                </a:path>
              </a:pathLst>
            </a:custGeom>
            <a:noFill/>
            <a:ln>
              <a:solidFill>
                <a:srgbClr val="92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3925085" y="6007101"/>
              <a:ext cx="4697431" cy="850901"/>
            </a:xfrm>
            <a:custGeom>
              <a:avLst/>
              <a:gdLst>
                <a:gd name="connsiteX0" fmla="*/ 2348715 w 4697431"/>
                <a:gd name="connsiteY0" fmla="*/ 0 h 850901"/>
                <a:gd name="connsiteX1" fmla="*/ 4683367 w 4697431"/>
                <a:gd name="connsiteY1" fmla="*/ 838118 h 850901"/>
                <a:gd name="connsiteX2" fmla="*/ 4697431 w 4697431"/>
                <a:gd name="connsiteY2" fmla="*/ 850901 h 850901"/>
                <a:gd name="connsiteX3" fmla="*/ 0 w 4697431"/>
                <a:gd name="connsiteY3" fmla="*/ 850901 h 850901"/>
                <a:gd name="connsiteX4" fmla="*/ 14064 w 4697431"/>
                <a:gd name="connsiteY4" fmla="*/ 838118 h 850901"/>
                <a:gd name="connsiteX5" fmla="*/ 2348715 w 4697431"/>
                <a:gd name="connsiteY5" fmla="*/ 0 h 8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7431" h="850901">
                  <a:moveTo>
                    <a:pt x="2348715" y="0"/>
                  </a:moveTo>
                  <a:cubicBezTo>
                    <a:pt x="3235550" y="0"/>
                    <a:pt x="4048923" y="314529"/>
                    <a:pt x="4683367" y="838118"/>
                  </a:cubicBezTo>
                  <a:lnTo>
                    <a:pt x="4697431" y="850901"/>
                  </a:lnTo>
                  <a:lnTo>
                    <a:pt x="0" y="850901"/>
                  </a:lnTo>
                  <a:lnTo>
                    <a:pt x="14064" y="838118"/>
                  </a:lnTo>
                  <a:cubicBezTo>
                    <a:pt x="648508" y="314529"/>
                    <a:pt x="1461880" y="0"/>
                    <a:pt x="2348715" y="0"/>
                  </a:cubicBezTo>
                  <a:close/>
                </a:path>
              </a:pathLst>
            </a:cu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1" y="5385096"/>
              <a:ext cx="4473999" cy="1472905"/>
            </a:xfrm>
            <a:custGeom>
              <a:avLst/>
              <a:gdLst>
                <a:gd name="connsiteX0" fmla="*/ 1539177 w 4473999"/>
                <a:gd name="connsiteY0" fmla="*/ 0 h 1472905"/>
                <a:gd name="connsiteX1" fmla="*/ 4371359 w 4473999"/>
                <a:gd name="connsiteY1" fmla="*/ 1335648 h 1472905"/>
                <a:gd name="connsiteX2" fmla="*/ 4473999 w 4473999"/>
                <a:gd name="connsiteY2" fmla="*/ 1472905 h 1472905"/>
                <a:gd name="connsiteX3" fmla="*/ 0 w 4473999"/>
                <a:gd name="connsiteY3" fmla="*/ 1472905 h 1472905"/>
                <a:gd name="connsiteX4" fmla="*/ 0 w 4473999"/>
                <a:gd name="connsiteY4" fmla="*/ 338400 h 1472905"/>
                <a:gd name="connsiteX5" fmla="*/ 110531 w 4473999"/>
                <a:gd name="connsiteY5" fmla="*/ 288430 h 1472905"/>
                <a:gd name="connsiteX6" fmla="*/ 1539177 w 4473999"/>
                <a:gd name="connsiteY6" fmla="*/ 0 h 1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3999" h="1472905">
                  <a:moveTo>
                    <a:pt x="1539177" y="0"/>
                  </a:moveTo>
                  <a:cubicBezTo>
                    <a:pt x="2679393" y="0"/>
                    <a:pt x="3698172" y="519934"/>
                    <a:pt x="4371359" y="1335648"/>
                  </a:cubicBezTo>
                  <a:lnTo>
                    <a:pt x="4473999" y="1472905"/>
                  </a:lnTo>
                  <a:lnTo>
                    <a:pt x="0" y="1472905"/>
                  </a:lnTo>
                  <a:lnTo>
                    <a:pt x="0" y="338400"/>
                  </a:lnTo>
                  <a:lnTo>
                    <a:pt x="110531" y="288430"/>
                  </a:lnTo>
                  <a:cubicBezTo>
                    <a:pt x="549639" y="102703"/>
                    <a:pt x="1032414" y="0"/>
                    <a:pt x="1539177" y="0"/>
                  </a:cubicBezTo>
                  <a:close/>
                </a:path>
              </a:pathLst>
            </a:cu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" y="5154018"/>
              <a:ext cx="4762223" cy="1703983"/>
            </a:xfrm>
            <a:custGeom>
              <a:avLst/>
              <a:gdLst>
                <a:gd name="connsiteX0" fmla="*/ 1539177 w 4762223"/>
                <a:gd name="connsiteY0" fmla="*/ 0 h 1703983"/>
                <a:gd name="connsiteX1" fmla="*/ 4549669 w 4762223"/>
                <a:gd name="connsiteY1" fmla="*/ 1419739 h 1703983"/>
                <a:gd name="connsiteX2" fmla="*/ 4762223 w 4762223"/>
                <a:gd name="connsiteY2" fmla="*/ 1703983 h 1703983"/>
                <a:gd name="connsiteX3" fmla="*/ 0 w 4762223"/>
                <a:gd name="connsiteY3" fmla="*/ 1703983 h 1703983"/>
                <a:gd name="connsiteX4" fmla="*/ 0 w 4762223"/>
                <a:gd name="connsiteY4" fmla="*/ 315896 h 1703983"/>
                <a:gd name="connsiteX5" fmla="*/ 20585 w 4762223"/>
                <a:gd name="connsiteY5" fmla="*/ 306590 h 1703983"/>
                <a:gd name="connsiteX6" fmla="*/ 1539177 w 4762223"/>
                <a:gd name="connsiteY6" fmla="*/ 0 h 170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223" h="1703983">
                  <a:moveTo>
                    <a:pt x="1539177" y="0"/>
                  </a:moveTo>
                  <a:cubicBezTo>
                    <a:pt x="2751180" y="0"/>
                    <a:pt x="3834099" y="552669"/>
                    <a:pt x="4549669" y="1419739"/>
                  </a:cubicBezTo>
                  <a:lnTo>
                    <a:pt x="4762223" y="1703983"/>
                  </a:lnTo>
                  <a:lnTo>
                    <a:pt x="0" y="1703983"/>
                  </a:lnTo>
                  <a:lnTo>
                    <a:pt x="0" y="315896"/>
                  </a:lnTo>
                  <a:lnTo>
                    <a:pt x="20585" y="306590"/>
                  </a:lnTo>
                  <a:cubicBezTo>
                    <a:pt x="487340" y="109170"/>
                    <a:pt x="1000510" y="0"/>
                    <a:pt x="1539177" y="0"/>
                  </a:cubicBezTo>
                  <a:close/>
                </a:path>
              </a:pathLst>
            </a:custGeom>
            <a:noFill/>
            <a:ln>
              <a:solidFill>
                <a:srgbClr val="92AC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8"/>
          <p:cNvSpPr/>
          <p:nvPr userDrawn="1"/>
        </p:nvSpPr>
        <p:spPr>
          <a:xfrm>
            <a:off x="8305800" y="5330048"/>
            <a:ext cx="3886200" cy="1527954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flipV="1">
            <a:off x="7645399" y="0"/>
            <a:ext cx="3825455" cy="591202"/>
            <a:chOff x="3925085" y="5691846"/>
            <a:chExt cx="7545770" cy="1166156"/>
          </a:xfrm>
        </p:grpSpPr>
        <p:sp>
          <p:nvSpPr>
            <p:cNvPr id="3" name="任意多边形: 形状 2"/>
            <p:cNvSpPr/>
            <p:nvPr userDrawn="1"/>
          </p:nvSpPr>
          <p:spPr>
            <a:xfrm>
              <a:off x="7400675" y="5691846"/>
              <a:ext cx="4070180" cy="1166154"/>
            </a:xfrm>
            <a:custGeom>
              <a:avLst/>
              <a:gdLst>
                <a:gd name="connsiteX0" fmla="*/ 2035090 w 4070180"/>
                <a:gd name="connsiteY0" fmla="*/ 0 h 1166154"/>
                <a:gd name="connsiteX1" fmla="*/ 3994705 w 4070180"/>
                <a:gd name="connsiteY1" fmla="*/ 1041919 h 1166154"/>
                <a:gd name="connsiteX2" fmla="*/ 4070180 w 4070180"/>
                <a:gd name="connsiteY2" fmla="*/ 1166154 h 1166154"/>
                <a:gd name="connsiteX3" fmla="*/ 0 w 4070180"/>
                <a:gd name="connsiteY3" fmla="*/ 1166154 h 1166154"/>
                <a:gd name="connsiteX4" fmla="*/ 75475 w 4070180"/>
                <a:gd name="connsiteY4" fmla="*/ 1041919 h 1166154"/>
                <a:gd name="connsiteX5" fmla="*/ 2035090 w 4070180"/>
                <a:gd name="connsiteY5" fmla="*/ 0 h 116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0180" h="1166154">
                  <a:moveTo>
                    <a:pt x="2035090" y="0"/>
                  </a:moveTo>
                  <a:cubicBezTo>
                    <a:pt x="2850820" y="0"/>
                    <a:pt x="3570018" y="413300"/>
                    <a:pt x="3994705" y="1041919"/>
                  </a:cubicBezTo>
                  <a:lnTo>
                    <a:pt x="4070180" y="1166154"/>
                  </a:lnTo>
                  <a:lnTo>
                    <a:pt x="0" y="1166154"/>
                  </a:lnTo>
                  <a:lnTo>
                    <a:pt x="75475" y="1041919"/>
                  </a:lnTo>
                  <a:cubicBezTo>
                    <a:pt x="500162" y="413300"/>
                    <a:pt x="1219360" y="0"/>
                    <a:pt x="2035090" y="0"/>
                  </a:cubicBezTo>
                  <a:close/>
                </a:path>
              </a:pathLst>
            </a:cu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3925085" y="6007101"/>
              <a:ext cx="4697431" cy="850901"/>
            </a:xfrm>
            <a:custGeom>
              <a:avLst/>
              <a:gdLst>
                <a:gd name="connsiteX0" fmla="*/ 2348715 w 4697431"/>
                <a:gd name="connsiteY0" fmla="*/ 0 h 850901"/>
                <a:gd name="connsiteX1" fmla="*/ 4683367 w 4697431"/>
                <a:gd name="connsiteY1" fmla="*/ 838118 h 850901"/>
                <a:gd name="connsiteX2" fmla="*/ 4697431 w 4697431"/>
                <a:gd name="connsiteY2" fmla="*/ 850901 h 850901"/>
                <a:gd name="connsiteX3" fmla="*/ 0 w 4697431"/>
                <a:gd name="connsiteY3" fmla="*/ 850901 h 850901"/>
                <a:gd name="connsiteX4" fmla="*/ 14064 w 4697431"/>
                <a:gd name="connsiteY4" fmla="*/ 838118 h 850901"/>
                <a:gd name="connsiteX5" fmla="*/ 2348715 w 4697431"/>
                <a:gd name="connsiteY5" fmla="*/ 0 h 8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7431" h="850901">
                  <a:moveTo>
                    <a:pt x="2348715" y="0"/>
                  </a:moveTo>
                  <a:cubicBezTo>
                    <a:pt x="3235550" y="0"/>
                    <a:pt x="4048923" y="314529"/>
                    <a:pt x="4683367" y="838118"/>
                  </a:cubicBezTo>
                  <a:lnTo>
                    <a:pt x="4697431" y="850901"/>
                  </a:lnTo>
                  <a:lnTo>
                    <a:pt x="0" y="850901"/>
                  </a:lnTo>
                  <a:lnTo>
                    <a:pt x="14064" y="838118"/>
                  </a:lnTo>
                  <a:cubicBezTo>
                    <a:pt x="648508" y="314529"/>
                    <a:pt x="1461880" y="0"/>
                    <a:pt x="2348715" y="0"/>
                  </a:cubicBezTo>
                  <a:close/>
                </a:path>
              </a:pathLst>
            </a:cu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 flipV="1">
            <a:off x="10998200" y="-1"/>
            <a:ext cx="1193800" cy="469371"/>
          </a:xfrm>
          <a:custGeom>
            <a:avLst/>
            <a:gdLst>
              <a:gd name="connsiteX0" fmla="*/ 2035090 w 2966000"/>
              <a:gd name="connsiteY0" fmla="*/ 0 h 1166155"/>
              <a:gd name="connsiteX1" fmla="*/ 2954960 w 2966000"/>
              <a:gd name="connsiteY1" fmla="*/ 185713 h 1166155"/>
              <a:gd name="connsiteX2" fmla="*/ 2966000 w 2966000"/>
              <a:gd name="connsiteY2" fmla="*/ 191032 h 1166155"/>
              <a:gd name="connsiteX3" fmla="*/ 2966000 w 2966000"/>
              <a:gd name="connsiteY3" fmla="*/ 1166155 h 1166155"/>
              <a:gd name="connsiteX4" fmla="*/ 0 w 2966000"/>
              <a:gd name="connsiteY4" fmla="*/ 1166155 h 1166155"/>
              <a:gd name="connsiteX5" fmla="*/ 75475 w 2966000"/>
              <a:gd name="connsiteY5" fmla="*/ 1041919 h 1166155"/>
              <a:gd name="connsiteX6" fmla="*/ 2035090 w 2966000"/>
              <a:gd name="connsiteY6" fmla="*/ 0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00" h="1166155">
                <a:moveTo>
                  <a:pt x="2035090" y="0"/>
                </a:moveTo>
                <a:cubicBezTo>
                  <a:pt x="2361382" y="0"/>
                  <a:pt x="2672229" y="66128"/>
                  <a:pt x="2954960" y="185713"/>
                </a:cubicBezTo>
                <a:lnTo>
                  <a:pt x="2966000" y="191032"/>
                </a:lnTo>
                <a:lnTo>
                  <a:pt x="2966000" y="1166155"/>
                </a:lnTo>
                <a:lnTo>
                  <a:pt x="0" y="1166155"/>
                </a:lnTo>
                <a:lnTo>
                  <a:pt x="75475" y="1041919"/>
                </a:lnTo>
                <a:cubicBezTo>
                  <a:pt x="500162" y="413300"/>
                  <a:pt x="1219360" y="0"/>
                  <a:pt x="2035090" y="0"/>
                </a:cubicBez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6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ED9E-05E0-45D4-994D-C94694543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E1A-D078-4992-8AFF-D45AEE0CA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hyperlink" Target="http://chn.docer.com/works?userid=206935610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25700" y="2761849"/>
            <a:ext cx="7340600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dist"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简约开题报告答辩演示模板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527094" y="4274522"/>
            <a:ext cx="2556000" cy="338554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108906" y="4274522"/>
            <a:ext cx="2556000" cy="338554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73" y="4305300"/>
            <a:ext cx="22878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809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10061" y="4305300"/>
            <a:ext cx="22878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：稻壳儿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7332" y="1215628"/>
            <a:ext cx="48773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dist"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EE1C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ED94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ED94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7332" y="3484611"/>
            <a:ext cx="48773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b="0" i="0" dirty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Between Heaven and Earth, every single step of ours is at full throttle, while every single road is twisting and turning. There is no constant view……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76440" y="2516637"/>
            <a:ext cx="5239121" cy="164251"/>
            <a:chOff x="1064717" y="3192661"/>
            <a:chExt cx="5600905" cy="175593"/>
          </a:xfrm>
          <a:solidFill>
            <a:srgbClr val="ED9489"/>
          </a:solidFill>
        </p:grpSpPr>
        <p:grpSp>
          <p:nvGrpSpPr>
            <p:cNvPr id="30" name="组合 29"/>
            <p:cNvGrpSpPr/>
            <p:nvPr/>
          </p:nvGrpSpPr>
          <p:grpSpPr>
            <a:xfrm rot="5400000">
              <a:off x="4724981" y="1427613"/>
              <a:ext cx="175593" cy="3705689"/>
              <a:chOff x="12718286" y="1589327"/>
              <a:chExt cx="151873" cy="4104555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 rot="5400000">
                <a:off x="11699881" y="4523604"/>
                <a:ext cx="2188683" cy="151873"/>
                <a:chOff x="1880040" y="3784600"/>
                <a:chExt cx="5124637" cy="355600"/>
              </a:xfrm>
              <a:grpFill/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1880040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90" name="直接连接符 8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6" name="直接连接符 8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4" name="直接连接符 8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直接连接符 8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8" name="直接连接符 7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1" name="组合 40"/>
              <p:cNvGrpSpPr/>
              <p:nvPr/>
            </p:nvGrpSpPr>
            <p:grpSpPr>
              <a:xfrm rot="5400000">
                <a:off x="11836287" y="2471326"/>
                <a:ext cx="1915872" cy="151873"/>
                <a:chOff x="2518806" y="3784600"/>
                <a:chExt cx="4485871" cy="355600"/>
              </a:xfrm>
              <a:grpFill/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18806" y="3784600"/>
                  <a:ext cx="638763" cy="355600"/>
                  <a:chOff x="1880040" y="3784600"/>
                  <a:chExt cx="638764" cy="355600"/>
                </a:xfrm>
                <a:grpFill/>
              </p:grpSpPr>
              <p:cxnSp>
                <p:nvCxnSpPr>
                  <p:cNvPr id="64" name="直接连接符 6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0" name="直接连接符 5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连接符 6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4" name="直接连接符 5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48" name="直接连接符 4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31" name="组合 30"/>
            <p:cNvGrpSpPr/>
            <p:nvPr/>
          </p:nvGrpSpPr>
          <p:grpSpPr>
            <a:xfrm>
              <a:off x="1064717" y="3222369"/>
              <a:ext cx="1858312" cy="116176"/>
              <a:chOff x="4898614" y="1908567"/>
              <a:chExt cx="2946758" cy="184223"/>
            </a:xfrm>
            <a:grpFill/>
          </p:grpSpPr>
          <p:grpSp>
            <p:nvGrpSpPr>
              <p:cNvPr id="32" name="组合 31"/>
              <p:cNvGrpSpPr/>
              <p:nvPr/>
            </p:nvGrpSpPr>
            <p:grpSpPr>
              <a:xfrm flipV="1">
                <a:off x="4898614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 flipV="1">
                <a:off x="5450600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研究过程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51730" y="163671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NO.4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51730" y="2130432"/>
            <a:ext cx="2867891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202680" y="-15240"/>
            <a:ext cx="0" cy="6888480"/>
          </a:xfrm>
          <a:prstGeom prst="line">
            <a:avLst/>
          </a:prstGeom>
          <a:ln w="508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202680" y="2794494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02680" y="4810924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113145" y="2704324"/>
            <a:ext cx="179705" cy="1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13145" y="4720754"/>
            <a:ext cx="179705" cy="179705"/>
          </a:xfrm>
          <a:prstGeom prst="ellips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45680" y="2315704"/>
            <a:ext cx="956945" cy="95694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45680" y="4332134"/>
            <a:ext cx="956945" cy="956945"/>
          </a:xfrm>
          <a:prstGeom prst="ellips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51730" y="4026222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NO.5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1730" y="4519937"/>
            <a:ext cx="2867891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949825" y="3802709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113145" y="3712539"/>
            <a:ext cx="179705" cy="179705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14800" y="3323919"/>
            <a:ext cx="956945" cy="956945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937760" y="1786279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13145" y="1696109"/>
            <a:ext cx="179705" cy="179705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114800" y="1307489"/>
            <a:ext cx="956945" cy="956945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949825" y="5819140"/>
            <a:ext cx="1264920" cy="0"/>
          </a:xfrm>
          <a:prstGeom prst="line">
            <a:avLst/>
          </a:prstGeom>
          <a:ln w="25400">
            <a:solidFill>
              <a:srgbClr val="92A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113145" y="5728970"/>
            <a:ext cx="179705" cy="1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114800" y="5340350"/>
            <a:ext cx="956945" cy="95694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1730" y="1094451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NO.1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1730" y="1610391"/>
            <a:ext cx="2867891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1730" y="280892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NO.2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730" y="3324867"/>
            <a:ext cx="2867891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1730" y="5139377"/>
            <a:ext cx="1394729" cy="5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NO.3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1730" y="5655317"/>
            <a:ext cx="2867891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money-stacks-of-coins_31028"/>
          <p:cNvSpPr>
            <a:spLocks noChangeAspect="1"/>
          </p:cNvSpPr>
          <p:nvPr/>
        </p:nvSpPr>
        <p:spPr bwMode="auto">
          <a:xfrm>
            <a:off x="7519309" y="2489581"/>
            <a:ext cx="609685" cy="609189"/>
          </a:xfrm>
          <a:custGeom>
            <a:avLst/>
            <a:gdLst>
              <a:gd name="T0" fmla="*/ 4140 w 12790"/>
              <a:gd name="T1" fmla="*/ 10550 h 12780"/>
              <a:gd name="T2" fmla="*/ 2210 w 12790"/>
              <a:gd name="T3" fmla="*/ 8380 h 12780"/>
              <a:gd name="T4" fmla="*/ 11660 w 12790"/>
              <a:gd name="T5" fmla="*/ 90 h 12780"/>
              <a:gd name="T6" fmla="*/ 12690 w 12790"/>
              <a:gd name="T7" fmla="*/ 900 h 12780"/>
              <a:gd name="T8" fmla="*/ 10830 w 12790"/>
              <a:gd name="T9" fmla="*/ 5620 h 12780"/>
              <a:gd name="T10" fmla="*/ 4280 w 12790"/>
              <a:gd name="T11" fmla="*/ 10610 h 12780"/>
              <a:gd name="T12" fmla="*/ 4300 w 12790"/>
              <a:gd name="T13" fmla="*/ 10140 h 12780"/>
              <a:gd name="T14" fmla="*/ 12290 w 12790"/>
              <a:gd name="T15" fmla="*/ 1130 h 12780"/>
              <a:gd name="T16" fmla="*/ 11860 w 12790"/>
              <a:gd name="T17" fmla="*/ 480 h 12780"/>
              <a:gd name="T18" fmla="*/ 7480 w 12790"/>
              <a:gd name="T19" fmla="*/ 2200 h 12780"/>
              <a:gd name="T20" fmla="*/ 2370 w 12790"/>
              <a:gd name="T21" fmla="*/ 8700 h 12780"/>
              <a:gd name="T22" fmla="*/ 60 w 12790"/>
              <a:gd name="T23" fmla="*/ 6470 h 12780"/>
              <a:gd name="T24" fmla="*/ 60 w 12790"/>
              <a:gd name="T25" fmla="*/ 6190 h 12780"/>
              <a:gd name="T26" fmla="*/ 880 w 12790"/>
              <a:gd name="T27" fmla="*/ 5490 h 12780"/>
              <a:gd name="T28" fmla="*/ 4270 w 12790"/>
              <a:gd name="T29" fmla="*/ 6210 h 12780"/>
              <a:gd name="T30" fmla="*/ 2530 w 12790"/>
              <a:gd name="T31" fmla="*/ 8620 h 12780"/>
              <a:gd name="T32" fmla="*/ 2370 w 12790"/>
              <a:gd name="T33" fmla="*/ 8700 h 12780"/>
              <a:gd name="T34" fmla="*/ 2350 w 12790"/>
              <a:gd name="T35" fmla="*/ 8200 h 12780"/>
              <a:gd name="T36" fmla="*/ 910 w 12790"/>
              <a:gd name="T37" fmla="*/ 5900 h 12780"/>
              <a:gd name="T38" fmla="*/ 6450 w 12790"/>
              <a:gd name="T39" fmla="*/ 12780 h 12780"/>
              <a:gd name="T40" fmla="*/ 4140 w 12790"/>
              <a:gd name="T41" fmla="*/ 10550 h 12780"/>
              <a:gd name="T42" fmla="*/ 4160 w 12790"/>
              <a:gd name="T43" fmla="*/ 10250 h 12780"/>
              <a:gd name="T44" fmla="*/ 6570 w 12790"/>
              <a:gd name="T45" fmla="*/ 8510 h 12780"/>
              <a:gd name="T46" fmla="*/ 7290 w 12790"/>
              <a:gd name="T47" fmla="*/ 11900 h 12780"/>
              <a:gd name="T48" fmla="*/ 6590 w 12790"/>
              <a:gd name="T49" fmla="*/ 12720 h 12780"/>
              <a:gd name="T50" fmla="*/ 4580 w 12790"/>
              <a:gd name="T51" fmla="*/ 10430 h 12780"/>
              <a:gd name="T52" fmla="*/ 6880 w 12790"/>
              <a:gd name="T53" fmla="*/ 11870 h 12780"/>
              <a:gd name="T54" fmla="*/ 4580 w 12790"/>
              <a:gd name="T55" fmla="*/ 10430 h 12780"/>
              <a:gd name="T56" fmla="*/ 1040 w 12790"/>
              <a:gd name="T57" fmla="*/ 11750 h 12780"/>
              <a:gd name="T58" fmla="*/ 2020 w 12790"/>
              <a:gd name="T59" fmla="*/ 8790 h 12780"/>
              <a:gd name="T60" fmla="*/ 2390 w 12790"/>
              <a:gd name="T61" fmla="*/ 9020 h 12780"/>
              <a:gd name="T62" fmla="*/ 1810 w 12790"/>
              <a:gd name="T63" fmla="*/ 10980 h 12780"/>
              <a:gd name="T64" fmla="*/ 3700 w 12790"/>
              <a:gd name="T65" fmla="*/ 10370 h 12780"/>
              <a:gd name="T66" fmla="*/ 4000 w 12790"/>
              <a:gd name="T67" fmla="*/ 10630 h 12780"/>
              <a:gd name="T68" fmla="*/ 2350 w 12790"/>
              <a:gd name="T69" fmla="*/ 11870 h 12780"/>
              <a:gd name="T70" fmla="*/ 2090 w 12790"/>
              <a:gd name="T71" fmla="*/ 8990 h 12780"/>
              <a:gd name="T72" fmla="*/ 1180 w 12790"/>
              <a:gd name="T73" fmla="*/ 11610 h 12780"/>
              <a:gd name="T74" fmla="*/ 3800 w 12790"/>
              <a:gd name="T75" fmla="*/ 10700 h 12780"/>
              <a:gd name="T76" fmla="*/ 1680 w 12790"/>
              <a:gd name="T77" fmla="*/ 11120 h 12780"/>
              <a:gd name="T78" fmla="*/ 2090 w 12790"/>
              <a:gd name="T79" fmla="*/ 8990 h 12780"/>
              <a:gd name="T80" fmla="*/ 8610 w 12790"/>
              <a:gd name="T81" fmla="*/ 4170 h 12780"/>
              <a:gd name="T82" fmla="*/ 10380 w 12790"/>
              <a:gd name="T83" fmla="*/ 2400 h 12780"/>
              <a:gd name="T84" fmla="*/ 10380 w 12790"/>
              <a:gd name="T85" fmla="*/ 4160 h 12780"/>
              <a:gd name="T86" fmla="*/ 9490 w 12790"/>
              <a:gd name="T87" fmla="*/ 2240 h 12780"/>
              <a:gd name="T88" fmla="*/ 8750 w 12790"/>
              <a:gd name="T89" fmla="*/ 4040 h 12780"/>
              <a:gd name="T90" fmla="*/ 10550 w 12790"/>
              <a:gd name="T91" fmla="*/ 3300 h 12780"/>
              <a:gd name="T92" fmla="*/ 9490 w 12790"/>
              <a:gd name="T93" fmla="*/ 2240 h 12780"/>
              <a:gd name="T94" fmla="*/ 3960 w 12790"/>
              <a:gd name="T95" fmla="*/ 8820 h 12780"/>
              <a:gd name="T96" fmla="*/ 8540 w 12790"/>
              <a:gd name="T97" fmla="*/ 4100 h 12780"/>
              <a:gd name="T98" fmla="*/ 8680 w 12790"/>
              <a:gd name="T99" fmla="*/ 4240 h 12780"/>
              <a:gd name="T100" fmla="*/ 4030 w 12790"/>
              <a:gd name="T101" fmla="*/ 8850 h 1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90" h="12780">
                <a:moveTo>
                  <a:pt x="4280" y="10610"/>
                </a:moveTo>
                <a:cubicBezTo>
                  <a:pt x="4230" y="10610"/>
                  <a:pt x="4180" y="10590"/>
                  <a:pt x="4140" y="10550"/>
                </a:cubicBezTo>
                <a:lnTo>
                  <a:pt x="2230" y="8640"/>
                </a:lnTo>
                <a:cubicBezTo>
                  <a:pt x="2160" y="8570"/>
                  <a:pt x="2150" y="8460"/>
                  <a:pt x="2210" y="8380"/>
                </a:cubicBezTo>
                <a:lnTo>
                  <a:pt x="7160" y="1960"/>
                </a:lnTo>
                <a:cubicBezTo>
                  <a:pt x="8160" y="660"/>
                  <a:pt x="9750" y="0"/>
                  <a:pt x="11660" y="90"/>
                </a:cubicBezTo>
                <a:lnTo>
                  <a:pt x="11890" y="100"/>
                </a:lnTo>
                <a:cubicBezTo>
                  <a:pt x="12280" y="120"/>
                  <a:pt x="12670" y="510"/>
                  <a:pt x="12690" y="900"/>
                </a:cubicBezTo>
                <a:lnTo>
                  <a:pt x="12700" y="1130"/>
                </a:lnTo>
                <a:cubicBezTo>
                  <a:pt x="12790" y="3030"/>
                  <a:pt x="12120" y="4630"/>
                  <a:pt x="10830" y="5620"/>
                </a:cubicBezTo>
                <a:lnTo>
                  <a:pt x="4410" y="10570"/>
                </a:lnTo>
                <a:cubicBezTo>
                  <a:pt x="4370" y="10600"/>
                  <a:pt x="4320" y="10610"/>
                  <a:pt x="4280" y="10610"/>
                </a:cubicBezTo>
                <a:close/>
                <a:moveTo>
                  <a:pt x="2640" y="8480"/>
                </a:moveTo>
                <a:lnTo>
                  <a:pt x="4300" y="10140"/>
                </a:lnTo>
                <a:lnTo>
                  <a:pt x="10580" y="5290"/>
                </a:lnTo>
                <a:cubicBezTo>
                  <a:pt x="11760" y="4380"/>
                  <a:pt x="12370" y="2900"/>
                  <a:pt x="12290" y="1130"/>
                </a:cubicBezTo>
                <a:lnTo>
                  <a:pt x="12280" y="900"/>
                </a:lnTo>
                <a:cubicBezTo>
                  <a:pt x="12270" y="710"/>
                  <a:pt x="12050" y="490"/>
                  <a:pt x="11860" y="480"/>
                </a:cubicBezTo>
                <a:lnTo>
                  <a:pt x="11630" y="470"/>
                </a:lnTo>
                <a:cubicBezTo>
                  <a:pt x="9870" y="410"/>
                  <a:pt x="8400" y="1010"/>
                  <a:pt x="7480" y="2200"/>
                </a:cubicBezTo>
                <a:lnTo>
                  <a:pt x="2640" y="8480"/>
                </a:lnTo>
                <a:close/>
                <a:moveTo>
                  <a:pt x="2370" y="8700"/>
                </a:moveTo>
                <a:cubicBezTo>
                  <a:pt x="2320" y="8700"/>
                  <a:pt x="2270" y="8680"/>
                  <a:pt x="2230" y="8640"/>
                </a:cubicBezTo>
                <a:lnTo>
                  <a:pt x="60" y="6470"/>
                </a:lnTo>
                <a:cubicBezTo>
                  <a:pt x="20" y="6430"/>
                  <a:pt x="0" y="6380"/>
                  <a:pt x="0" y="6330"/>
                </a:cubicBezTo>
                <a:cubicBezTo>
                  <a:pt x="0" y="6280"/>
                  <a:pt x="20" y="6230"/>
                  <a:pt x="60" y="6190"/>
                </a:cubicBezTo>
                <a:lnTo>
                  <a:pt x="700" y="5550"/>
                </a:lnTo>
                <a:cubicBezTo>
                  <a:pt x="750" y="5500"/>
                  <a:pt x="810" y="5480"/>
                  <a:pt x="880" y="5490"/>
                </a:cubicBezTo>
                <a:lnTo>
                  <a:pt x="4120" y="6080"/>
                </a:lnTo>
                <a:cubicBezTo>
                  <a:pt x="4190" y="6090"/>
                  <a:pt x="4250" y="6140"/>
                  <a:pt x="4270" y="6210"/>
                </a:cubicBezTo>
                <a:cubicBezTo>
                  <a:pt x="4290" y="6280"/>
                  <a:pt x="4280" y="6350"/>
                  <a:pt x="4240" y="6400"/>
                </a:cubicBezTo>
                <a:lnTo>
                  <a:pt x="2530" y="8620"/>
                </a:lnTo>
                <a:cubicBezTo>
                  <a:pt x="2490" y="8670"/>
                  <a:pt x="2440" y="8690"/>
                  <a:pt x="2380" y="8700"/>
                </a:cubicBezTo>
                <a:lnTo>
                  <a:pt x="2370" y="8700"/>
                </a:lnTo>
                <a:close/>
                <a:moveTo>
                  <a:pt x="480" y="6330"/>
                </a:moveTo>
                <a:lnTo>
                  <a:pt x="2350" y="8200"/>
                </a:lnTo>
                <a:lnTo>
                  <a:pt x="3720" y="6420"/>
                </a:lnTo>
                <a:lnTo>
                  <a:pt x="910" y="5900"/>
                </a:lnTo>
                <a:lnTo>
                  <a:pt x="480" y="6330"/>
                </a:lnTo>
                <a:close/>
                <a:moveTo>
                  <a:pt x="6450" y="12780"/>
                </a:moveTo>
                <a:cubicBezTo>
                  <a:pt x="6400" y="12780"/>
                  <a:pt x="6350" y="12760"/>
                  <a:pt x="6310" y="12720"/>
                </a:cubicBezTo>
                <a:lnTo>
                  <a:pt x="4140" y="10550"/>
                </a:lnTo>
                <a:cubicBezTo>
                  <a:pt x="4100" y="10510"/>
                  <a:pt x="4080" y="10450"/>
                  <a:pt x="4080" y="10400"/>
                </a:cubicBezTo>
                <a:cubicBezTo>
                  <a:pt x="4080" y="10340"/>
                  <a:pt x="4110" y="10290"/>
                  <a:pt x="4160" y="10250"/>
                </a:cubicBezTo>
                <a:lnTo>
                  <a:pt x="6380" y="8540"/>
                </a:lnTo>
                <a:cubicBezTo>
                  <a:pt x="6440" y="8500"/>
                  <a:pt x="6510" y="8490"/>
                  <a:pt x="6570" y="8510"/>
                </a:cubicBezTo>
                <a:cubicBezTo>
                  <a:pt x="6640" y="8540"/>
                  <a:pt x="6680" y="8590"/>
                  <a:pt x="6700" y="8660"/>
                </a:cubicBezTo>
                <a:lnTo>
                  <a:pt x="7290" y="11900"/>
                </a:lnTo>
                <a:cubicBezTo>
                  <a:pt x="7300" y="11960"/>
                  <a:pt x="7280" y="12030"/>
                  <a:pt x="7230" y="12080"/>
                </a:cubicBezTo>
                <a:lnTo>
                  <a:pt x="6590" y="12720"/>
                </a:lnTo>
                <a:cubicBezTo>
                  <a:pt x="6550" y="12760"/>
                  <a:pt x="6500" y="12780"/>
                  <a:pt x="6450" y="12780"/>
                </a:cubicBezTo>
                <a:close/>
                <a:moveTo>
                  <a:pt x="4580" y="10430"/>
                </a:moveTo>
                <a:lnTo>
                  <a:pt x="6450" y="12300"/>
                </a:lnTo>
                <a:lnTo>
                  <a:pt x="6880" y="11870"/>
                </a:lnTo>
                <a:lnTo>
                  <a:pt x="6360" y="9060"/>
                </a:lnTo>
                <a:lnTo>
                  <a:pt x="4580" y="10430"/>
                </a:lnTo>
                <a:close/>
                <a:moveTo>
                  <a:pt x="1700" y="11990"/>
                </a:moveTo>
                <a:cubicBezTo>
                  <a:pt x="1420" y="11990"/>
                  <a:pt x="1200" y="11910"/>
                  <a:pt x="1040" y="11750"/>
                </a:cubicBezTo>
                <a:cubicBezTo>
                  <a:pt x="760" y="11470"/>
                  <a:pt x="720" y="11010"/>
                  <a:pt x="920" y="10440"/>
                </a:cubicBezTo>
                <a:cubicBezTo>
                  <a:pt x="1110" y="9890"/>
                  <a:pt x="1500" y="9300"/>
                  <a:pt x="2020" y="8790"/>
                </a:cubicBezTo>
                <a:cubicBezTo>
                  <a:pt x="2060" y="8750"/>
                  <a:pt x="2120" y="8750"/>
                  <a:pt x="2160" y="8790"/>
                </a:cubicBezTo>
                <a:lnTo>
                  <a:pt x="2390" y="9020"/>
                </a:lnTo>
                <a:cubicBezTo>
                  <a:pt x="2430" y="9060"/>
                  <a:pt x="2430" y="9120"/>
                  <a:pt x="2390" y="9160"/>
                </a:cubicBezTo>
                <a:cubicBezTo>
                  <a:pt x="1740" y="9810"/>
                  <a:pt x="1480" y="10640"/>
                  <a:pt x="1810" y="10980"/>
                </a:cubicBezTo>
                <a:cubicBezTo>
                  <a:pt x="2150" y="11320"/>
                  <a:pt x="2980" y="11050"/>
                  <a:pt x="3630" y="10400"/>
                </a:cubicBezTo>
                <a:cubicBezTo>
                  <a:pt x="3650" y="10380"/>
                  <a:pt x="3670" y="10370"/>
                  <a:pt x="3700" y="10370"/>
                </a:cubicBezTo>
                <a:cubicBezTo>
                  <a:pt x="3730" y="10370"/>
                  <a:pt x="3750" y="10380"/>
                  <a:pt x="3770" y="10400"/>
                </a:cubicBezTo>
                <a:lnTo>
                  <a:pt x="4000" y="10630"/>
                </a:lnTo>
                <a:cubicBezTo>
                  <a:pt x="4040" y="10670"/>
                  <a:pt x="4040" y="10730"/>
                  <a:pt x="4000" y="10770"/>
                </a:cubicBezTo>
                <a:cubicBezTo>
                  <a:pt x="3480" y="11290"/>
                  <a:pt x="2890" y="11680"/>
                  <a:pt x="2350" y="11870"/>
                </a:cubicBezTo>
                <a:cubicBezTo>
                  <a:pt x="2110" y="11940"/>
                  <a:pt x="1900" y="11990"/>
                  <a:pt x="1700" y="11990"/>
                </a:cubicBezTo>
                <a:close/>
                <a:moveTo>
                  <a:pt x="2090" y="8990"/>
                </a:moveTo>
                <a:cubicBezTo>
                  <a:pt x="1630" y="9470"/>
                  <a:pt x="1280" y="10000"/>
                  <a:pt x="1110" y="10500"/>
                </a:cubicBezTo>
                <a:cubicBezTo>
                  <a:pt x="940" y="11000"/>
                  <a:pt x="960" y="11390"/>
                  <a:pt x="1180" y="11610"/>
                </a:cubicBezTo>
                <a:cubicBezTo>
                  <a:pt x="1400" y="11830"/>
                  <a:pt x="1790" y="11850"/>
                  <a:pt x="2290" y="11680"/>
                </a:cubicBezTo>
                <a:cubicBezTo>
                  <a:pt x="2790" y="11510"/>
                  <a:pt x="3320" y="11160"/>
                  <a:pt x="3800" y="10700"/>
                </a:cubicBezTo>
                <a:lnTo>
                  <a:pt x="3710" y="10610"/>
                </a:lnTo>
                <a:cubicBezTo>
                  <a:pt x="2970" y="11310"/>
                  <a:pt x="2100" y="11530"/>
                  <a:pt x="1680" y="11120"/>
                </a:cubicBezTo>
                <a:cubicBezTo>
                  <a:pt x="1270" y="10710"/>
                  <a:pt x="1490" y="9830"/>
                  <a:pt x="2190" y="9090"/>
                </a:cubicBezTo>
                <a:lnTo>
                  <a:pt x="2090" y="8990"/>
                </a:lnTo>
                <a:close/>
                <a:moveTo>
                  <a:pt x="9490" y="4540"/>
                </a:moveTo>
                <a:cubicBezTo>
                  <a:pt x="9170" y="4540"/>
                  <a:pt x="8850" y="4420"/>
                  <a:pt x="8610" y="4170"/>
                </a:cubicBezTo>
                <a:cubicBezTo>
                  <a:pt x="8120" y="3680"/>
                  <a:pt x="8120" y="2890"/>
                  <a:pt x="8610" y="2400"/>
                </a:cubicBezTo>
                <a:cubicBezTo>
                  <a:pt x="9100" y="1910"/>
                  <a:pt x="9890" y="1910"/>
                  <a:pt x="10380" y="2400"/>
                </a:cubicBezTo>
                <a:cubicBezTo>
                  <a:pt x="10620" y="2640"/>
                  <a:pt x="10750" y="2950"/>
                  <a:pt x="10750" y="3280"/>
                </a:cubicBezTo>
                <a:cubicBezTo>
                  <a:pt x="10750" y="3610"/>
                  <a:pt x="10620" y="3930"/>
                  <a:pt x="10380" y="4160"/>
                </a:cubicBezTo>
                <a:cubicBezTo>
                  <a:pt x="10130" y="4420"/>
                  <a:pt x="9810" y="4540"/>
                  <a:pt x="9490" y="4540"/>
                </a:cubicBezTo>
                <a:close/>
                <a:moveTo>
                  <a:pt x="9490" y="2240"/>
                </a:moveTo>
                <a:cubicBezTo>
                  <a:pt x="9220" y="2240"/>
                  <a:pt x="8950" y="2340"/>
                  <a:pt x="8750" y="2550"/>
                </a:cubicBezTo>
                <a:cubicBezTo>
                  <a:pt x="8340" y="2960"/>
                  <a:pt x="8340" y="3630"/>
                  <a:pt x="8750" y="4040"/>
                </a:cubicBezTo>
                <a:cubicBezTo>
                  <a:pt x="9160" y="4450"/>
                  <a:pt x="9830" y="4450"/>
                  <a:pt x="10240" y="4040"/>
                </a:cubicBezTo>
                <a:cubicBezTo>
                  <a:pt x="10440" y="3840"/>
                  <a:pt x="10550" y="3580"/>
                  <a:pt x="10550" y="3300"/>
                </a:cubicBezTo>
                <a:cubicBezTo>
                  <a:pt x="10550" y="3020"/>
                  <a:pt x="10440" y="2760"/>
                  <a:pt x="10240" y="2560"/>
                </a:cubicBezTo>
                <a:cubicBezTo>
                  <a:pt x="10020" y="2350"/>
                  <a:pt x="9760" y="2240"/>
                  <a:pt x="9490" y="2240"/>
                </a:cubicBezTo>
                <a:close/>
                <a:moveTo>
                  <a:pt x="4030" y="8850"/>
                </a:moveTo>
                <a:cubicBezTo>
                  <a:pt x="4000" y="8850"/>
                  <a:pt x="3980" y="8840"/>
                  <a:pt x="3960" y="8820"/>
                </a:cubicBezTo>
                <a:cubicBezTo>
                  <a:pt x="3920" y="8780"/>
                  <a:pt x="3920" y="8720"/>
                  <a:pt x="3960" y="8680"/>
                </a:cubicBezTo>
                <a:lnTo>
                  <a:pt x="8540" y="4100"/>
                </a:lnTo>
                <a:cubicBezTo>
                  <a:pt x="8580" y="4060"/>
                  <a:pt x="8640" y="4060"/>
                  <a:pt x="8680" y="4100"/>
                </a:cubicBezTo>
                <a:cubicBezTo>
                  <a:pt x="8720" y="4140"/>
                  <a:pt x="8720" y="4200"/>
                  <a:pt x="8680" y="4240"/>
                </a:cubicBezTo>
                <a:lnTo>
                  <a:pt x="4100" y="8820"/>
                </a:lnTo>
                <a:cubicBezTo>
                  <a:pt x="4080" y="8840"/>
                  <a:pt x="4060" y="8850"/>
                  <a:pt x="4030" y="8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money-stacks-of-coins_31028"/>
          <p:cNvSpPr>
            <a:spLocks noChangeAspect="1"/>
          </p:cNvSpPr>
          <p:nvPr/>
        </p:nvSpPr>
        <p:spPr bwMode="auto">
          <a:xfrm>
            <a:off x="4283307" y="1456681"/>
            <a:ext cx="609685" cy="609685"/>
          </a:xfrm>
          <a:custGeom>
            <a:avLst/>
            <a:gdLst>
              <a:gd name="T0" fmla="*/ 1200 w 11150"/>
              <a:gd name="T1" fmla="*/ 11150 h 11150"/>
              <a:gd name="T2" fmla="*/ 0 w 11150"/>
              <a:gd name="T3" fmla="*/ 2550 h 11150"/>
              <a:gd name="T4" fmla="*/ 8600 w 11150"/>
              <a:gd name="T5" fmla="*/ 1350 h 11150"/>
              <a:gd name="T6" fmla="*/ 9800 w 11150"/>
              <a:gd name="T7" fmla="*/ 9950 h 11150"/>
              <a:gd name="T8" fmla="*/ 1200 w 11150"/>
              <a:gd name="T9" fmla="*/ 2150 h 11150"/>
              <a:gd name="T10" fmla="*/ 800 w 11150"/>
              <a:gd name="T11" fmla="*/ 9950 h 11150"/>
              <a:gd name="T12" fmla="*/ 8600 w 11150"/>
              <a:gd name="T13" fmla="*/ 10350 h 11150"/>
              <a:gd name="T14" fmla="*/ 9000 w 11150"/>
              <a:gd name="T15" fmla="*/ 2550 h 11150"/>
              <a:gd name="T16" fmla="*/ 1200 w 11150"/>
              <a:gd name="T17" fmla="*/ 2150 h 11150"/>
              <a:gd name="T18" fmla="*/ 4266 w 11150"/>
              <a:gd name="T19" fmla="*/ 8710 h 11150"/>
              <a:gd name="T20" fmla="*/ 2251 w 11150"/>
              <a:gd name="T21" fmla="*/ 8710 h 11150"/>
              <a:gd name="T22" fmla="*/ 2251 w 11150"/>
              <a:gd name="T23" fmla="*/ 6695 h 11150"/>
              <a:gd name="T24" fmla="*/ 3778 w 11150"/>
              <a:gd name="T25" fmla="*/ 5735 h 11150"/>
              <a:gd name="T26" fmla="*/ 2818 w 11150"/>
              <a:gd name="T27" fmla="*/ 7261 h 11150"/>
              <a:gd name="T28" fmla="*/ 2818 w 11150"/>
              <a:gd name="T29" fmla="*/ 8144 h 11150"/>
              <a:gd name="T30" fmla="*/ 3700 w 11150"/>
              <a:gd name="T31" fmla="*/ 8144 h 11150"/>
              <a:gd name="T32" fmla="*/ 4944 w 11150"/>
              <a:gd name="T33" fmla="*/ 6183 h 11150"/>
              <a:gd name="T34" fmla="*/ 5604 w 11150"/>
              <a:gd name="T35" fmla="*/ 5730 h 11150"/>
              <a:gd name="T36" fmla="*/ 7548 w 11150"/>
              <a:gd name="T37" fmla="*/ 5804 h 11150"/>
              <a:gd name="T38" fmla="*/ 6021 w 11150"/>
              <a:gd name="T39" fmla="*/ 6764 h 11150"/>
              <a:gd name="T40" fmla="*/ 6981 w 11150"/>
              <a:gd name="T41" fmla="*/ 5238 h 11150"/>
              <a:gd name="T42" fmla="*/ 6981 w 11150"/>
              <a:gd name="T43" fmla="*/ 4355 h 11150"/>
              <a:gd name="T44" fmla="*/ 4930 w 11150"/>
              <a:gd name="T45" fmla="*/ 5524 h 11150"/>
              <a:gd name="T46" fmla="*/ 4751 w 11150"/>
              <a:gd name="T47" fmla="*/ 6873 h 11150"/>
              <a:gd name="T48" fmla="*/ 4196 w 11150"/>
              <a:gd name="T49" fmla="*/ 6769 h 11150"/>
              <a:gd name="T50" fmla="*/ 5534 w 11150"/>
              <a:gd name="T51" fmla="*/ 3790 h 11150"/>
              <a:gd name="T52" fmla="*/ 7965 w 11150"/>
              <a:gd name="T53" fmla="*/ 4798 h 11150"/>
              <a:gd name="T54" fmla="*/ 9950 w 11150"/>
              <a:gd name="T55" fmla="*/ 0 h 11150"/>
              <a:gd name="T56" fmla="*/ 1350 w 11150"/>
              <a:gd name="T57" fmla="*/ 1200 h 11150"/>
              <a:gd name="T58" fmla="*/ 2150 w 11150"/>
              <a:gd name="T59" fmla="*/ 1258 h 11150"/>
              <a:gd name="T60" fmla="*/ 2550 w 11150"/>
              <a:gd name="T61" fmla="*/ 800 h 11150"/>
              <a:gd name="T62" fmla="*/ 10350 w 11150"/>
              <a:gd name="T63" fmla="*/ 1200 h 11150"/>
              <a:gd name="T64" fmla="*/ 9950 w 11150"/>
              <a:gd name="T65" fmla="*/ 9000 h 11150"/>
              <a:gd name="T66" fmla="*/ 9896 w 11150"/>
              <a:gd name="T67" fmla="*/ 9800 h 11150"/>
              <a:gd name="T68" fmla="*/ 11150 w 11150"/>
              <a:gd name="T69" fmla="*/ 8600 h 11150"/>
              <a:gd name="T70" fmla="*/ 9950 w 11150"/>
              <a:gd name="T71" fmla="*/ 0 h 1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50" h="11150">
                <a:moveTo>
                  <a:pt x="8600" y="11150"/>
                </a:moveTo>
                <a:lnTo>
                  <a:pt x="1200" y="11150"/>
                </a:lnTo>
                <a:cubicBezTo>
                  <a:pt x="539" y="11150"/>
                  <a:pt x="0" y="10612"/>
                  <a:pt x="0" y="9950"/>
                </a:cubicBezTo>
                <a:lnTo>
                  <a:pt x="0" y="2550"/>
                </a:lnTo>
                <a:cubicBezTo>
                  <a:pt x="0" y="1889"/>
                  <a:pt x="539" y="1350"/>
                  <a:pt x="1200" y="1350"/>
                </a:cubicBezTo>
                <a:lnTo>
                  <a:pt x="8600" y="1350"/>
                </a:lnTo>
                <a:cubicBezTo>
                  <a:pt x="9261" y="1350"/>
                  <a:pt x="9800" y="1889"/>
                  <a:pt x="9800" y="2550"/>
                </a:cubicBezTo>
                <a:lnTo>
                  <a:pt x="9800" y="9950"/>
                </a:lnTo>
                <a:cubicBezTo>
                  <a:pt x="9800" y="10612"/>
                  <a:pt x="9261" y="11150"/>
                  <a:pt x="8600" y="11150"/>
                </a:cubicBezTo>
                <a:close/>
                <a:moveTo>
                  <a:pt x="1200" y="2150"/>
                </a:moveTo>
                <a:cubicBezTo>
                  <a:pt x="980" y="2150"/>
                  <a:pt x="800" y="2330"/>
                  <a:pt x="800" y="2550"/>
                </a:cubicBezTo>
                <a:lnTo>
                  <a:pt x="800" y="9950"/>
                </a:lnTo>
                <a:cubicBezTo>
                  <a:pt x="800" y="10170"/>
                  <a:pt x="980" y="10350"/>
                  <a:pt x="1200" y="10350"/>
                </a:cubicBezTo>
                <a:lnTo>
                  <a:pt x="8600" y="10350"/>
                </a:lnTo>
                <a:cubicBezTo>
                  <a:pt x="8820" y="10350"/>
                  <a:pt x="9000" y="10170"/>
                  <a:pt x="9000" y="9950"/>
                </a:cubicBezTo>
                <a:lnTo>
                  <a:pt x="9000" y="2550"/>
                </a:lnTo>
                <a:cubicBezTo>
                  <a:pt x="9000" y="2330"/>
                  <a:pt x="8820" y="2150"/>
                  <a:pt x="8600" y="2150"/>
                </a:cubicBezTo>
                <a:lnTo>
                  <a:pt x="1200" y="2150"/>
                </a:lnTo>
                <a:close/>
                <a:moveTo>
                  <a:pt x="5435" y="7542"/>
                </a:moveTo>
                <a:lnTo>
                  <a:pt x="4266" y="8710"/>
                </a:lnTo>
                <a:cubicBezTo>
                  <a:pt x="3998" y="8979"/>
                  <a:pt x="3640" y="9128"/>
                  <a:pt x="3259" y="9128"/>
                </a:cubicBezTo>
                <a:cubicBezTo>
                  <a:pt x="2878" y="9128"/>
                  <a:pt x="2521" y="8980"/>
                  <a:pt x="2251" y="8710"/>
                </a:cubicBezTo>
                <a:cubicBezTo>
                  <a:pt x="1983" y="8442"/>
                  <a:pt x="1834" y="8084"/>
                  <a:pt x="1834" y="7703"/>
                </a:cubicBezTo>
                <a:cubicBezTo>
                  <a:pt x="1834" y="7323"/>
                  <a:pt x="1981" y="6965"/>
                  <a:pt x="2251" y="6695"/>
                </a:cubicBezTo>
                <a:lnTo>
                  <a:pt x="3211" y="5735"/>
                </a:lnTo>
                <a:cubicBezTo>
                  <a:pt x="3368" y="5579"/>
                  <a:pt x="3621" y="5579"/>
                  <a:pt x="3778" y="5735"/>
                </a:cubicBezTo>
                <a:cubicBezTo>
                  <a:pt x="3934" y="5891"/>
                  <a:pt x="3934" y="6145"/>
                  <a:pt x="3778" y="6301"/>
                </a:cubicBezTo>
                <a:lnTo>
                  <a:pt x="2818" y="7261"/>
                </a:lnTo>
                <a:cubicBezTo>
                  <a:pt x="2700" y="7379"/>
                  <a:pt x="2635" y="7536"/>
                  <a:pt x="2635" y="7703"/>
                </a:cubicBezTo>
                <a:cubicBezTo>
                  <a:pt x="2635" y="7869"/>
                  <a:pt x="2700" y="8026"/>
                  <a:pt x="2818" y="8144"/>
                </a:cubicBezTo>
                <a:cubicBezTo>
                  <a:pt x="2935" y="8261"/>
                  <a:pt x="3093" y="8326"/>
                  <a:pt x="3259" y="8326"/>
                </a:cubicBezTo>
                <a:cubicBezTo>
                  <a:pt x="3425" y="8326"/>
                  <a:pt x="3583" y="8261"/>
                  <a:pt x="3700" y="8144"/>
                </a:cubicBezTo>
                <a:lnTo>
                  <a:pt x="4869" y="6975"/>
                </a:lnTo>
                <a:cubicBezTo>
                  <a:pt x="5081" y="6763"/>
                  <a:pt x="5113" y="6429"/>
                  <a:pt x="4944" y="6183"/>
                </a:cubicBezTo>
                <a:cubicBezTo>
                  <a:pt x="4819" y="6000"/>
                  <a:pt x="4865" y="5751"/>
                  <a:pt x="5048" y="5626"/>
                </a:cubicBezTo>
                <a:cubicBezTo>
                  <a:pt x="5230" y="5501"/>
                  <a:pt x="5479" y="5548"/>
                  <a:pt x="5604" y="5730"/>
                </a:cubicBezTo>
                <a:cubicBezTo>
                  <a:pt x="5990" y="6295"/>
                  <a:pt x="5919" y="7058"/>
                  <a:pt x="5435" y="7542"/>
                </a:cubicBezTo>
                <a:close/>
                <a:moveTo>
                  <a:pt x="7548" y="5804"/>
                </a:moveTo>
                <a:lnTo>
                  <a:pt x="6588" y="6764"/>
                </a:lnTo>
                <a:cubicBezTo>
                  <a:pt x="6431" y="6920"/>
                  <a:pt x="6178" y="6920"/>
                  <a:pt x="6021" y="6764"/>
                </a:cubicBezTo>
                <a:cubicBezTo>
                  <a:pt x="5865" y="6608"/>
                  <a:pt x="5865" y="6354"/>
                  <a:pt x="6021" y="6198"/>
                </a:cubicBezTo>
                <a:lnTo>
                  <a:pt x="6981" y="5238"/>
                </a:lnTo>
                <a:cubicBezTo>
                  <a:pt x="7099" y="5120"/>
                  <a:pt x="7164" y="4963"/>
                  <a:pt x="7164" y="4797"/>
                </a:cubicBezTo>
                <a:cubicBezTo>
                  <a:pt x="7164" y="4630"/>
                  <a:pt x="7099" y="4473"/>
                  <a:pt x="6981" y="4355"/>
                </a:cubicBezTo>
                <a:cubicBezTo>
                  <a:pt x="6738" y="4112"/>
                  <a:pt x="6343" y="4112"/>
                  <a:pt x="6099" y="4355"/>
                </a:cubicBezTo>
                <a:lnTo>
                  <a:pt x="4930" y="5524"/>
                </a:lnTo>
                <a:cubicBezTo>
                  <a:pt x="4718" y="5737"/>
                  <a:pt x="4686" y="6070"/>
                  <a:pt x="4855" y="6317"/>
                </a:cubicBezTo>
                <a:cubicBezTo>
                  <a:pt x="4980" y="6499"/>
                  <a:pt x="4934" y="6748"/>
                  <a:pt x="4751" y="6873"/>
                </a:cubicBezTo>
                <a:cubicBezTo>
                  <a:pt x="4683" y="6920"/>
                  <a:pt x="4604" y="6943"/>
                  <a:pt x="4526" y="6943"/>
                </a:cubicBezTo>
                <a:cubicBezTo>
                  <a:pt x="4399" y="6943"/>
                  <a:pt x="4274" y="6882"/>
                  <a:pt x="4196" y="6769"/>
                </a:cubicBezTo>
                <a:cubicBezTo>
                  <a:pt x="3810" y="6204"/>
                  <a:pt x="3881" y="5443"/>
                  <a:pt x="4365" y="4959"/>
                </a:cubicBezTo>
                <a:lnTo>
                  <a:pt x="5534" y="3790"/>
                </a:lnTo>
                <a:cubicBezTo>
                  <a:pt x="6089" y="3235"/>
                  <a:pt x="6993" y="3235"/>
                  <a:pt x="7548" y="3790"/>
                </a:cubicBezTo>
                <a:cubicBezTo>
                  <a:pt x="7816" y="4059"/>
                  <a:pt x="7965" y="4417"/>
                  <a:pt x="7965" y="4798"/>
                </a:cubicBezTo>
                <a:cubicBezTo>
                  <a:pt x="7965" y="5178"/>
                  <a:pt x="7816" y="5535"/>
                  <a:pt x="7548" y="5804"/>
                </a:cubicBezTo>
                <a:close/>
                <a:moveTo>
                  <a:pt x="9950" y="0"/>
                </a:moveTo>
                <a:lnTo>
                  <a:pt x="2550" y="0"/>
                </a:lnTo>
                <a:cubicBezTo>
                  <a:pt x="1889" y="0"/>
                  <a:pt x="1350" y="539"/>
                  <a:pt x="1350" y="1200"/>
                </a:cubicBezTo>
                <a:lnTo>
                  <a:pt x="1350" y="1258"/>
                </a:lnTo>
                <a:lnTo>
                  <a:pt x="2150" y="1258"/>
                </a:lnTo>
                <a:lnTo>
                  <a:pt x="2150" y="1200"/>
                </a:lnTo>
                <a:cubicBezTo>
                  <a:pt x="2150" y="980"/>
                  <a:pt x="2330" y="800"/>
                  <a:pt x="2550" y="800"/>
                </a:cubicBezTo>
                <a:lnTo>
                  <a:pt x="9950" y="800"/>
                </a:lnTo>
                <a:cubicBezTo>
                  <a:pt x="10170" y="800"/>
                  <a:pt x="10350" y="980"/>
                  <a:pt x="10350" y="1200"/>
                </a:cubicBezTo>
                <a:lnTo>
                  <a:pt x="10350" y="8600"/>
                </a:lnTo>
                <a:cubicBezTo>
                  <a:pt x="10350" y="8820"/>
                  <a:pt x="10170" y="9000"/>
                  <a:pt x="9950" y="9000"/>
                </a:cubicBezTo>
                <a:lnTo>
                  <a:pt x="9896" y="9000"/>
                </a:lnTo>
                <a:lnTo>
                  <a:pt x="9896" y="9800"/>
                </a:lnTo>
                <a:lnTo>
                  <a:pt x="9950" y="9800"/>
                </a:lnTo>
                <a:cubicBezTo>
                  <a:pt x="10611" y="9800"/>
                  <a:pt x="11150" y="9262"/>
                  <a:pt x="11150" y="8600"/>
                </a:cubicBezTo>
                <a:lnTo>
                  <a:pt x="11150" y="1200"/>
                </a:lnTo>
                <a:cubicBezTo>
                  <a:pt x="11150" y="539"/>
                  <a:pt x="10611" y="0"/>
                  <a:pt x="9950" y="0"/>
                </a:cubicBez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money-stacks-of-coins_31028"/>
          <p:cNvSpPr>
            <a:spLocks noChangeAspect="1"/>
          </p:cNvSpPr>
          <p:nvPr/>
        </p:nvSpPr>
        <p:spPr bwMode="auto">
          <a:xfrm>
            <a:off x="7519308" y="4519937"/>
            <a:ext cx="609685" cy="537317"/>
          </a:xfrm>
          <a:custGeom>
            <a:avLst/>
            <a:gdLst>
              <a:gd name="connsiteX0" fmla="*/ 265462 w 533202"/>
              <a:gd name="connsiteY0" fmla="*/ 276852 h 469912"/>
              <a:gd name="connsiteX1" fmla="*/ 284507 w 533202"/>
              <a:gd name="connsiteY1" fmla="*/ 295906 h 469912"/>
              <a:gd name="connsiteX2" fmla="*/ 284507 w 533202"/>
              <a:gd name="connsiteY2" fmla="*/ 450865 h 469912"/>
              <a:gd name="connsiteX3" fmla="*/ 265461 w 533202"/>
              <a:gd name="connsiteY3" fmla="*/ 469912 h 469912"/>
              <a:gd name="connsiteX4" fmla="*/ 246414 w 533202"/>
              <a:gd name="connsiteY4" fmla="*/ 450865 h 469912"/>
              <a:gd name="connsiteX5" fmla="*/ 246414 w 533202"/>
              <a:gd name="connsiteY5" fmla="*/ 295924 h 469912"/>
              <a:gd name="connsiteX6" fmla="*/ 265510 w 533202"/>
              <a:gd name="connsiteY6" fmla="*/ 231832 h 469912"/>
              <a:gd name="connsiteX7" fmla="*/ 280649 w 533202"/>
              <a:gd name="connsiteY7" fmla="*/ 238083 h 469912"/>
              <a:gd name="connsiteX8" fmla="*/ 349250 w 533202"/>
              <a:gd name="connsiteY8" fmla="*/ 306763 h 469912"/>
              <a:gd name="connsiteX9" fmla="*/ 349250 w 533202"/>
              <a:gd name="connsiteY9" fmla="*/ 333720 h 469912"/>
              <a:gd name="connsiteX10" fmla="*/ 322305 w 533202"/>
              <a:gd name="connsiteY10" fmla="*/ 333720 h 469912"/>
              <a:gd name="connsiteX11" fmla="*/ 284507 w 533202"/>
              <a:gd name="connsiteY11" fmla="*/ 295906 h 469912"/>
              <a:gd name="connsiteX12" fmla="*/ 284507 w 533202"/>
              <a:gd name="connsiteY12" fmla="*/ 286589 h 469912"/>
              <a:gd name="connsiteX13" fmla="*/ 265461 w 533202"/>
              <a:gd name="connsiteY13" fmla="*/ 267543 h 469912"/>
              <a:gd name="connsiteX14" fmla="*/ 246414 w 533202"/>
              <a:gd name="connsiteY14" fmla="*/ 286589 h 469912"/>
              <a:gd name="connsiteX15" fmla="*/ 246414 w 533202"/>
              <a:gd name="connsiteY15" fmla="*/ 295924 h 469912"/>
              <a:gd name="connsiteX16" fmla="*/ 208667 w 533202"/>
              <a:gd name="connsiteY16" fmla="*/ 333720 h 469912"/>
              <a:gd name="connsiteX17" fmla="*/ 195195 w 533202"/>
              <a:gd name="connsiteY17" fmla="*/ 339293 h 469912"/>
              <a:gd name="connsiteX18" fmla="*/ 181770 w 533202"/>
              <a:gd name="connsiteY18" fmla="*/ 333720 h 469912"/>
              <a:gd name="connsiteX19" fmla="*/ 181770 w 533202"/>
              <a:gd name="connsiteY19" fmla="*/ 306763 h 469912"/>
              <a:gd name="connsiteX20" fmla="*/ 250371 w 533202"/>
              <a:gd name="connsiteY20" fmla="*/ 238083 h 469912"/>
              <a:gd name="connsiteX21" fmla="*/ 265510 w 533202"/>
              <a:gd name="connsiteY21" fmla="*/ 231832 h 469912"/>
              <a:gd name="connsiteX22" fmla="*/ 266577 w 533202"/>
              <a:gd name="connsiteY22" fmla="*/ 0 h 469912"/>
              <a:gd name="connsiteX23" fmla="*/ 372675 w 533202"/>
              <a:gd name="connsiteY23" fmla="*/ 38053 h 469912"/>
              <a:gd name="connsiteX24" fmla="*/ 427057 w 533202"/>
              <a:gd name="connsiteY24" fmla="*/ 120255 h 469912"/>
              <a:gd name="connsiteX25" fmla="*/ 533202 w 533202"/>
              <a:gd name="connsiteY25" fmla="*/ 252893 h 469912"/>
              <a:gd name="connsiteX26" fmla="*/ 493344 w 533202"/>
              <a:gd name="connsiteY26" fmla="*/ 349050 h 469912"/>
              <a:gd name="connsiteX27" fmla="*/ 397295 w 533202"/>
              <a:gd name="connsiteY27" fmla="*/ 388865 h 469912"/>
              <a:gd name="connsiteX28" fmla="*/ 378247 w 533202"/>
              <a:gd name="connsiteY28" fmla="*/ 369815 h 469912"/>
              <a:gd name="connsiteX29" fmla="*/ 397295 w 533202"/>
              <a:gd name="connsiteY29" fmla="*/ 350764 h 469912"/>
              <a:gd name="connsiteX30" fmla="*/ 495106 w 533202"/>
              <a:gd name="connsiteY30" fmla="*/ 252941 h 469912"/>
              <a:gd name="connsiteX31" fmla="*/ 409390 w 533202"/>
              <a:gd name="connsiteY31" fmla="*/ 155879 h 469912"/>
              <a:gd name="connsiteX32" fmla="*/ 395866 w 533202"/>
              <a:gd name="connsiteY32" fmla="*/ 154212 h 469912"/>
              <a:gd name="connsiteX33" fmla="*/ 393056 w 533202"/>
              <a:gd name="connsiteY33" fmla="*/ 140877 h 469912"/>
              <a:gd name="connsiteX34" fmla="*/ 266625 w 533202"/>
              <a:gd name="connsiteY34" fmla="*/ 38244 h 469912"/>
              <a:gd name="connsiteX35" fmla="*/ 140194 w 533202"/>
              <a:gd name="connsiteY35" fmla="*/ 140877 h 469912"/>
              <a:gd name="connsiteX36" fmla="*/ 137384 w 533202"/>
              <a:gd name="connsiteY36" fmla="*/ 154212 h 469912"/>
              <a:gd name="connsiteX37" fmla="*/ 123860 w 533202"/>
              <a:gd name="connsiteY37" fmla="*/ 155879 h 469912"/>
              <a:gd name="connsiteX38" fmla="*/ 38144 w 533202"/>
              <a:gd name="connsiteY38" fmla="*/ 252941 h 469912"/>
              <a:gd name="connsiteX39" fmla="*/ 135956 w 533202"/>
              <a:gd name="connsiteY39" fmla="*/ 350764 h 469912"/>
              <a:gd name="connsiteX40" fmla="*/ 155004 w 533202"/>
              <a:gd name="connsiteY40" fmla="*/ 369815 h 469912"/>
              <a:gd name="connsiteX41" fmla="*/ 135956 w 533202"/>
              <a:gd name="connsiteY41" fmla="*/ 388865 h 469912"/>
              <a:gd name="connsiteX42" fmla="*/ 39811 w 533202"/>
              <a:gd name="connsiteY42" fmla="*/ 349050 h 469912"/>
              <a:gd name="connsiteX43" fmla="*/ 0 w 533202"/>
              <a:gd name="connsiteY43" fmla="*/ 252893 h 469912"/>
              <a:gd name="connsiteX44" fmla="*/ 106098 w 533202"/>
              <a:gd name="connsiteY44" fmla="*/ 120255 h 469912"/>
              <a:gd name="connsiteX45" fmla="*/ 160432 w 533202"/>
              <a:gd name="connsiteY45" fmla="*/ 38053 h 469912"/>
              <a:gd name="connsiteX46" fmla="*/ 266577 w 533202"/>
              <a:gd name="connsiteY46" fmla="*/ 0 h 4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3202" h="469912">
                <a:moveTo>
                  <a:pt x="265462" y="276852"/>
                </a:moveTo>
                <a:lnTo>
                  <a:pt x="284507" y="295906"/>
                </a:lnTo>
                <a:lnTo>
                  <a:pt x="284507" y="450865"/>
                </a:lnTo>
                <a:cubicBezTo>
                  <a:pt x="284507" y="461341"/>
                  <a:pt x="276032" y="469912"/>
                  <a:pt x="265461" y="469912"/>
                </a:cubicBezTo>
                <a:cubicBezTo>
                  <a:pt x="254938" y="469912"/>
                  <a:pt x="246414" y="461389"/>
                  <a:pt x="246414" y="450865"/>
                </a:cubicBezTo>
                <a:lnTo>
                  <a:pt x="246414" y="295924"/>
                </a:lnTo>
                <a:close/>
                <a:moveTo>
                  <a:pt x="265510" y="231832"/>
                </a:moveTo>
                <a:cubicBezTo>
                  <a:pt x="270997" y="231832"/>
                  <a:pt x="276483" y="233916"/>
                  <a:pt x="280649" y="238083"/>
                </a:cubicBezTo>
                <a:lnTo>
                  <a:pt x="349250" y="306763"/>
                </a:lnTo>
                <a:cubicBezTo>
                  <a:pt x="356724" y="314193"/>
                  <a:pt x="356724" y="326290"/>
                  <a:pt x="349250" y="333720"/>
                </a:cubicBezTo>
                <a:cubicBezTo>
                  <a:pt x="341823" y="341150"/>
                  <a:pt x="329731" y="341150"/>
                  <a:pt x="322305" y="333720"/>
                </a:cubicBezTo>
                <a:lnTo>
                  <a:pt x="284507" y="295906"/>
                </a:lnTo>
                <a:lnTo>
                  <a:pt x="284507" y="286589"/>
                </a:lnTo>
                <a:cubicBezTo>
                  <a:pt x="284507" y="276066"/>
                  <a:pt x="276032" y="267543"/>
                  <a:pt x="265461" y="267543"/>
                </a:cubicBezTo>
                <a:cubicBezTo>
                  <a:pt x="254938" y="267543"/>
                  <a:pt x="246414" y="276066"/>
                  <a:pt x="246414" y="286589"/>
                </a:cubicBezTo>
                <a:lnTo>
                  <a:pt x="246414" y="295924"/>
                </a:lnTo>
                <a:lnTo>
                  <a:pt x="208667" y="333720"/>
                </a:lnTo>
                <a:cubicBezTo>
                  <a:pt x="204954" y="337387"/>
                  <a:pt x="200098" y="339293"/>
                  <a:pt x="195195" y="339293"/>
                </a:cubicBezTo>
                <a:cubicBezTo>
                  <a:pt x="190339" y="339293"/>
                  <a:pt x="185435" y="337483"/>
                  <a:pt x="181770" y="333720"/>
                </a:cubicBezTo>
                <a:cubicBezTo>
                  <a:pt x="174295" y="326290"/>
                  <a:pt x="174295" y="314193"/>
                  <a:pt x="181770" y="306763"/>
                </a:cubicBezTo>
                <a:lnTo>
                  <a:pt x="250371" y="238083"/>
                </a:lnTo>
                <a:cubicBezTo>
                  <a:pt x="254536" y="233916"/>
                  <a:pt x="260023" y="231832"/>
                  <a:pt x="265510" y="231832"/>
                </a:cubicBezTo>
                <a:close/>
                <a:moveTo>
                  <a:pt x="266577" y="0"/>
                </a:moveTo>
                <a:cubicBezTo>
                  <a:pt x="305197" y="0"/>
                  <a:pt x="342912" y="13526"/>
                  <a:pt x="372675" y="38053"/>
                </a:cubicBezTo>
                <a:cubicBezTo>
                  <a:pt x="398628" y="59437"/>
                  <a:pt x="417628" y="88251"/>
                  <a:pt x="427057" y="120255"/>
                </a:cubicBezTo>
                <a:cubicBezTo>
                  <a:pt x="488487" y="134019"/>
                  <a:pt x="533202" y="188836"/>
                  <a:pt x="533202" y="252893"/>
                </a:cubicBezTo>
                <a:cubicBezTo>
                  <a:pt x="533202" y="289232"/>
                  <a:pt x="519011" y="323332"/>
                  <a:pt x="493344" y="349050"/>
                </a:cubicBezTo>
                <a:cubicBezTo>
                  <a:pt x="467725" y="374720"/>
                  <a:pt x="433581" y="388865"/>
                  <a:pt x="397295" y="388865"/>
                </a:cubicBezTo>
                <a:cubicBezTo>
                  <a:pt x="386770" y="388865"/>
                  <a:pt x="378247" y="380388"/>
                  <a:pt x="378247" y="369815"/>
                </a:cubicBezTo>
                <a:cubicBezTo>
                  <a:pt x="378247" y="359289"/>
                  <a:pt x="386770" y="350764"/>
                  <a:pt x="397295" y="350764"/>
                </a:cubicBezTo>
                <a:cubicBezTo>
                  <a:pt x="451200" y="350764"/>
                  <a:pt x="495106" y="306901"/>
                  <a:pt x="495106" y="252941"/>
                </a:cubicBezTo>
                <a:cubicBezTo>
                  <a:pt x="495106" y="203600"/>
                  <a:pt x="458248" y="161880"/>
                  <a:pt x="409390" y="155879"/>
                </a:cubicBezTo>
                <a:lnTo>
                  <a:pt x="395866" y="154212"/>
                </a:lnTo>
                <a:lnTo>
                  <a:pt x="393056" y="140877"/>
                </a:lnTo>
                <a:cubicBezTo>
                  <a:pt x="380675" y="81393"/>
                  <a:pt x="327531" y="38244"/>
                  <a:pt x="266625" y="38244"/>
                </a:cubicBezTo>
                <a:cubicBezTo>
                  <a:pt x="205767" y="38244"/>
                  <a:pt x="152623" y="81393"/>
                  <a:pt x="140194" y="140877"/>
                </a:cubicBezTo>
                <a:lnTo>
                  <a:pt x="137384" y="154212"/>
                </a:lnTo>
                <a:lnTo>
                  <a:pt x="123860" y="155879"/>
                </a:lnTo>
                <a:cubicBezTo>
                  <a:pt x="75002" y="161880"/>
                  <a:pt x="38144" y="203600"/>
                  <a:pt x="38144" y="252941"/>
                </a:cubicBezTo>
                <a:cubicBezTo>
                  <a:pt x="38144" y="306901"/>
                  <a:pt x="82050" y="350764"/>
                  <a:pt x="135956" y="350764"/>
                </a:cubicBezTo>
                <a:cubicBezTo>
                  <a:pt x="146480" y="350764"/>
                  <a:pt x="155004" y="359289"/>
                  <a:pt x="155004" y="369815"/>
                </a:cubicBezTo>
                <a:cubicBezTo>
                  <a:pt x="155004" y="380340"/>
                  <a:pt x="146480" y="388865"/>
                  <a:pt x="135956" y="388865"/>
                </a:cubicBezTo>
                <a:cubicBezTo>
                  <a:pt x="99669" y="388865"/>
                  <a:pt x="65525" y="374720"/>
                  <a:pt x="39811" y="349050"/>
                </a:cubicBezTo>
                <a:cubicBezTo>
                  <a:pt x="14191" y="323379"/>
                  <a:pt x="0" y="289232"/>
                  <a:pt x="0" y="252893"/>
                </a:cubicBezTo>
                <a:cubicBezTo>
                  <a:pt x="0" y="188836"/>
                  <a:pt x="44763" y="134019"/>
                  <a:pt x="106098" y="120255"/>
                </a:cubicBezTo>
                <a:cubicBezTo>
                  <a:pt x="115479" y="88251"/>
                  <a:pt x="134479" y="59437"/>
                  <a:pt x="160432" y="38053"/>
                </a:cubicBezTo>
                <a:cubicBezTo>
                  <a:pt x="190242" y="13526"/>
                  <a:pt x="227910" y="0"/>
                  <a:pt x="2665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money-stacks-of-coins_31028"/>
          <p:cNvSpPr>
            <a:spLocks noChangeAspect="1"/>
          </p:cNvSpPr>
          <p:nvPr/>
        </p:nvSpPr>
        <p:spPr bwMode="auto">
          <a:xfrm>
            <a:off x="4313576" y="5530432"/>
            <a:ext cx="609685" cy="547795"/>
          </a:xfrm>
          <a:custGeom>
            <a:avLst/>
            <a:gdLst>
              <a:gd name="connsiteX0" fmla="*/ 30360 w 607648"/>
              <a:gd name="connsiteY0" fmla="*/ 333664 h 545965"/>
              <a:gd name="connsiteX1" fmla="*/ 30360 w 607648"/>
              <a:gd name="connsiteY1" fmla="*/ 424663 h 545965"/>
              <a:gd name="connsiteX2" fmla="*/ 394923 w 607648"/>
              <a:gd name="connsiteY2" fmla="*/ 424663 h 545965"/>
              <a:gd name="connsiteX3" fmla="*/ 394923 w 607648"/>
              <a:gd name="connsiteY3" fmla="*/ 515662 h 545965"/>
              <a:gd name="connsiteX4" fmla="*/ 577204 w 607648"/>
              <a:gd name="connsiteY4" fmla="*/ 333664 h 545965"/>
              <a:gd name="connsiteX5" fmla="*/ 30360 w 607648"/>
              <a:gd name="connsiteY5" fmla="*/ 303361 h 545965"/>
              <a:gd name="connsiteX6" fmla="*/ 577204 w 607648"/>
              <a:gd name="connsiteY6" fmla="*/ 303361 h 545965"/>
              <a:gd name="connsiteX7" fmla="*/ 605330 w 607648"/>
              <a:gd name="connsiteY7" fmla="*/ 322023 h 545965"/>
              <a:gd name="connsiteX8" fmla="*/ 598743 w 607648"/>
              <a:gd name="connsiteY8" fmla="*/ 355081 h 545965"/>
              <a:gd name="connsiteX9" fmla="*/ 416462 w 607648"/>
              <a:gd name="connsiteY9" fmla="*/ 537078 h 545965"/>
              <a:gd name="connsiteX10" fmla="*/ 394923 w 607648"/>
              <a:gd name="connsiteY10" fmla="*/ 545965 h 545965"/>
              <a:gd name="connsiteX11" fmla="*/ 383352 w 607648"/>
              <a:gd name="connsiteY11" fmla="*/ 543654 h 545965"/>
              <a:gd name="connsiteX12" fmla="*/ 364572 w 607648"/>
              <a:gd name="connsiteY12" fmla="*/ 515662 h 545965"/>
              <a:gd name="connsiteX13" fmla="*/ 364572 w 607648"/>
              <a:gd name="connsiteY13" fmla="*/ 454966 h 545965"/>
              <a:gd name="connsiteX14" fmla="*/ 30360 w 607648"/>
              <a:gd name="connsiteY14" fmla="*/ 454966 h 545965"/>
              <a:gd name="connsiteX15" fmla="*/ 9 w 607648"/>
              <a:gd name="connsiteY15" fmla="*/ 424663 h 545965"/>
              <a:gd name="connsiteX16" fmla="*/ 9 w 607648"/>
              <a:gd name="connsiteY16" fmla="*/ 333664 h 545965"/>
              <a:gd name="connsiteX17" fmla="*/ 30360 w 607648"/>
              <a:gd name="connsiteY17" fmla="*/ 303361 h 545965"/>
              <a:gd name="connsiteX18" fmla="*/ 212645 w 607648"/>
              <a:gd name="connsiteY18" fmla="*/ 30390 h 545965"/>
              <a:gd name="connsiteX19" fmla="*/ 30364 w 607648"/>
              <a:gd name="connsiteY19" fmla="*/ 212374 h 545965"/>
              <a:gd name="connsiteX20" fmla="*/ 577208 w 607648"/>
              <a:gd name="connsiteY20" fmla="*/ 212374 h 545965"/>
              <a:gd name="connsiteX21" fmla="*/ 577208 w 607648"/>
              <a:gd name="connsiteY21" fmla="*/ 121382 h 545965"/>
              <a:gd name="connsiteX22" fmla="*/ 212645 w 607648"/>
              <a:gd name="connsiteY22" fmla="*/ 121382 h 545965"/>
              <a:gd name="connsiteX23" fmla="*/ 212645 w 607648"/>
              <a:gd name="connsiteY23" fmla="*/ 0 h 545965"/>
              <a:gd name="connsiteX24" fmla="*/ 224305 w 607648"/>
              <a:gd name="connsiteY24" fmla="*/ 2310 h 545965"/>
              <a:gd name="connsiteX25" fmla="*/ 243085 w 607648"/>
              <a:gd name="connsiteY25" fmla="*/ 30390 h 545965"/>
              <a:gd name="connsiteX26" fmla="*/ 243085 w 607648"/>
              <a:gd name="connsiteY26" fmla="*/ 90992 h 545965"/>
              <a:gd name="connsiteX27" fmla="*/ 577208 w 607648"/>
              <a:gd name="connsiteY27" fmla="*/ 90992 h 545965"/>
              <a:gd name="connsiteX28" fmla="*/ 607648 w 607648"/>
              <a:gd name="connsiteY28" fmla="*/ 121382 h 545965"/>
              <a:gd name="connsiteX29" fmla="*/ 607648 w 607648"/>
              <a:gd name="connsiteY29" fmla="*/ 212374 h 545965"/>
              <a:gd name="connsiteX30" fmla="*/ 577208 w 607648"/>
              <a:gd name="connsiteY30" fmla="*/ 242675 h 545965"/>
              <a:gd name="connsiteX31" fmla="*/ 30364 w 607648"/>
              <a:gd name="connsiteY31" fmla="*/ 242675 h 545965"/>
              <a:gd name="connsiteX32" fmla="*/ 2327 w 607648"/>
              <a:gd name="connsiteY32" fmla="*/ 223926 h 545965"/>
              <a:gd name="connsiteX33" fmla="*/ 8914 w 607648"/>
              <a:gd name="connsiteY33" fmla="*/ 190870 h 545965"/>
              <a:gd name="connsiteX34" fmla="*/ 191195 w 607648"/>
              <a:gd name="connsiteY34" fmla="*/ 8886 h 545965"/>
              <a:gd name="connsiteX35" fmla="*/ 212645 w 607648"/>
              <a:gd name="connsiteY35" fmla="*/ 0 h 54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648" h="545965">
                <a:moveTo>
                  <a:pt x="30360" y="333664"/>
                </a:moveTo>
                <a:lnTo>
                  <a:pt x="30360" y="424663"/>
                </a:lnTo>
                <a:lnTo>
                  <a:pt x="394923" y="424663"/>
                </a:lnTo>
                <a:lnTo>
                  <a:pt x="394923" y="515662"/>
                </a:lnTo>
                <a:lnTo>
                  <a:pt x="577204" y="333664"/>
                </a:lnTo>
                <a:close/>
                <a:moveTo>
                  <a:pt x="30360" y="303361"/>
                </a:moveTo>
                <a:lnTo>
                  <a:pt x="577204" y="303361"/>
                </a:lnTo>
                <a:cubicBezTo>
                  <a:pt x="589487" y="303361"/>
                  <a:pt x="600613" y="310737"/>
                  <a:pt x="605330" y="322023"/>
                </a:cubicBezTo>
                <a:cubicBezTo>
                  <a:pt x="610047" y="333398"/>
                  <a:pt x="607377" y="346461"/>
                  <a:pt x="598743" y="355081"/>
                </a:cubicBezTo>
                <a:lnTo>
                  <a:pt x="416462" y="537078"/>
                </a:lnTo>
                <a:cubicBezTo>
                  <a:pt x="410588" y="542944"/>
                  <a:pt x="402844" y="545965"/>
                  <a:pt x="394923" y="545965"/>
                </a:cubicBezTo>
                <a:cubicBezTo>
                  <a:pt x="391007" y="545965"/>
                  <a:pt x="387090" y="545254"/>
                  <a:pt x="383352" y="543654"/>
                </a:cubicBezTo>
                <a:cubicBezTo>
                  <a:pt x="371960" y="538945"/>
                  <a:pt x="364572" y="527925"/>
                  <a:pt x="364572" y="515662"/>
                </a:cubicBezTo>
                <a:lnTo>
                  <a:pt x="364572" y="454966"/>
                </a:lnTo>
                <a:lnTo>
                  <a:pt x="30360" y="454966"/>
                </a:lnTo>
                <a:cubicBezTo>
                  <a:pt x="13627" y="454966"/>
                  <a:pt x="9" y="441459"/>
                  <a:pt x="9" y="424663"/>
                </a:cubicBezTo>
                <a:lnTo>
                  <a:pt x="9" y="333664"/>
                </a:lnTo>
                <a:cubicBezTo>
                  <a:pt x="9" y="316869"/>
                  <a:pt x="13627" y="303361"/>
                  <a:pt x="30360" y="303361"/>
                </a:cubicBezTo>
                <a:close/>
                <a:moveTo>
                  <a:pt x="212645" y="30390"/>
                </a:moveTo>
                <a:lnTo>
                  <a:pt x="30364" y="212374"/>
                </a:lnTo>
                <a:lnTo>
                  <a:pt x="577208" y="212374"/>
                </a:lnTo>
                <a:lnTo>
                  <a:pt x="577208" y="121382"/>
                </a:lnTo>
                <a:lnTo>
                  <a:pt x="212645" y="121382"/>
                </a:lnTo>
                <a:close/>
                <a:moveTo>
                  <a:pt x="212645" y="0"/>
                </a:moveTo>
                <a:cubicBezTo>
                  <a:pt x="216562" y="0"/>
                  <a:pt x="220567" y="800"/>
                  <a:pt x="224305" y="2310"/>
                </a:cubicBezTo>
                <a:cubicBezTo>
                  <a:pt x="235609" y="7020"/>
                  <a:pt x="243085" y="18127"/>
                  <a:pt x="243085" y="30390"/>
                </a:cubicBezTo>
                <a:lnTo>
                  <a:pt x="243085" y="90992"/>
                </a:lnTo>
                <a:lnTo>
                  <a:pt x="577208" y="90992"/>
                </a:lnTo>
                <a:cubicBezTo>
                  <a:pt x="594030" y="90992"/>
                  <a:pt x="607648" y="104588"/>
                  <a:pt x="607648" y="121382"/>
                </a:cubicBezTo>
                <a:lnTo>
                  <a:pt x="607648" y="212374"/>
                </a:lnTo>
                <a:cubicBezTo>
                  <a:pt x="607648" y="229080"/>
                  <a:pt x="594030" y="242675"/>
                  <a:pt x="577208" y="242675"/>
                </a:cubicBezTo>
                <a:lnTo>
                  <a:pt x="30364" y="242675"/>
                </a:lnTo>
                <a:cubicBezTo>
                  <a:pt x="18081" y="242675"/>
                  <a:pt x="7045" y="235300"/>
                  <a:pt x="2327" y="223926"/>
                </a:cubicBezTo>
                <a:cubicBezTo>
                  <a:pt x="-2390" y="212641"/>
                  <a:pt x="191" y="199578"/>
                  <a:pt x="8914" y="190870"/>
                </a:cubicBezTo>
                <a:lnTo>
                  <a:pt x="191195" y="8886"/>
                </a:lnTo>
                <a:cubicBezTo>
                  <a:pt x="196980" y="3110"/>
                  <a:pt x="204813" y="0"/>
                  <a:pt x="2126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money-stacks-of-coins_31028"/>
          <p:cNvSpPr>
            <a:spLocks noChangeAspect="1"/>
          </p:cNvSpPr>
          <p:nvPr/>
        </p:nvSpPr>
        <p:spPr bwMode="auto">
          <a:xfrm>
            <a:off x="4283306" y="3501921"/>
            <a:ext cx="609685" cy="503072"/>
          </a:xfrm>
          <a:custGeom>
            <a:avLst/>
            <a:gdLst>
              <a:gd name="T0" fmla="*/ 5188 w 10375"/>
              <a:gd name="T1" fmla="*/ 1 h 8561"/>
              <a:gd name="T2" fmla="*/ 0 w 10375"/>
              <a:gd name="T3" fmla="*/ 4218 h 8561"/>
              <a:gd name="T4" fmla="*/ 1453 w 10375"/>
              <a:gd name="T5" fmla="*/ 7143 h 8561"/>
              <a:gd name="T6" fmla="*/ 1328 w 10375"/>
              <a:gd name="T7" fmla="*/ 8561 h 8561"/>
              <a:gd name="T8" fmla="*/ 2703 w 10375"/>
              <a:gd name="T9" fmla="*/ 7920 h 8561"/>
              <a:gd name="T10" fmla="*/ 5188 w 10375"/>
              <a:gd name="T11" fmla="*/ 8436 h 8561"/>
              <a:gd name="T12" fmla="*/ 10375 w 10375"/>
              <a:gd name="T13" fmla="*/ 4218 h 8561"/>
              <a:gd name="T14" fmla="*/ 5188 w 10375"/>
              <a:gd name="T15" fmla="*/ 1 h 8561"/>
              <a:gd name="T16" fmla="*/ 5188 w 10375"/>
              <a:gd name="T17" fmla="*/ 7604 h 8561"/>
              <a:gd name="T18" fmla="*/ 3200 w 10375"/>
              <a:gd name="T19" fmla="*/ 7193 h 8561"/>
              <a:gd name="T20" fmla="*/ 2100 w 10375"/>
              <a:gd name="T21" fmla="*/ 7706 h 8561"/>
              <a:gd name="T22" fmla="*/ 2200 w 10375"/>
              <a:gd name="T23" fmla="*/ 6572 h 8561"/>
              <a:gd name="T24" fmla="*/ 1038 w 10375"/>
              <a:gd name="T25" fmla="*/ 4230 h 8561"/>
              <a:gd name="T26" fmla="*/ 5188 w 10375"/>
              <a:gd name="T27" fmla="*/ 857 h 8561"/>
              <a:gd name="T28" fmla="*/ 9338 w 10375"/>
              <a:gd name="T29" fmla="*/ 4230 h 8561"/>
              <a:gd name="T30" fmla="*/ 5188 w 10375"/>
              <a:gd name="T31" fmla="*/ 7604 h 8561"/>
              <a:gd name="T32" fmla="*/ 2776 w 10375"/>
              <a:gd name="T33" fmla="*/ 4287 h 8561"/>
              <a:gd name="T34" fmla="*/ 2008 w 10375"/>
              <a:gd name="T35" fmla="*/ 4287 h 8561"/>
              <a:gd name="T36" fmla="*/ 2776 w 10375"/>
              <a:gd name="T37" fmla="*/ 5055 h 8561"/>
              <a:gd name="T38" fmla="*/ 3545 w 10375"/>
              <a:gd name="T39" fmla="*/ 4287 h 8561"/>
              <a:gd name="T40" fmla="*/ 2776 w 10375"/>
              <a:gd name="T41" fmla="*/ 3518 h 8561"/>
              <a:gd name="T42" fmla="*/ 2008 w 10375"/>
              <a:gd name="T43" fmla="*/ 4287 h 8561"/>
              <a:gd name="T44" fmla="*/ 5188 w 10375"/>
              <a:gd name="T45" fmla="*/ 4282 h 8561"/>
              <a:gd name="T46" fmla="*/ 4419 w 10375"/>
              <a:gd name="T47" fmla="*/ 4282 h 8561"/>
              <a:gd name="T48" fmla="*/ 5188 w 10375"/>
              <a:gd name="T49" fmla="*/ 5050 h 8561"/>
              <a:gd name="T50" fmla="*/ 5956 w 10375"/>
              <a:gd name="T51" fmla="*/ 4282 h 8561"/>
              <a:gd name="T52" fmla="*/ 5188 w 10375"/>
              <a:gd name="T53" fmla="*/ 3513 h 8561"/>
              <a:gd name="T54" fmla="*/ 4419 w 10375"/>
              <a:gd name="T55" fmla="*/ 4282 h 8561"/>
              <a:gd name="T56" fmla="*/ 7576 w 10375"/>
              <a:gd name="T57" fmla="*/ 4278 h 8561"/>
              <a:gd name="T58" fmla="*/ 6808 w 10375"/>
              <a:gd name="T59" fmla="*/ 4278 h 8561"/>
              <a:gd name="T60" fmla="*/ 7576 w 10375"/>
              <a:gd name="T61" fmla="*/ 5047 h 8561"/>
              <a:gd name="T62" fmla="*/ 8345 w 10375"/>
              <a:gd name="T63" fmla="*/ 4278 h 8561"/>
              <a:gd name="T64" fmla="*/ 7576 w 10375"/>
              <a:gd name="T65" fmla="*/ 3509 h 8561"/>
              <a:gd name="T66" fmla="*/ 6808 w 10375"/>
              <a:gd name="T67" fmla="*/ 4278 h 8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75" h="8561">
                <a:moveTo>
                  <a:pt x="5188" y="1"/>
                </a:moveTo>
                <a:cubicBezTo>
                  <a:pt x="2323" y="1"/>
                  <a:pt x="0" y="1888"/>
                  <a:pt x="0" y="4218"/>
                </a:cubicBezTo>
                <a:cubicBezTo>
                  <a:pt x="0" y="5354"/>
                  <a:pt x="554" y="6384"/>
                  <a:pt x="1453" y="7143"/>
                </a:cubicBezTo>
                <a:lnTo>
                  <a:pt x="1328" y="8561"/>
                </a:lnTo>
                <a:lnTo>
                  <a:pt x="2703" y="7920"/>
                </a:lnTo>
                <a:cubicBezTo>
                  <a:pt x="3440" y="8248"/>
                  <a:pt x="4288" y="8436"/>
                  <a:pt x="5188" y="8436"/>
                </a:cubicBezTo>
                <a:cubicBezTo>
                  <a:pt x="8053" y="8436"/>
                  <a:pt x="10375" y="6548"/>
                  <a:pt x="10375" y="4218"/>
                </a:cubicBezTo>
                <a:cubicBezTo>
                  <a:pt x="10375" y="1889"/>
                  <a:pt x="8053" y="0"/>
                  <a:pt x="5188" y="1"/>
                </a:cubicBezTo>
                <a:close/>
                <a:moveTo>
                  <a:pt x="5188" y="7604"/>
                </a:moveTo>
                <a:cubicBezTo>
                  <a:pt x="4468" y="7604"/>
                  <a:pt x="3790" y="7456"/>
                  <a:pt x="3200" y="7193"/>
                </a:cubicBezTo>
                <a:lnTo>
                  <a:pt x="2100" y="7706"/>
                </a:lnTo>
                <a:lnTo>
                  <a:pt x="2200" y="6572"/>
                </a:lnTo>
                <a:cubicBezTo>
                  <a:pt x="1480" y="5963"/>
                  <a:pt x="1038" y="5139"/>
                  <a:pt x="1038" y="4230"/>
                </a:cubicBezTo>
                <a:cubicBezTo>
                  <a:pt x="1038" y="2367"/>
                  <a:pt x="2895" y="857"/>
                  <a:pt x="5188" y="857"/>
                </a:cubicBezTo>
                <a:cubicBezTo>
                  <a:pt x="7480" y="857"/>
                  <a:pt x="9338" y="2367"/>
                  <a:pt x="9338" y="4230"/>
                </a:cubicBezTo>
                <a:cubicBezTo>
                  <a:pt x="9338" y="6094"/>
                  <a:pt x="7480" y="7604"/>
                  <a:pt x="5188" y="7604"/>
                </a:cubicBezTo>
                <a:close/>
                <a:moveTo>
                  <a:pt x="2776" y="4287"/>
                </a:moveTo>
                <a:close/>
                <a:moveTo>
                  <a:pt x="2008" y="4287"/>
                </a:moveTo>
                <a:cubicBezTo>
                  <a:pt x="2008" y="4711"/>
                  <a:pt x="2352" y="5055"/>
                  <a:pt x="2776" y="5055"/>
                </a:cubicBezTo>
                <a:cubicBezTo>
                  <a:pt x="3201" y="5055"/>
                  <a:pt x="3545" y="4711"/>
                  <a:pt x="3545" y="4287"/>
                </a:cubicBezTo>
                <a:cubicBezTo>
                  <a:pt x="3545" y="3862"/>
                  <a:pt x="3201" y="3518"/>
                  <a:pt x="2776" y="3518"/>
                </a:cubicBezTo>
                <a:cubicBezTo>
                  <a:pt x="2352" y="3518"/>
                  <a:pt x="2008" y="3862"/>
                  <a:pt x="2008" y="4287"/>
                </a:cubicBezTo>
                <a:close/>
                <a:moveTo>
                  <a:pt x="5188" y="4282"/>
                </a:moveTo>
                <a:close/>
                <a:moveTo>
                  <a:pt x="4419" y="4282"/>
                </a:moveTo>
                <a:cubicBezTo>
                  <a:pt x="4419" y="4706"/>
                  <a:pt x="4763" y="5050"/>
                  <a:pt x="5188" y="5050"/>
                </a:cubicBezTo>
                <a:cubicBezTo>
                  <a:pt x="5612" y="5050"/>
                  <a:pt x="5956" y="4706"/>
                  <a:pt x="5956" y="4282"/>
                </a:cubicBezTo>
                <a:cubicBezTo>
                  <a:pt x="5956" y="3857"/>
                  <a:pt x="5612" y="3513"/>
                  <a:pt x="5188" y="3513"/>
                </a:cubicBezTo>
                <a:cubicBezTo>
                  <a:pt x="4763" y="3513"/>
                  <a:pt x="4419" y="3857"/>
                  <a:pt x="4419" y="4282"/>
                </a:cubicBezTo>
                <a:close/>
                <a:moveTo>
                  <a:pt x="7576" y="4278"/>
                </a:moveTo>
                <a:close/>
                <a:moveTo>
                  <a:pt x="6808" y="4278"/>
                </a:moveTo>
                <a:cubicBezTo>
                  <a:pt x="6808" y="4703"/>
                  <a:pt x="7152" y="5047"/>
                  <a:pt x="7576" y="5047"/>
                </a:cubicBezTo>
                <a:cubicBezTo>
                  <a:pt x="8001" y="5047"/>
                  <a:pt x="8345" y="4703"/>
                  <a:pt x="8345" y="4278"/>
                </a:cubicBezTo>
                <a:cubicBezTo>
                  <a:pt x="8345" y="3853"/>
                  <a:pt x="8001" y="3509"/>
                  <a:pt x="7576" y="3509"/>
                </a:cubicBezTo>
                <a:cubicBezTo>
                  <a:pt x="7152" y="3509"/>
                  <a:pt x="6808" y="3853"/>
                  <a:pt x="6808" y="4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3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75069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研究方法与过程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研究思路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4638870" y="1767840"/>
            <a:ext cx="3185160" cy="3185160"/>
          </a:xfrm>
          <a:prstGeom prst="ellipse">
            <a:avLst/>
          </a:prstGeom>
          <a:noFill/>
          <a:ln w="19050">
            <a:solidFill>
              <a:srgbClr val="92A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272475" y="3016885"/>
            <a:ext cx="684000" cy="684000"/>
          </a:xfrm>
          <a:prstGeom prst="ellipse">
            <a:avLst/>
          </a:prstGeom>
          <a:solidFill>
            <a:srgbClr val="FEE1C2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018600" y="1705610"/>
            <a:ext cx="682630" cy="682630"/>
          </a:xfrm>
          <a:prstGeom prst="ellipse">
            <a:avLst/>
          </a:prstGeom>
          <a:solidFill>
            <a:srgbClr val="92ACC4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034475" y="4297045"/>
            <a:ext cx="900000" cy="900000"/>
          </a:xfrm>
          <a:prstGeom prst="ellipse">
            <a:avLst/>
          </a:prstGeom>
          <a:solidFill>
            <a:srgbClr val="98777B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061395" y="3839845"/>
            <a:ext cx="1008000" cy="1008000"/>
          </a:xfrm>
          <a:prstGeom prst="ellipse">
            <a:avLst/>
          </a:prstGeom>
          <a:solidFill>
            <a:srgbClr val="92ACC4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893755" y="1797685"/>
            <a:ext cx="1224000" cy="1224000"/>
          </a:xfrm>
          <a:prstGeom prst="ellipse">
            <a:avLst/>
          </a:prstGeom>
          <a:solidFill>
            <a:srgbClr val="EC958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文本框 20"/>
          <p:cNvSpPr txBox="1"/>
          <p:nvPr/>
        </p:nvSpPr>
        <p:spPr>
          <a:xfrm flipH="1">
            <a:off x="8345795" y="4258885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文本框 22"/>
          <p:cNvSpPr txBox="1"/>
          <p:nvPr/>
        </p:nvSpPr>
        <p:spPr>
          <a:xfrm flipH="1">
            <a:off x="8345795" y="4658995"/>
            <a:ext cx="2769635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03" name="文本框 20"/>
          <p:cNvSpPr txBox="1"/>
          <p:nvPr/>
        </p:nvSpPr>
        <p:spPr>
          <a:xfrm flipH="1">
            <a:off x="1772920" y="125216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文本框 22"/>
          <p:cNvSpPr txBox="1"/>
          <p:nvPr/>
        </p:nvSpPr>
        <p:spPr>
          <a:xfrm flipH="1">
            <a:off x="1774188" y="1678305"/>
            <a:ext cx="2714738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07" name="文本框 20"/>
          <p:cNvSpPr txBox="1"/>
          <p:nvPr/>
        </p:nvSpPr>
        <p:spPr>
          <a:xfrm flipH="1">
            <a:off x="717877" y="297428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文本框 22"/>
          <p:cNvSpPr txBox="1"/>
          <p:nvPr/>
        </p:nvSpPr>
        <p:spPr>
          <a:xfrm flipH="1">
            <a:off x="719146" y="3400425"/>
            <a:ext cx="2592697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11" name="文本框 20"/>
          <p:cNvSpPr txBox="1"/>
          <p:nvPr/>
        </p:nvSpPr>
        <p:spPr>
          <a:xfrm flipH="1">
            <a:off x="3163570" y="507740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文本框 22"/>
          <p:cNvSpPr txBox="1"/>
          <p:nvPr/>
        </p:nvSpPr>
        <p:spPr>
          <a:xfrm flipH="1">
            <a:off x="3164839" y="5503545"/>
            <a:ext cx="2769635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 flipH="1">
            <a:off x="8345795" y="1226125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文本框 22"/>
          <p:cNvSpPr txBox="1"/>
          <p:nvPr/>
        </p:nvSpPr>
        <p:spPr>
          <a:xfrm flipH="1">
            <a:off x="8345795" y="1626235"/>
            <a:ext cx="2675143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22" name="Freeform 9"/>
          <p:cNvSpPr>
            <a:spLocks noEditPoints="1"/>
          </p:cNvSpPr>
          <p:nvPr/>
        </p:nvSpPr>
        <p:spPr>
          <a:xfrm>
            <a:off x="7363020" y="4152900"/>
            <a:ext cx="425450" cy="349250"/>
          </a:xfrm>
          <a:custGeom>
            <a:avLst/>
            <a:gdLst/>
            <a:ahLst/>
            <a:cxnLst>
              <a:cxn ang="0">
                <a:pos x="400424" y="217768"/>
              </a:cxn>
              <a:cxn ang="0">
                <a:pos x="400424" y="328706"/>
              </a:cxn>
              <a:cxn ang="0">
                <a:pos x="370392" y="349250"/>
              </a:cxn>
              <a:cxn ang="0">
                <a:pos x="50053" y="349250"/>
              </a:cxn>
              <a:cxn ang="0">
                <a:pos x="25026" y="328706"/>
              </a:cxn>
              <a:cxn ang="0">
                <a:pos x="25026" y="217768"/>
              </a:cxn>
              <a:cxn ang="0">
                <a:pos x="85090" y="230094"/>
              </a:cxn>
              <a:cxn ang="0">
                <a:pos x="85090" y="250638"/>
              </a:cxn>
              <a:cxn ang="0">
                <a:pos x="105111" y="250638"/>
              </a:cxn>
              <a:cxn ang="0">
                <a:pos x="105111" y="279400"/>
              </a:cxn>
              <a:cxn ang="0">
                <a:pos x="135143" y="279400"/>
              </a:cxn>
              <a:cxn ang="0">
                <a:pos x="135143" y="250638"/>
              </a:cxn>
              <a:cxn ang="0">
                <a:pos x="150159" y="250638"/>
              </a:cxn>
              <a:cxn ang="0">
                <a:pos x="150159" y="234203"/>
              </a:cxn>
              <a:cxn ang="0">
                <a:pos x="270286" y="234203"/>
              </a:cxn>
              <a:cxn ang="0">
                <a:pos x="270286" y="250638"/>
              </a:cxn>
              <a:cxn ang="0">
                <a:pos x="285302" y="250638"/>
              </a:cxn>
              <a:cxn ang="0">
                <a:pos x="285302" y="279400"/>
              </a:cxn>
              <a:cxn ang="0">
                <a:pos x="315334" y="279400"/>
              </a:cxn>
              <a:cxn ang="0">
                <a:pos x="315334" y="250638"/>
              </a:cxn>
              <a:cxn ang="0">
                <a:pos x="330349" y="250638"/>
              </a:cxn>
              <a:cxn ang="0">
                <a:pos x="330349" y="230094"/>
              </a:cxn>
              <a:cxn ang="0">
                <a:pos x="400424" y="217768"/>
              </a:cxn>
              <a:cxn ang="0">
                <a:pos x="155164" y="0"/>
              </a:cxn>
              <a:cxn ang="0">
                <a:pos x="270286" y="0"/>
              </a:cxn>
              <a:cxn ang="0">
                <a:pos x="305323" y="28762"/>
              </a:cxn>
              <a:cxn ang="0">
                <a:pos x="305323" y="65741"/>
              </a:cxn>
              <a:cxn ang="0">
                <a:pos x="265281" y="65741"/>
              </a:cxn>
              <a:cxn ang="0">
                <a:pos x="265281" y="32871"/>
              </a:cxn>
              <a:cxn ang="0">
                <a:pos x="160169" y="32871"/>
              </a:cxn>
              <a:cxn ang="0">
                <a:pos x="160169" y="65741"/>
              </a:cxn>
              <a:cxn ang="0">
                <a:pos x="120127" y="65741"/>
              </a:cxn>
              <a:cxn ang="0">
                <a:pos x="120127" y="28762"/>
              </a:cxn>
              <a:cxn ang="0">
                <a:pos x="155164" y="0"/>
              </a:cxn>
              <a:cxn ang="0">
                <a:pos x="0" y="82176"/>
              </a:cxn>
              <a:cxn ang="0">
                <a:pos x="0" y="197224"/>
              </a:cxn>
              <a:cxn ang="0">
                <a:pos x="425450" y="197224"/>
              </a:cxn>
              <a:cxn ang="0">
                <a:pos x="425450" y="82176"/>
              </a:cxn>
              <a:cxn ang="0">
                <a:pos x="0" y="82176"/>
              </a:cxn>
            </a:cxnLst>
            <a:rect l="0" t="0" r="0" b="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1"/>
                  <a:pt x="17" y="61"/>
                  <a:pt x="1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8"/>
                  <a:pt x="21" y="68"/>
                  <a:pt x="2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1"/>
                  <a:pt x="54" y="61"/>
                  <a:pt x="5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1"/>
                  <a:pt x="63" y="61"/>
                  <a:pt x="63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3" name="Freeform 12"/>
          <p:cNvSpPr/>
          <p:nvPr/>
        </p:nvSpPr>
        <p:spPr>
          <a:xfrm>
            <a:off x="7330000" y="2177415"/>
            <a:ext cx="309245" cy="466725"/>
          </a:xfrm>
          <a:custGeom>
            <a:avLst/>
            <a:gdLst/>
            <a:ahLst/>
            <a:cxnLst>
              <a:cxn ang="0">
                <a:pos x="129338" y="0"/>
              </a:cxn>
              <a:cxn ang="0">
                <a:pos x="279879" y="0"/>
              </a:cxn>
              <a:cxn ang="0">
                <a:pos x="279879" y="74607"/>
              </a:cxn>
              <a:cxn ang="0">
                <a:pos x="250195" y="74607"/>
              </a:cxn>
              <a:cxn ang="0">
                <a:pos x="309563" y="385178"/>
              </a:cxn>
              <a:cxn ang="0">
                <a:pos x="209909" y="466725"/>
              </a:cxn>
              <a:cxn ang="0">
                <a:pos x="99654" y="390383"/>
              </a:cxn>
              <a:cxn ang="0">
                <a:pos x="135699" y="216880"/>
              </a:cxn>
              <a:cxn ang="0">
                <a:pos x="25444" y="294956"/>
              </a:cxn>
              <a:cxn ang="0">
                <a:pos x="0" y="261991"/>
              </a:cxn>
              <a:cxn ang="0">
                <a:pos x="150541" y="131863"/>
              </a:cxn>
              <a:cxn ang="0">
                <a:pos x="161142" y="74607"/>
              </a:cxn>
              <a:cxn ang="0">
                <a:pos x="129338" y="74607"/>
              </a:cxn>
              <a:cxn ang="0">
                <a:pos x="129338" y="0"/>
              </a:cxn>
            </a:cxnLst>
            <a:rect l="0" t="0" r="0" b="0"/>
            <a:pathLst>
              <a:path w="146" h="269">
                <a:moveTo>
                  <a:pt x="61" y="0"/>
                </a:moveTo>
                <a:lnTo>
                  <a:pt x="132" y="0"/>
                </a:lnTo>
                <a:lnTo>
                  <a:pt x="132" y="43"/>
                </a:lnTo>
                <a:lnTo>
                  <a:pt x="118" y="43"/>
                </a:lnTo>
                <a:lnTo>
                  <a:pt x="146" y="222"/>
                </a:lnTo>
                <a:lnTo>
                  <a:pt x="99" y="269"/>
                </a:lnTo>
                <a:lnTo>
                  <a:pt x="47" y="225"/>
                </a:lnTo>
                <a:lnTo>
                  <a:pt x="64" y="125"/>
                </a:lnTo>
                <a:lnTo>
                  <a:pt x="12" y="170"/>
                </a:lnTo>
                <a:lnTo>
                  <a:pt x="0" y="151"/>
                </a:lnTo>
                <a:lnTo>
                  <a:pt x="71" y="76"/>
                </a:lnTo>
                <a:lnTo>
                  <a:pt x="76" y="43"/>
                </a:lnTo>
                <a:lnTo>
                  <a:pt x="61" y="43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5244660" y="2377440"/>
            <a:ext cx="1974215" cy="1974215"/>
          </a:xfrm>
          <a:prstGeom prst="ellipse">
            <a:avLst/>
          </a:prstGeom>
          <a:solidFill>
            <a:srgbClr val="92ACC4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 flipH="1">
            <a:off x="5215450" y="2827020"/>
            <a:ext cx="2002155" cy="9531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2" name="Freeform 10"/>
          <p:cNvSpPr>
            <a:spLocks noEditPoints="1"/>
          </p:cNvSpPr>
          <p:nvPr/>
        </p:nvSpPr>
        <p:spPr>
          <a:xfrm>
            <a:off x="4427420" y="3155622"/>
            <a:ext cx="389745" cy="355395"/>
          </a:xfrm>
          <a:custGeom>
            <a:avLst/>
            <a:gdLst/>
            <a:ahLst/>
            <a:cxnLst>
              <a:cxn ang="0">
                <a:pos x="193413" y="0"/>
              </a:cxn>
              <a:cxn ang="0">
                <a:pos x="204093" y="11866"/>
              </a:cxn>
              <a:cxn ang="0">
                <a:pos x="185107" y="65262"/>
              </a:cxn>
              <a:cxn ang="0">
                <a:pos x="43904" y="20172"/>
              </a:cxn>
              <a:cxn ang="0">
                <a:pos x="53396" y="28478"/>
              </a:cxn>
              <a:cxn ang="0">
                <a:pos x="70009" y="42717"/>
              </a:cxn>
              <a:cxn ang="0">
                <a:pos x="43904" y="53396"/>
              </a:cxn>
              <a:cxn ang="0">
                <a:pos x="53396" y="61702"/>
              </a:cxn>
              <a:cxn ang="0">
                <a:pos x="70009" y="75941"/>
              </a:cxn>
              <a:cxn ang="0">
                <a:pos x="43904" y="87807"/>
              </a:cxn>
              <a:cxn ang="0">
                <a:pos x="53396" y="92554"/>
              </a:cxn>
              <a:cxn ang="0">
                <a:pos x="70009" y="106793"/>
              </a:cxn>
              <a:cxn ang="0">
                <a:pos x="43904" y="118658"/>
              </a:cxn>
              <a:cxn ang="0">
                <a:pos x="53396" y="123405"/>
              </a:cxn>
              <a:cxn ang="0">
                <a:pos x="70009" y="137644"/>
              </a:cxn>
              <a:cxn ang="0">
                <a:pos x="43904" y="151883"/>
              </a:cxn>
              <a:cxn ang="0">
                <a:pos x="53396" y="160189"/>
              </a:cxn>
              <a:cxn ang="0">
                <a:pos x="70009" y="174428"/>
              </a:cxn>
              <a:cxn ang="0">
                <a:pos x="43904" y="185107"/>
              </a:cxn>
              <a:cxn ang="0">
                <a:pos x="43904" y="207652"/>
              </a:cxn>
              <a:cxn ang="0">
                <a:pos x="185107" y="162562"/>
              </a:cxn>
              <a:cxn ang="0">
                <a:pos x="204093" y="215958"/>
              </a:cxn>
              <a:cxn ang="0">
                <a:pos x="193413" y="227824"/>
              </a:cxn>
              <a:cxn ang="0">
                <a:pos x="24918" y="227824"/>
              </a:cxn>
              <a:cxn ang="0">
                <a:pos x="24918" y="201719"/>
              </a:cxn>
              <a:cxn ang="0">
                <a:pos x="0" y="182734"/>
              </a:cxn>
              <a:cxn ang="0">
                <a:pos x="24918" y="166122"/>
              </a:cxn>
              <a:cxn ang="0">
                <a:pos x="0" y="149510"/>
              </a:cxn>
              <a:cxn ang="0">
                <a:pos x="24918" y="135271"/>
              </a:cxn>
              <a:cxn ang="0">
                <a:pos x="0" y="115099"/>
              </a:cxn>
              <a:cxn ang="0">
                <a:pos x="24918" y="104419"/>
              </a:cxn>
              <a:cxn ang="0">
                <a:pos x="0" y="84247"/>
              </a:cxn>
              <a:cxn ang="0">
                <a:pos x="24918" y="70008"/>
              </a:cxn>
              <a:cxn ang="0">
                <a:pos x="0" y="53396"/>
              </a:cxn>
              <a:cxn ang="0">
                <a:pos x="24918" y="11866"/>
              </a:cxn>
              <a:cxn ang="0">
                <a:pos x="35598" y="0"/>
              </a:cxn>
              <a:cxn ang="0">
                <a:pos x="86621" y="109166"/>
              </a:cxn>
              <a:cxn ang="0">
                <a:pos x="113912" y="121031"/>
              </a:cxn>
              <a:cxn ang="0">
                <a:pos x="86621" y="109166"/>
              </a:cxn>
              <a:cxn ang="0">
                <a:pos x="86621" y="84247"/>
              </a:cxn>
              <a:cxn ang="0">
                <a:pos x="136457" y="96113"/>
              </a:cxn>
              <a:cxn ang="0">
                <a:pos x="86621" y="84247"/>
              </a:cxn>
              <a:cxn ang="0">
                <a:pos x="86621" y="61702"/>
              </a:cxn>
              <a:cxn ang="0">
                <a:pos x="159002" y="73568"/>
              </a:cxn>
              <a:cxn ang="0">
                <a:pos x="86621" y="61702"/>
              </a:cxn>
              <a:cxn ang="0">
                <a:pos x="86621" y="39157"/>
              </a:cxn>
              <a:cxn ang="0">
                <a:pos x="159002" y="48650"/>
              </a:cxn>
              <a:cxn ang="0">
                <a:pos x="86621" y="39157"/>
              </a:cxn>
              <a:cxn ang="0">
                <a:pos x="113912" y="180361"/>
              </a:cxn>
              <a:cxn ang="0">
                <a:pos x="144763" y="180361"/>
              </a:cxn>
              <a:cxn ang="0">
                <a:pos x="117472" y="149510"/>
              </a:cxn>
              <a:cxn ang="0">
                <a:pos x="113912" y="180361"/>
              </a:cxn>
              <a:cxn ang="0">
                <a:pos x="220705" y="51023"/>
              </a:cxn>
              <a:cxn ang="0">
                <a:pos x="159002" y="166122"/>
              </a:cxn>
              <a:cxn ang="0">
                <a:pos x="220705" y="51023"/>
              </a:cxn>
            </a:cxnLst>
            <a:rect l="0" t="0" r="0" b="0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rgbClr val="59667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4"/>
          <p:cNvSpPr>
            <a:spLocks noEditPoints="1"/>
          </p:cNvSpPr>
          <p:nvPr/>
        </p:nvSpPr>
        <p:spPr>
          <a:xfrm>
            <a:off x="5214146" y="1805495"/>
            <a:ext cx="291538" cy="458006"/>
          </a:xfrm>
          <a:custGeom>
            <a:avLst/>
            <a:gdLst/>
            <a:ahLst/>
            <a:cxnLst>
              <a:cxn ang="0">
                <a:pos x="159498" y="27985"/>
              </a:cxn>
              <a:cxn ang="0">
                <a:pos x="173489" y="142726"/>
              </a:cxn>
              <a:cxn ang="0">
                <a:pos x="142709" y="181906"/>
              </a:cxn>
              <a:cxn ang="0">
                <a:pos x="153901" y="181906"/>
              </a:cxn>
              <a:cxn ang="0">
                <a:pos x="159498" y="204294"/>
              </a:cxn>
              <a:cxn ang="0">
                <a:pos x="156700" y="221085"/>
              </a:cxn>
              <a:cxn ang="0">
                <a:pos x="159498" y="240675"/>
              </a:cxn>
              <a:cxn ang="0">
                <a:pos x="153901" y="260265"/>
              </a:cxn>
              <a:cxn ang="0">
                <a:pos x="41973" y="271459"/>
              </a:cxn>
              <a:cxn ang="0">
                <a:pos x="33579" y="263063"/>
              </a:cxn>
              <a:cxn ang="0">
                <a:pos x="33579" y="232279"/>
              </a:cxn>
              <a:cxn ang="0">
                <a:pos x="33579" y="229481"/>
              </a:cxn>
              <a:cxn ang="0">
                <a:pos x="33579" y="198697"/>
              </a:cxn>
              <a:cxn ang="0">
                <a:pos x="39175" y="193100"/>
              </a:cxn>
              <a:cxn ang="0">
                <a:pos x="44771" y="173510"/>
              </a:cxn>
              <a:cxn ang="0">
                <a:pos x="0" y="95151"/>
              </a:cxn>
              <a:cxn ang="0">
                <a:pos x="92341" y="0"/>
              </a:cxn>
              <a:cxn ang="0">
                <a:pos x="78350" y="111942"/>
              </a:cxn>
              <a:cxn ang="0">
                <a:pos x="83946" y="109143"/>
              </a:cxn>
              <a:cxn ang="0">
                <a:pos x="92341" y="114740"/>
              </a:cxn>
              <a:cxn ang="0">
                <a:pos x="100736" y="109143"/>
              </a:cxn>
              <a:cxn ang="0">
                <a:pos x="109130" y="114740"/>
              </a:cxn>
              <a:cxn ang="0">
                <a:pos x="120323" y="106345"/>
              </a:cxn>
              <a:cxn ang="0">
                <a:pos x="109130" y="142726"/>
              </a:cxn>
              <a:cxn ang="0">
                <a:pos x="123121" y="184704"/>
              </a:cxn>
              <a:cxn ang="0">
                <a:pos x="123121" y="162316"/>
              </a:cxn>
              <a:cxn ang="0">
                <a:pos x="156700" y="131532"/>
              </a:cxn>
              <a:cxn ang="0">
                <a:pos x="145507" y="41978"/>
              </a:cxn>
              <a:cxn ang="0">
                <a:pos x="39175" y="41978"/>
              </a:cxn>
              <a:cxn ang="0">
                <a:pos x="30780" y="131532"/>
              </a:cxn>
              <a:cxn ang="0">
                <a:pos x="64359" y="162316"/>
              </a:cxn>
              <a:cxn ang="0">
                <a:pos x="64359" y="187503"/>
              </a:cxn>
              <a:cxn ang="0">
                <a:pos x="81148" y="142726"/>
              </a:cxn>
              <a:cxn ang="0">
                <a:pos x="69955" y="106345"/>
              </a:cxn>
              <a:cxn ang="0">
                <a:pos x="111928" y="117539"/>
              </a:cxn>
              <a:cxn ang="0">
                <a:pos x="100736" y="114740"/>
              </a:cxn>
              <a:cxn ang="0">
                <a:pos x="83946" y="114740"/>
              </a:cxn>
              <a:cxn ang="0">
                <a:pos x="75552" y="117539"/>
              </a:cxn>
              <a:cxn ang="0">
                <a:pos x="89543" y="139927"/>
              </a:cxn>
              <a:cxn ang="0">
                <a:pos x="89543" y="187503"/>
              </a:cxn>
              <a:cxn ang="0">
                <a:pos x="97937" y="142726"/>
              </a:cxn>
              <a:cxn ang="0">
                <a:pos x="97937" y="139927"/>
              </a:cxn>
              <a:cxn ang="0">
                <a:pos x="120323" y="268661"/>
              </a:cxn>
              <a:cxn ang="0">
                <a:pos x="95139" y="296646"/>
              </a:cxn>
              <a:cxn ang="0">
                <a:pos x="120323" y="268661"/>
              </a:cxn>
              <a:cxn ang="0">
                <a:pos x="47570" y="246272"/>
              </a:cxn>
              <a:cxn ang="0">
                <a:pos x="47570" y="249071"/>
              </a:cxn>
              <a:cxn ang="0">
                <a:pos x="139910" y="240675"/>
              </a:cxn>
              <a:cxn ang="0">
                <a:pos x="139910" y="204294"/>
              </a:cxn>
              <a:cxn ang="0">
                <a:pos x="47570" y="212690"/>
              </a:cxn>
              <a:cxn ang="0">
                <a:pos x="139910" y="207092"/>
              </a:cxn>
              <a:cxn ang="0">
                <a:pos x="139910" y="204294"/>
              </a:cxn>
            </a:cxnLst>
            <a:rect l="0" t="0" r="0" b="0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分享"/>
          <p:cNvSpPr/>
          <p:nvPr/>
        </p:nvSpPr>
        <p:spPr>
          <a:xfrm>
            <a:off x="5277045" y="4566705"/>
            <a:ext cx="360680" cy="360680"/>
          </a:xfrm>
          <a:custGeom>
            <a:avLst/>
            <a:gdLst>
              <a:gd name="connsiteX0" fmla="*/ 347114 w 393729"/>
              <a:gd name="connsiteY0" fmla="*/ 112 h 390624"/>
              <a:gd name="connsiteX1" fmla="*/ 366249 w 393729"/>
              <a:gd name="connsiteY1" fmla="*/ 5364 h 390624"/>
              <a:gd name="connsiteX2" fmla="*/ 388366 w 393729"/>
              <a:gd name="connsiteY2" fmla="*/ 72481 h 390624"/>
              <a:gd name="connsiteX3" fmla="*/ 321248 w 393729"/>
              <a:gd name="connsiteY3" fmla="*/ 94598 h 390624"/>
              <a:gd name="connsiteX4" fmla="*/ 304750 w 393729"/>
              <a:gd name="connsiteY4" fmla="*/ 80728 h 390624"/>
              <a:gd name="connsiteX5" fmla="*/ 98330 w 393729"/>
              <a:gd name="connsiteY5" fmla="*/ 148748 h 390624"/>
              <a:gd name="connsiteX6" fmla="*/ 94598 w 393729"/>
              <a:gd name="connsiteY6" fmla="*/ 162346 h 390624"/>
              <a:gd name="connsiteX7" fmla="*/ 91507 w 393729"/>
              <a:gd name="connsiteY7" fmla="*/ 166277 h 390624"/>
              <a:gd name="connsiteX8" fmla="*/ 229420 w 393729"/>
              <a:gd name="connsiteY8" fmla="*/ 293815 h 390624"/>
              <a:gd name="connsiteX9" fmla="*/ 268686 w 393729"/>
              <a:gd name="connsiteY9" fmla="*/ 296027 h 390624"/>
              <a:gd name="connsiteX10" fmla="*/ 290802 w 393729"/>
              <a:gd name="connsiteY10" fmla="*/ 363144 h 390624"/>
              <a:gd name="connsiteX11" fmla="*/ 223685 w 393729"/>
              <a:gd name="connsiteY11" fmla="*/ 385261 h 390624"/>
              <a:gd name="connsiteX12" fmla="*/ 200613 w 393729"/>
              <a:gd name="connsiteY12" fmla="*/ 321625 h 390624"/>
              <a:gd name="connsiteX13" fmla="*/ 56603 w 393729"/>
              <a:gd name="connsiteY13" fmla="*/ 188448 h 390624"/>
              <a:gd name="connsiteX14" fmla="*/ 27481 w 393729"/>
              <a:gd name="connsiteY14" fmla="*/ 184462 h 390624"/>
              <a:gd name="connsiteX15" fmla="*/ 5364 w 393729"/>
              <a:gd name="connsiteY15" fmla="*/ 117345 h 390624"/>
              <a:gd name="connsiteX16" fmla="*/ 72481 w 393729"/>
              <a:gd name="connsiteY16" fmla="*/ 95228 h 390624"/>
              <a:gd name="connsiteX17" fmla="*/ 89283 w 393729"/>
              <a:gd name="connsiteY17" fmla="*/ 109639 h 390624"/>
              <a:gd name="connsiteX18" fmla="*/ 295206 w 393729"/>
              <a:gd name="connsiteY18" fmla="*/ 41783 h 390624"/>
              <a:gd name="connsiteX19" fmla="*/ 299132 w 393729"/>
              <a:gd name="connsiteY19" fmla="*/ 27480 h 390624"/>
              <a:gd name="connsiteX20" fmla="*/ 347114 w 393729"/>
              <a:gd name="connsiteY20" fmla="*/ 112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729" h="390624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24" name="缺角三角形"/>
          <p:cNvSpPr/>
          <p:nvPr/>
        </p:nvSpPr>
        <p:spPr>
          <a:xfrm>
            <a:off x="4724400" y="1437005"/>
            <a:ext cx="2743200" cy="2557780"/>
          </a:xfrm>
          <a:custGeom>
            <a:avLst/>
            <a:gdLst>
              <a:gd name="connsiteX0" fmla="*/ 1705 w 4320"/>
              <a:gd name="connsiteY0" fmla="*/ 0 h 4028"/>
              <a:gd name="connsiteX1" fmla="*/ 2598 w 4320"/>
              <a:gd name="connsiteY1" fmla="*/ 0 h 4028"/>
              <a:gd name="connsiteX2" fmla="*/ 4320 w 4320"/>
              <a:gd name="connsiteY2" fmla="*/ 2794 h 4028"/>
              <a:gd name="connsiteX3" fmla="*/ 2160 w 4320"/>
              <a:gd name="connsiteY3" fmla="*/ 4028 h 4028"/>
              <a:gd name="connsiteX4" fmla="*/ 0 w 4320"/>
              <a:gd name="connsiteY4" fmla="*/ 2754 h 4028"/>
              <a:gd name="connsiteX5" fmla="*/ 1705 w 4320"/>
              <a:gd name="connsiteY5" fmla="*/ 0 h 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" h="4028">
                <a:moveTo>
                  <a:pt x="1705" y="0"/>
                </a:moveTo>
                <a:lnTo>
                  <a:pt x="2598" y="0"/>
                </a:lnTo>
                <a:lnTo>
                  <a:pt x="4320" y="2794"/>
                </a:lnTo>
                <a:lnTo>
                  <a:pt x="2160" y="4028"/>
                </a:lnTo>
                <a:lnTo>
                  <a:pt x="0" y="2754"/>
                </a:lnTo>
                <a:lnTo>
                  <a:pt x="1705" y="0"/>
                </a:lnTo>
                <a:close/>
              </a:path>
            </a:pathLst>
          </a:cu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缺角三角形"/>
          <p:cNvSpPr/>
          <p:nvPr/>
        </p:nvSpPr>
        <p:spPr>
          <a:xfrm>
            <a:off x="3619500" y="3181985"/>
            <a:ext cx="2482850" cy="2260600"/>
          </a:xfrm>
          <a:custGeom>
            <a:avLst/>
            <a:gdLst>
              <a:gd name="connsiteX0" fmla="*/ 3910 w 3910"/>
              <a:gd name="connsiteY0" fmla="*/ 3560 h 3560"/>
              <a:gd name="connsiteX1" fmla="*/ 438 w 3910"/>
              <a:gd name="connsiteY1" fmla="*/ 3522 h 3560"/>
              <a:gd name="connsiteX2" fmla="*/ 0 w 3910"/>
              <a:gd name="connsiteY2" fmla="*/ 2810 h 3560"/>
              <a:gd name="connsiteX3" fmla="*/ 1740 w 3910"/>
              <a:gd name="connsiteY3" fmla="*/ 0 h 3560"/>
              <a:gd name="connsiteX4" fmla="*/ 3900 w 3910"/>
              <a:gd name="connsiteY4" fmla="*/ 1296 h 3560"/>
              <a:gd name="connsiteX5" fmla="*/ 3910 w 3910"/>
              <a:gd name="connsiteY5" fmla="*/ 3560 h 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0" h="3560">
                <a:moveTo>
                  <a:pt x="3910" y="3560"/>
                </a:moveTo>
                <a:lnTo>
                  <a:pt x="438" y="3522"/>
                </a:lnTo>
                <a:lnTo>
                  <a:pt x="0" y="2810"/>
                </a:lnTo>
                <a:lnTo>
                  <a:pt x="1740" y="0"/>
                </a:lnTo>
                <a:lnTo>
                  <a:pt x="3900" y="1296"/>
                </a:lnTo>
                <a:lnTo>
                  <a:pt x="3910" y="3560"/>
                </a:lnTo>
                <a:close/>
              </a:path>
            </a:pathLst>
          </a:cu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缺角三角形"/>
          <p:cNvSpPr/>
          <p:nvPr/>
        </p:nvSpPr>
        <p:spPr>
          <a:xfrm flipH="1">
            <a:off x="6079490" y="3169920"/>
            <a:ext cx="2482850" cy="2260600"/>
          </a:xfrm>
          <a:custGeom>
            <a:avLst/>
            <a:gdLst>
              <a:gd name="connsiteX0" fmla="*/ 3910 w 3910"/>
              <a:gd name="connsiteY0" fmla="*/ 3560 h 3560"/>
              <a:gd name="connsiteX1" fmla="*/ 438 w 3910"/>
              <a:gd name="connsiteY1" fmla="*/ 3522 h 3560"/>
              <a:gd name="connsiteX2" fmla="*/ 0 w 3910"/>
              <a:gd name="connsiteY2" fmla="*/ 2810 h 3560"/>
              <a:gd name="connsiteX3" fmla="*/ 1740 w 3910"/>
              <a:gd name="connsiteY3" fmla="*/ 0 h 3560"/>
              <a:gd name="connsiteX4" fmla="*/ 3900 w 3910"/>
              <a:gd name="connsiteY4" fmla="*/ 1296 h 3560"/>
              <a:gd name="connsiteX5" fmla="*/ 3910 w 3910"/>
              <a:gd name="connsiteY5" fmla="*/ 3560 h 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0" h="3560">
                <a:moveTo>
                  <a:pt x="3910" y="3560"/>
                </a:moveTo>
                <a:lnTo>
                  <a:pt x="438" y="3522"/>
                </a:lnTo>
                <a:lnTo>
                  <a:pt x="0" y="2810"/>
                </a:lnTo>
                <a:lnTo>
                  <a:pt x="1740" y="0"/>
                </a:lnTo>
                <a:lnTo>
                  <a:pt x="3900" y="1296"/>
                </a:lnTo>
                <a:lnTo>
                  <a:pt x="3910" y="3560"/>
                </a:lnTo>
                <a:close/>
              </a:path>
            </a:pathLst>
          </a:cu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96535" y="3036570"/>
            <a:ext cx="1598930" cy="1598930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5316855" y="1864360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01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4055745" y="4152900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6513830" y="4163695"/>
            <a:ext cx="1600200" cy="10763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2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STEP</a:t>
            </a:r>
            <a:endParaRPr lang="en-US" altLang="zh-CN" sz="32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32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标注 16"/>
          <p:cNvSpPr/>
          <p:nvPr/>
        </p:nvSpPr>
        <p:spPr>
          <a:xfrm>
            <a:off x="7304405" y="1012825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449185" y="1034415"/>
            <a:ext cx="174498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22"/>
          <p:cNvSpPr txBox="1"/>
          <p:nvPr/>
        </p:nvSpPr>
        <p:spPr>
          <a:xfrm flipH="1">
            <a:off x="7282815" y="1732915"/>
            <a:ext cx="290449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矩形标注 25"/>
          <p:cNvSpPr/>
          <p:nvPr/>
        </p:nvSpPr>
        <p:spPr>
          <a:xfrm>
            <a:off x="8761730" y="4090670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8906510" y="4112260"/>
            <a:ext cx="174498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00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</a:t>
            </a:r>
            <a:endParaRPr lang="zh-CN" altLang="en-US" sz="200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22"/>
          <p:cNvSpPr txBox="1"/>
          <p:nvPr/>
        </p:nvSpPr>
        <p:spPr>
          <a:xfrm flipH="1">
            <a:off x="8740140" y="4810760"/>
            <a:ext cx="290449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矩形标注 29"/>
          <p:cNvSpPr/>
          <p:nvPr/>
        </p:nvSpPr>
        <p:spPr>
          <a:xfrm>
            <a:off x="448310" y="4101465"/>
            <a:ext cx="2035175" cy="438150"/>
          </a:xfrm>
          <a:prstGeom prst="wedgeRectCallout">
            <a:avLst>
              <a:gd name="adj1" fmla="val -49372"/>
              <a:gd name="adj2" fmla="val 87246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flipH="1">
            <a:off x="593090" y="4123055"/>
            <a:ext cx="174498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426720" y="4821555"/>
            <a:ext cx="290449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left-quote_56937"/>
          <p:cNvSpPr>
            <a:spLocks noChangeAspect="1"/>
          </p:cNvSpPr>
          <p:nvPr/>
        </p:nvSpPr>
        <p:spPr bwMode="auto">
          <a:xfrm>
            <a:off x="5880100" y="3516913"/>
            <a:ext cx="609684" cy="535022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4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75069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预期研究目标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77520" y="1346835"/>
            <a:ext cx="5276850" cy="1289685"/>
            <a:chOff x="752" y="1821"/>
            <a:chExt cx="8310" cy="2031"/>
          </a:xfrm>
        </p:grpSpPr>
        <p:sp>
          <p:nvSpPr>
            <p:cNvPr id="30" name="矩形 29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7D9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右箭头 3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92A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7520" y="2992755"/>
            <a:ext cx="5276850" cy="1289685"/>
            <a:chOff x="752" y="1821"/>
            <a:chExt cx="8310" cy="2031"/>
          </a:xfrm>
        </p:grpSpPr>
        <p:sp>
          <p:nvSpPr>
            <p:cNvPr id="34" name="矩形 33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E6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右箭头 8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EC95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7520" y="4638675"/>
            <a:ext cx="5276850" cy="1289685"/>
            <a:chOff x="752" y="1821"/>
            <a:chExt cx="8310" cy="2031"/>
          </a:xfrm>
        </p:grpSpPr>
        <p:sp>
          <p:nvSpPr>
            <p:cNvPr id="38" name="矩形 37"/>
            <p:cNvSpPr/>
            <p:nvPr/>
          </p:nvSpPr>
          <p:spPr>
            <a:xfrm>
              <a:off x="752" y="1905"/>
              <a:ext cx="5361" cy="1849"/>
            </a:xfrm>
            <a:prstGeom prst="rect">
              <a:avLst/>
            </a:pr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5400000">
              <a:off x="5430" y="2573"/>
              <a:ext cx="1849" cy="515"/>
            </a:xfrm>
            <a:prstGeom prst="trapezoid">
              <a:avLst>
                <a:gd name="adj" fmla="val 49611"/>
              </a:avLst>
            </a:prstGeom>
            <a:solidFill>
              <a:srgbClr val="FDD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右箭头 12"/>
            <p:cNvSpPr/>
            <p:nvPr/>
          </p:nvSpPr>
          <p:spPr>
            <a:xfrm>
              <a:off x="6612" y="1821"/>
              <a:ext cx="2450" cy="2031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FEE1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22"/>
          <p:cNvSpPr txBox="1"/>
          <p:nvPr/>
        </p:nvSpPr>
        <p:spPr>
          <a:xfrm flipH="1">
            <a:off x="718185" y="155384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646430" y="320484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22"/>
          <p:cNvSpPr txBox="1"/>
          <p:nvPr/>
        </p:nvSpPr>
        <p:spPr>
          <a:xfrm flipH="1">
            <a:off x="646430" y="4845685"/>
            <a:ext cx="30657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817745" y="164909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17745" y="329755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17745" y="4946015"/>
            <a:ext cx="675005" cy="675005"/>
          </a:xfrm>
          <a:prstGeom prst="ellips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Freeform 8"/>
          <p:cNvSpPr>
            <a:spLocks noEditPoints="1"/>
          </p:cNvSpPr>
          <p:nvPr/>
        </p:nvSpPr>
        <p:spPr>
          <a:xfrm>
            <a:off x="4985385" y="3422015"/>
            <a:ext cx="381779" cy="413385"/>
          </a:xfrm>
          <a:custGeom>
            <a:avLst/>
            <a:gdLst/>
            <a:ahLst/>
            <a:cxnLst>
              <a:cxn ang="0">
                <a:pos x="382" y="230"/>
              </a:cxn>
              <a:cxn ang="0">
                <a:pos x="506" y="116"/>
              </a:cxn>
              <a:cxn ang="0">
                <a:pos x="547" y="165"/>
              </a:cxn>
              <a:cxn ang="0">
                <a:pos x="603" y="230"/>
              </a:cxn>
              <a:cxn ang="0">
                <a:pos x="640" y="297"/>
              </a:cxn>
              <a:cxn ang="0">
                <a:pos x="673" y="362"/>
              </a:cxn>
              <a:cxn ang="0">
                <a:pos x="697" y="389"/>
              </a:cxn>
              <a:cxn ang="0">
                <a:pos x="740" y="413"/>
              </a:cxn>
              <a:cxn ang="0">
                <a:pos x="774" y="419"/>
              </a:cxn>
              <a:cxn ang="0">
                <a:pos x="581" y="0"/>
              </a:cxn>
              <a:cxn ang="0">
                <a:pos x="557" y="8"/>
              </a:cxn>
              <a:cxn ang="0">
                <a:pos x="516" y="35"/>
              </a:cxn>
              <a:cxn ang="0">
                <a:pos x="506" y="59"/>
              </a:cxn>
              <a:cxn ang="0">
                <a:pos x="506" y="78"/>
              </a:cxn>
              <a:cxn ang="0">
                <a:pos x="538" y="130"/>
              </a:cxn>
              <a:cxn ang="0">
                <a:pos x="626" y="230"/>
              </a:cxn>
              <a:cxn ang="0">
                <a:pos x="652" y="279"/>
              </a:cxn>
              <a:cxn ang="0">
                <a:pos x="677" y="334"/>
              </a:cxn>
              <a:cxn ang="0">
                <a:pos x="705" y="372"/>
              </a:cxn>
              <a:cxn ang="0">
                <a:pos x="736" y="393"/>
              </a:cxn>
              <a:cxn ang="0">
                <a:pos x="768" y="403"/>
              </a:cxn>
              <a:cxn ang="0">
                <a:pos x="821" y="393"/>
              </a:cxn>
              <a:cxn ang="0">
                <a:pos x="872" y="352"/>
              </a:cxn>
              <a:cxn ang="0">
                <a:pos x="902" y="301"/>
              </a:cxn>
              <a:cxn ang="0">
                <a:pos x="581" y="0"/>
              </a:cxn>
              <a:cxn ang="0">
                <a:pos x="923" y="303"/>
              </a:cxn>
              <a:cxn ang="0">
                <a:pos x="969" y="360"/>
              </a:cxn>
              <a:cxn ang="0">
                <a:pos x="990" y="403"/>
              </a:cxn>
              <a:cxn ang="0">
                <a:pos x="994" y="450"/>
              </a:cxn>
              <a:cxn ang="0">
                <a:pos x="978" y="488"/>
              </a:cxn>
              <a:cxn ang="0">
                <a:pos x="953" y="502"/>
              </a:cxn>
              <a:cxn ang="0">
                <a:pos x="910" y="507"/>
              </a:cxn>
              <a:cxn ang="0">
                <a:pos x="874" y="494"/>
              </a:cxn>
              <a:cxn ang="0">
                <a:pos x="849" y="472"/>
              </a:cxn>
              <a:cxn ang="0">
                <a:pos x="841" y="441"/>
              </a:cxn>
              <a:cxn ang="0">
                <a:pos x="853" y="405"/>
              </a:cxn>
              <a:cxn ang="0">
                <a:pos x="874" y="383"/>
              </a:cxn>
              <a:cxn ang="0">
                <a:pos x="908" y="317"/>
              </a:cxn>
              <a:cxn ang="0">
                <a:pos x="951" y="358"/>
              </a:cxn>
              <a:cxn ang="0">
                <a:pos x="957" y="395"/>
              </a:cxn>
              <a:cxn ang="0">
                <a:pos x="949" y="448"/>
              </a:cxn>
              <a:cxn ang="0">
                <a:pos x="910" y="496"/>
              </a:cxn>
              <a:cxn ang="0">
                <a:pos x="939" y="490"/>
              </a:cxn>
              <a:cxn ang="0">
                <a:pos x="967" y="474"/>
              </a:cxn>
              <a:cxn ang="0">
                <a:pos x="980" y="446"/>
              </a:cxn>
              <a:cxn ang="0">
                <a:pos x="980" y="413"/>
              </a:cxn>
              <a:cxn ang="0">
                <a:pos x="951" y="358"/>
              </a:cxn>
              <a:cxn ang="0">
                <a:pos x="372" y="572"/>
              </a:cxn>
              <a:cxn ang="0">
                <a:pos x="191" y="940"/>
              </a:cxn>
              <a:cxn ang="0">
                <a:pos x="150" y="972"/>
              </a:cxn>
              <a:cxn ang="0">
                <a:pos x="87" y="984"/>
              </a:cxn>
              <a:cxn ang="0">
                <a:pos x="34" y="960"/>
              </a:cxn>
              <a:cxn ang="0">
                <a:pos x="4" y="911"/>
              </a:cxn>
              <a:cxn ang="0">
                <a:pos x="6" y="846"/>
              </a:cxn>
              <a:cxn ang="0">
                <a:pos x="323" y="529"/>
              </a:cxn>
              <a:cxn ang="0">
                <a:pos x="311" y="315"/>
              </a:cxn>
              <a:cxn ang="0">
                <a:pos x="335" y="376"/>
              </a:cxn>
              <a:cxn ang="0">
                <a:pos x="347" y="458"/>
              </a:cxn>
              <a:cxn ang="0">
                <a:pos x="333" y="519"/>
              </a:cxn>
              <a:cxn ang="0">
                <a:pos x="431" y="604"/>
              </a:cxn>
              <a:cxn ang="0">
                <a:pos x="500" y="576"/>
              </a:cxn>
              <a:cxn ang="0">
                <a:pos x="577" y="578"/>
              </a:cxn>
              <a:cxn ang="0">
                <a:pos x="683" y="527"/>
              </a:cxn>
            </a:cxnLst>
            <a:rect l="0" t="0" r="0" b="0"/>
            <a:pathLst>
              <a:path w="994" h="984">
                <a:moveTo>
                  <a:pt x="786" y="419"/>
                </a:moveTo>
                <a:lnTo>
                  <a:pt x="705" y="513"/>
                </a:lnTo>
                <a:lnTo>
                  <a:pt x="382" y="230"/>
                </a:lnTo>
                <a:lnTo>
                  <a:pt x="496" y="98"/>
                </a:lnTo>
                <a:lnTo>
                  <a:pt x="496" y="98"/>
                </a:lnTo>
                <a:lnTo>
                  <a:pt x="506" y="116"/>
                </a:lnTo>
                <a:lnTo>
                  <a:pt x="518" y="132"/>
                </a:lnTo>
                <a:lnTo>
                  <a:pt x="518" y="132"/>
                </a:lnTo>
                <a:lnTo>
                  <a:pt x="547" y="165"/>
                </a:lnTo>
                <a:lnTo>
                  <a:pt x="575" y="198"/>
                </a:lnTo>
                <a:lnTo>
                  <a:pt x="575" y="198"/>
                </a:lnTo>
                <a:lnTo>
                  <a:pt x="603" y="230"/>
                </a:lnTo>
                <a:lnTo>
                  <a:pt x="628" y="263"/>
                </a:lnTo>
                <a:lnTo>
                  <a:pt x="628" y="263"/>
                </a:lnTo>
                <a:lnTo>
                  <a:pt x="640" y="297"/>
                </a:lnTo>
                <a:lnTo>
                  <a:pt x="654" y="330"/>
                </a:lnTo>
                <a:lnTo>
                  <a:pt x="664" y="346"/>
                </a:lnTo>
                <a:lnTo>
                  <a:pt x="673" y="362"/>
                </a:lnTo>
                <a:lnTo>
                  <a:pt x="685" y="374"/>
                </a:lnTo>
                <a:lnTo>
                  <a:pt x="697" y="389"/>
                </a:lnTo>
                <a:lnTo>
                  <a:pt x="697" y="389"/>
                </a:lnTo>
                <a:lnTo>
                  <a:pt x="717" y="403"/>
                </a:lnTo>
                <a:lnTo>
                  <a:pt x="727" y="409"/>
                </a:lnTo>
                <a:lnTo>
                  <a:pt x="740" y="413"/>
                </a:lnTo>
                <a:lnTo>
                  <a:pt x="750" y="417"/>
                </a:lnTo>
                <a:lnTo>
                  <a:pt x="762" y="419"/>
                </a:lnTo>
                <a:lnTo>
                  <a:pt x="774" y="419"/>
                </a:lnTo>
                <a:lnTo>
                  <a:pt x="786" y="419"/>
                </a:lnTo>
                <a:lnTo>
                  <a:pt x="786" y="419"/>
                </a:lnTo>
                <a:close/>
                <a:moveTo>
                  <a:pt x="581" y="0"/>
                </a:moveTo>
                <a:lnTo>
                  <a:pt x="581" y="0"/>
                </a:lnTo>
                <a:lnTo>
                  <a:pt x="569" y="2"/>
                </a:lnTo>
                <a:lnTo>
                  <a:pt x="557" y="8"/>
                </a:lnTo>
                <a:lnTo>
                  <a:pt x="542" y="15"/>
                </a:lnTo>
                <a:lnTo>
                  <a:pt x="528" y="23"/>
                </a:lnTo>
                <a:lnTo>
                  <a:pt x="516" y="35"/>
                </a:lnTo>
                <a:lnTo>
                  <a:pt x="510" y="43"/>
                </a:lnTo>
                <a:lnTo>
                  <a:pt x="508" y="51"/>
                </a:lnTo>
                <a:lnTo>
                  <a:pt x="506" y="59"/>
                </a:lnTo>
                <a:lnTo>
                  <a:pt x="504" y="69"/>
                </a:lnTo>
                <a:lnTo>
                  <a:pt x="504" y="69"/>
                </a:lnTo>
                <a:lnTo>
                  <a:pt x="506" y="78"/>
                </a:lnTo>
                <a:lnTo>
                  <a:pt x="510" y="88"/>
                </a:lnTo>
                <a:lnTo>
                  <a:pt x="522" y="108"/>
                </a:lnTo>
                <a:lnTo>
                  <a:pt x="538" y="130"/>
                </a:lnTo>
                <a:lnTo>
                  <a:pt x="559" y="155"/>
                </a:lnTo>
                <a:lnTo>
                  <a:pt x="605" y="206"/>
                </a:lnTo>
                <a:lnTo>
                  <a:pt x="626" y="230"/>
                </a:lnTo>
                <a:lnTo>
                  <a:pt x="644" y="254"/>
                </a:lnTo>
                <a:lnTo>
                  <a:pt x="644" y="254"/>
                </a:lnTo>
                <a:lnTo>
                  <a:pt x="652" y="279"/>
                </a:lnTo>
                <a:lnTo>
                  <a:pt x="660" y="299"/>
                </a:lnTo>
                <a:lnTo>
                  <a:pt x="668" y="317"/>
                </a:lnTo>
                <a:lnTo>
                  <a:pt x="677" y="334"/>
                </a:lnTo>
                <a:lnTo>
                  <a:pt x="685" y="348"/>
                </a:lnTo>
                <a:lnTo>
                  <a:pt x="695" y="360"/>
                </a:lnTo>
                <a:lnTo>
                  <a:pt x="705" y="372"/>
                </a:lnTo>
                <a:lnTo>
                  <a:pt x="715" y="380"/>
                </a:lnTo>
                <a:lnTo>
                  <a:pt x="725" y="389"/>
                </a:lnTo>
                <a:lnTo>
                  <a:pt x="736" y="393"/>
                </a:lnTo>
                <a:lnTo>
                  <a:pt x="748" y="399"/>
                </a:lnTo>
                <a:lnTo>
                  <a:pt x="758" y="401"/>
                </a:lnTo>
                <a:lnTo>
                  <a:pt x="768" y="403"/>
                </a:lnTo>
                <a:lnTo>
                  <a:pt x="778" y="403"/>
                </a:lnTo>
                <a:lnTo>
                  <a:pt x="801" y="399"/>
                </a:lnTo>
                <a:lnTo>
                  <a:pt x="821" y="393"/>
                </a:lnTo>
                <a:lnTo>
                  <a:pt x="839" y="383"/>
                </a:lnTo>
                <a:lnTo>
                  <a:pt x="858" y="368"/>
                </a:lnTo>
                <a:lnTo>
                  <a:pt x="872" y="352"/>
                </a:lnTo>
                <a:lnTo>
                  <a:pt x="886" y="336"/>
                </a:lnTo>
                <a:lnTo>
                  <a:pt x="896" y="317"/>
                </a:lnTo>
                <a:lnTo>
                  <a:pt x="902" y="301"/>
                </a:lnTo>
                <a:lnTo>
                  <a:pt x="906" y="283"/>
                </a:lnTo>
                <a:lnTo>
                  <a:pt x="581" y="0"/>
                </a:lnTo>
                <a:lnTo>
                  <a:pt x="581" y="0"/>
                </a:lnTo>
                <a:close/>
                <a:moveTo>
                  <a:pt x="914" y="295"/>
                </a:moveTo>
                <a:lnTo>
                  <a:pt x="914" y="295"/>
                </a:lnTo>
                <a:lnTo>
                  <a:pt x="923" y="303"/>
                </a:lnTo>
                <a:lnTo>
                  <a:pt x="945" y="326"/>
                </a:lnTo>
                <a:lnTo>
                  <a:pt x="957" y="342"/>
                </a:lnTo>
                <a:lnTo>
                  <a:pt x="969" y="360"/>
                </a:lnTo>
                <a:lnTo>
                  <a:pt x="980" y="380"/>
                </a:lnTo>
                <a:lnTo>
                  <a:pt x="990" y="403"/>
                </a:lnTo>
                <a:lnTo>
                  <a:pt x="990" y="403"/>
                </a:lnTo>
                <a:lnTo>
                  <a:pt x="994" y="419"/>
                </a:lnTo>
                <a:lnTo>
                  <a:pt x="994" y="435"/>
                </a:lnTo>
                <a:lnTo>
                  <a:pt x="994" y="450"/>
                </a:lnTo>
                <a:lnTo>
                  <a:pt x="990" y="464"/>
                </a:lnTo>
                <a:lnTo>
                  <a:pt x="984" y="478"/>
                </a:lnTo>
                <a:lnTo>
                  <a:pt x="978" y="488"/>
                </a:lnTo>
                <a:lnTo>
                  <a:pt x="967" y="496"/>
                </a:lnTo>
                <a:lnTo>
                  <a:pt x="953" y="502"/>
                </a:lnTo>
                <a:lnTo>
                  <a:pt x="953" y="502"/>
                </a:lnTo>
                <a:lnTo>
                  <a:pt x="939" y="505"/>
                </a:lnTo>
                <a:lnTo>
                  <a:pt x="925" y="507"/>
                </a:lnTo>
                <a:lnTo>
                  <a:pt x="910" y="507"/>
                </a:lnTo>
                <a:lnTo>
                  <a:pt x="896" y="505"/>
                </a:lnTo>
                <a:lnTo>
                  <a:pt x="884" y="500"/>
                </a:lnTo>
                <a:lnTo>
                  <a:pt x="874" y="494"/>
                </a:lnTo>
                <a:lnTo>
                  <a:pt x="864" y="488"/>
                </a:lnTo>
                <a:lnTo>
                  <a:pt x="856" y="480"/>
                </a:lnTo>
                <a:lnTo>
                  <a:pt x="849" y="472"/>
                </a:lnTo>
                <a:lnTo>
                  <a:pt x="843" y="462"/>
                </a:lnTo>
                <a:lnTo>
                  <a:pt x="841" y="452"/>
                </a:lnTo>
                <a:lnTo>
                  <a:pt x="841" y="441"/>
                </a:lnTo>
                <a:lnTo>
                  <a:pt x="843" y="429"/>
                </a:lnTo>
                <a:lnTo>
                  <a:pt x="847" y="417"/>
                </a:lnTo>
                <a:lnTo>
                  <a:pt x="853" y="405"/>
                </a:lnTo>
                <a:lnTo>
                  <a:pt x="864" y="395"/>
                </a:lnTo>
                <a:lnTo>
                  <a:pt x="864" y="395"/>
                </a:lnTo>
                <a:lnTo>
                  <a:pt x="874" y="383"/>
                </a:lnTo>
                <a:lnTo>
                  <a:pt x="884" y="368"/>
                </a:lnTo>
                <a:lnTo>
                  <a:pt x="898" y="344"/>
                </a:lnTo>
                <a:lnTo>
                  <a:pt x="908" y="317"/>
                </a:lnTo>
                <a:lnTo>
                  <a:pt x="914" y="295"/>
                </a:lnTo>
                <a:lnTo>
                  <a:pt x="914" y="295"/>
                </a:lnTo>
                <a:close/>
                <a:moveTo>
                  <a:pt x="951" y="358"/>
                </a:moveTo>
                <a:lnTo>
                  <a:pt x="951" y="358"/>
                </a:lnTo>
                <a:lnTo>
                  <a:pt x="955" y="376"/>
                </a:lnTo>
                <a:lnTo>
                  <a:pt x="957" y="395"/>
                </a:lnTo>
                <a:lnTo>
                  <a:pt x="957" y="413"/>
                </a:lnTo>
                <a:lnTo>
                  <a:pt x="955" y="429"/>
                </a:lnTo>
                <a:lnTo>
                  <a:pt x="949" y="448"/>
                </a:lnTo>
                <a:lnTo>
                  <a:pt x="941" y="464"/>
                </a:lnTo>
                <a:lnTo>
                  <a:pt x="927" y="480"/>
                </a:lnTo>
                <a:lnTo>
                  <a:pt x="910" y="496"/>
                </a:lnTo>
                <a:lnTo>
                  <a:pt x="910" y="496"/>
                </a:lnTo>
                <a:lnTo>
                  <a:pt x="925" y="494"/>
                </a:lnTo>
                <a:lnTo>
                  <a:pt x="939" y="490"/>
                </a:lnTo>
                <a:lnTo>
                  <a:pt x="949" y="486"/>
                </a:lnTo>
                <a:lnTo>
                  <a:pt x="959" y="480"/>
                </a:lnTo>
                <a:lnTo>
                  <a:pt x="967" y="474"/>
                </a:lnTo>
                <a:lnTo>
                  <a:pt x="973" y="466"/>
                </a:lnTo>
                <a:lnTo>
                  <a:pt x="978" y="456"/>
                </a:lnTo>
                <a:lnTo>
                  <a:pt x="980" y="446"/>
                </a:lnTo>
                <a:lnTo>
                  <a:pt x="982" y="435"/>
                </a:lnTo>
                <a:lnTo>
                  <a:pt x="982" y="425"/>
                </a:lnTo>
                <a:lnTo>
                  <a:pt x="980" y="413"/>
                </a:lnTo>
                <a:lnTo>
                  <a:pt x="975" y="403"/>
                </a:lnTo>
                <a:lnTo>
                  <a:pt x="965" y="380"/>
                </a:lnTo>
                <a:lnTo>
                  <a:pt x="951" y="358"/>
                </a:lnTo>
                <a:lnTo>
                  <a:pt x="951" y="358"/>
                </a:lnTo>
                <a:close/>
                <a:moveTo>
                  <a:pt x="323" y="529"/>
                </a:moveTo>
                <a:lnTo>
                  <a:pt x="372" y="572"/>
                </a:lnTo>
                <a:lnTo>
                  <a:pt x="372" y="572"/>
                </a:lnTo>
                <a:lnTo>
                  <a:pt x="422" y="614"/>
                </a:lnTo>
                <a:lnTo>
                  <a:pt x="191" y="940"/>
                </a:lnTo>
                <a:lnTo>
                  <a:pt x="191" y="940"/>
                </a:lnTo>
                <a:lnTo>
                  <a:pt x="170" y="958"/>
                </a:lnTo>
                <a:lnTo>
                  <a:pt x="150" y="972"/>
                </a:lnTo>
                <a:lnTo>
                  <a:pt x="128" y="980"/>
                </a:lnTo>
                <a:lnTo>
                  <a:pt x="107" y="984"/>
                </a:lnTo>
                <a:lnTo>
                  <a:pt x="87" y="984"/>
                </a:lnTo>
                <a:lnTo>
                  <a:pt x="67" y="978"/>
                </a:lnTo>
                <a:lnTo>
                  <a:pt x="50" y="970"/>
                </a:lnTo>
                <a:lnTo>
                  <a:pt x="34" y="960"/>
                </a:lnTo>
                <a:lnTo>
                  <a:pt x="20" y="946"/>
                </a:lnTo>
                <a:lnTo>
                  <a:pt x="10" y="929"/>
                </a:lnTo>
                <a:lnTo>
                  <a:pt x="4" y="911"/>
                </a:lnTo>
                <a:lnTo>
                  <a:pt x="0" y="891"/>
                </a:lnTo>
                <a:lnTo>
                  <a:pt x="0" y="868"/>
                </a:lnTo>
                <a:lnTo>
                  <a:pt x="6" y="846"/>
                </a:lnTo>
                <a:lnTo>
                  <a:pt x="16" y="824"/>
                </a:lnTo>
                <a:lnTo>
                  <a:pt x="32" y="799"/>
                </a:lnTo>
                <a:lnTo>
                  <a:pt x="323" y="529"/>
                </a:lnTo>
                <a:lnTo>
                  <a:pt x="323" y="529"/>
                </a:lnTo>
                <a:close/>
                <a:moveTo>
                  <a:pt x="366" y="250"/>
                </a:moveTo>
                <a:lnTo>
                  <a:pt x="311" y="315"/>
                </a:lnTo>
                <a:lnTo>
                  <a:pt x="311" y="315"/>
                </a:lnTo>
                <a:lnTo>
                  <a:pt x="325" y="346"/>
                </a:lnTo>
                <a:lnTo>
                  <a:pt x="335" y="376"/>
                </a:lnTo>
                <a:lnTo>
                  <a:pt x="343" y="407"/>
                </a:lnTo>
                <a:lnTo>
                  <a:pt x="347" y="433"/>
                </a:lnTo>
                <a:lnTo>
                  <a:pt x="347" y="458"/>
                </a:lnTo>
                <a:lnTo>
                  <a:pt x="345" y="480"/>
                </a:lnTo>
                <a:lnTo>
                  <a:pt x="339" y="500"/>
                </a:lnTo>
                <a:lnTo>
                  <a:pt x="333" y="519"/>
                </a:lnTo>
                <a:lnTo>
                  <a:pt x="378" y="557"/>
                </a:lnTo>
                <a:lnTo>
                  <a:pt x="431" y="604"/>
                </a:lnTo>
                <a:lnTo>
                  <a:pt x="431" y="604"/>
                </a:lnTo>
                <a:lnTo>
                  <a:pt x="453" y="590"/>
                </a:lnTo>
                <a:lnTo>
                  <a:pt x="475" y="580"/>
                </a:lnTo>
                <a:lnTo>
                  <a:pt x="500" y="576"/>
                </a:lnTo>
                <a:lnTo>
                  <a:pt x="526" y="572"/>
                </a:lnTo>
                <a:lnTo>
                  <a:pt x="551" y="574"/>
                </a:lnTo>
                <a:lnTo>
                  <a:pt x="577" y="578"/>
                </a:lnTo>
                <a:lnTo>
                  <a:pt x="601" y="584"/>
                </a:lnTo>
                <a:lnTo>
                  <a:pt x="626" y="592"/>
                </a:lnTo>
                <a:lnTo>
                  <a:pt x="683" y="527"/>
                </a:lnTo>
                <a:lnTo>
                  <a:pt x="366" y="25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Freeform 17"/>
          <p:cNvSpPr/>
          <p:nvPr/>
        </p:nvSpPr>
        <p:spPr>
          <a:xfrm>
            <a:off x="5060416" y="1787525"/>
            <a:ext cx="229134" cy="434975"/>
          </a:xfrm>
          <a:custGeom>
            <a:avLst/>
            <a:gdLst/>
            <a:ahLst/>
            <a:cxnLst>
              <a:cxn ang="0">
                <a:pos x="270" y="0"/>
              </a:cxn>
              <a:cxn ang="0">
                <a:pos x="270" y="252"/>
              </a:cxn>
              <a:cxn ang="0">
                <a:pos x="246" y="262"/>
              </a:cxn>
              <a:cxn ang="0">
                <a:pos x="226" y="282"/>
              </a:cxn>
              <a:cxn ang="0">
                <a:pos x="211" y="307"/>
              </a:cxn>
              <a:cxn ang="0">
                <a:pos x="207" y="335"/>
              </a:cxn>
              <a:cxn ang="0">
                <a:pos x="209" y="353"/>
              </a:cxn>
              <a:cxn ang="0">
                <a:pos x="222" y="384"/>
              </a:cxn>
              <a:cxn ang="0">
                <a:pos x="246" y="408"/>
              </a:cxn>
              <a:cxn ang="0">
                <a:pos x="277" y="421"/>
              </a:cxn>
              <a:cxn ang="0">
                <a:pos x="295" y="423"/>
              </a:cxn>
              <a:cxn ang="0">
                <a:pos x="329" y="414"/>
              </a:cxn>
              <a:cxn ang="0">
                <a:pos x="356" y="396"/>
              </a:cxn>
              <a:cxn ang="0">
                <a:pos x="374" y="370"/>
              </a:cxn>
              <a:cxn ang="0">
                <a:pos x="382" y="335"/>
              </a:cxn>
              <a:cxn ang="0">
                <a:pos x="380" y="321"/>
              </a:cxn>
              <a:cxn ang="0">
                <a:pos x="372" y="294"/>
              </a:cxn>
              <a:cxn ang="0">
                <a:pos x="356" y="272"/>
              </a:cxn>
              <a:cxn ang="0">
                <a:pos x="333" y="256"/>
              </a:cxn>
              <a:cxn ang="0">
                <a:pos x="321" y="0"/>
              </a:cxn>
              <a:cxn ang="0">
                <a:pos x="407" y="0"/>
              </a:cxn>
              <a:cxn ang="0">
                <a:pos x="598" y="343"/>
              </a:cxn>
              <a:cxn ang="0">
                <a:pos x="565" y="398"/>
              </a:cxn>
              <a:cxn ang="0">
                <a:pos x="537" y="457"/>
              </a:cxn>
              <a:cxn ang="0">
                <a:pos x="516" y="516"/>
              </a:cxn>
              <a:cxn ang="0">
                <a:pos x="500" y="579"/>
              </a:cxn>
              <a:cxn ang="0">
                <a:pos x="608" y="699"/>
              </a:cxn>
              <a:cxn ang="0">
                <a:pos x="533" y="959"/>
              </a:cxn>
              <a:cxn ang="0">
                <a:pos x="250" y="701"/>
              </a:cxn>
              <a:cxn ang="0">
                <a:pos x="157" y="959"/>
              </a:cxn>
              <a:cxn ang="0">
                <a:pos x="69" y="699"/>
              </a:cxn>
              <a:cxn ang="0">
                <a:pos x="14" y="579"/>
              </a:cxn>
              <a:cxn ang="0">
                <a:pos x="100" y="579"/>
              </a:cxn>
              <a:cxn ang="0">
                <a:pos x="83" y="516"/>
              </a:cxn>
              <a:cxn ang="0">
                <a:pos x="63" y="457"/>
              </a:cxn>
              <a:cxn ang="0">
                <a:pos x="35" y="398"/>
              </a:cxn>
              <a:cxn ang="0">
                <a:pos x="0" y="343"/>
              </a:cxn>
              <a:cxn ang="0">
                <a:pos x="193" y="0"/>
              </a:cxn>
            </a:cxnLst>
            <a:rect l="0" t="0" r="0" b="0"/>
            <a:pathLst>
              <a:path w="608" h="959">
                <a:moveTo>
                  <a:pt x="193" y="0"/>
                </a:moveTo>
                <a:lnTo>
                  <a:pt x="270" y="0"/>
                </a:lnTo>
                <a:lnTo>
                  <a:pt x="270" y="252"/>
                </a:lnTo>
                <a:lnTo>
                  <a:pt x="270" y="252"/>
                </a:lnTo>
                <a:lnTo>
                  <a:pt x="256" y="256"/>
                </a:lnTo>
                <a:lnTo>
                  <a:pt x="246" y="262"/>
                </a:lnTo>
                <a:lnTo>
                  <a:pt x="234" y="272"/>
                </a:lnTo>
                <a:lnTo>
                  <a:pt x="226" y="282"/>
                </a:lnTo>
                <a:lnTo>
                  <a:pt x="218" y="294"/>
                </a:lnTo>
                <a:lnTo>
                  <a:pt x="211" y="307"/>
                </a:lnTo>
                <a:lnTo>
                  <a:pt x="207" y="321"/>
                </a:lnTo>
                <a:lnTo>
                  <a:pt x="207" y="335"/>
                </a:lnTo>
                <a:lnTo>
                  <a:pt x="207" y="335"/>
                </a:lnTo>
                <a:lnTo>
                  <a:pt x="209" y="353"/>
                </a:lnTo>
                <a:lnTo>
                  <a:pt x="214" y="370"/>
                </a:lnTo>
                <a:lnTo>
                  <a:pt x="222" y="384"/>
                </a:lnTo>
                <a:lnTo>
                  <a:pt x="232" y="396"/>
                </a:lnTo>
                <a:lnTo>
                  <a:pt x="246" y="408"/>
                </a:lnTo>
                <a:lnTo>
                  <a:pt x="260" y="414"/>
                </a:lnTo>
                <a:lnTo>
                  <a:pt x="277" y="421"/>
                </a:lnTo>
                <a:lnTo>
                  <a:pt x="295" y="423"/>
                </a:lnTo>
                <a:lnTo>
                  <a:pt x="295" y="423"/>
                </a:lnTo>
                <a:lnTo>
                  <a:pt x="311" y="421"/>
                </a:lnTo>
                <a:lnTo>
                  <a:pt x="329" y="414"/>
                </a:lnTo>
                <a:lnTo>
                  <a:pt x="344" y="408"/>
                </a:lnTo>
                <a:lnTo>
                  <a:pt x="356" y="396"/>
                </a:lnTo>
                <a:lnTo>
                  <a:pt x="366" y="384"/>
                </a:lnTo>
                <a:lnTo>
                  <a:pt x="374" y="370"/>
                </a:lnTo>
                <a:lnTo>
                  <a:pt x="380" y="353"/>
                </a:lnTo>
                <a:lnTo>
                  <a:pt x="382" y="335"/>
                </a:lnTo>
                <a:lnTo>
                  <a:pt x="382" y="335"/>
                </a:lnTo>
                <a:lnTo>
                  <a:pt x="380" y="321"/>
                </a:lnTo>
                <a:lnTo>
                  <a:pt x="378" y="307"/>
                </a:lnTo>
                <a:lnTo>
                  <a:pt x="372" y="294"/>
                </a:lnTo>
                <a:lnTo>
                  <a:pt x="364" y="282"/>
                </a:lnTo>
                <a:lnTo>
                  <a:pt x="356" y="272"/>
                </a:lnTo>
                <a:lnTo>
                  <a:pt x="346" y="264"/>
                </a:lnTo>
                <a:lnTo>
                  <a:pt x="333" y="256"/>
                </a:lnTo>
                <a:lnTo>
                  <a:pt x="321" y="252"/>
                </a:lnTo>
                <a:lnTo>
                  <a:pt x="321" y="0"/>
                </a:lnTo>
                <a:lnTo>
                  <a:pt x="407" y="0"/>
                </a:lnTo>
                <a:lnTo>
                  <a:pt x="407" y="0"/>
                </a:lnTo>
                <a:lnTo>
                  <a:pt x="598" y="343"/>
                </a:lnTo>
                <a:lnTo>
                  <a:pt x="598" y="343"/>
                </a:lnTo>
                <a:lnTo>
                  <a:pt x="581" y="372"/>
                </a:lnTo>
                <a:lnTo>
                  <a:pt x="565" y="398"/>
                </a:lnTo>
                <a:lnTo>
                  <a:pt x="551" y="429"/>
                </a:lnTo>
                <a:lnTo>
                  <a:pt x="537" y="457"/>
                </a:lnTo>
                <a:lnTo>
                  <a:pt x="527" y="488"/>
                </a:lnTo>
                <a:lnTo>
                  <a:pt x="516" y="516"/>
                </a:lnTo>
                <a:lnTo>
                  <a:pt x="508" y="549"/>
                </a:lnTo>
                <a:lnTo>
                  <a:pt x="500" y="579"/>
                </a:lnTo>
                <a:lnTo>
                  <a:pt x="608" y="579"/>
                </a:lnTo>
                <a:lnTo>
                  <a:pt x="608" y="699"/>
                </a:lnTo>
                <a:lnTo>
                  <a:pt x="533" y="699"/>
                </a:lnTo>
                <a:lnTo>
                  <a:pt x="533" y="959"/>
                </a:lnTo>
                <a:lnTo>
                  <a:pt x="250" y="959"/>
                </a:lnTo>
                <a:lnTo>
                  <a:pt x="250" y="701"/>
                </a:lnTo>
                <a:lnTo>
                  <a:pt x="157" y="701"/>
                </a:lnTo>
                <a:lnTo>
                  <a:pt x="157" y="959"/>
                </a:lnTo>
                <a:lnTo>
                  <a:pt x="69" y="959"/>
                </a:lnTo>
                <a:lnTo>
                  <a:pt x="69" y="699"/>
                </a:lnTo>
                <a:lnTo>
                  <a:pt x="14" y="699"/>
                </a:lnTo>
                <a:lnTo>
                  <a:pt x="14" y="579"/>
                </a:lnTo>
                <a:lnTo>
                  <a:pt x="100" y="579"/>
                </a:lnTo>
                <a:lnTo>
                  <a:pt x="100" y="579"/>
                </a:lnTo>
                <a:lnTo>
                  <a:pt x="92" y="549"/>
                </a:lnTo>
                <a:lnTo>
                  <a:pt x="83" y="516"/>
                </a:lnTo>
                <a:lnTo>
                  <a:pt x="73" y="488"/>
                </a:lnTo>
                <a:lnTo>
                  <a:pt x="63" y="457"/>
                </a:lnTo>
                <a:lnTo>
                  <a:pt x="49" y="429"/>
                </a:lnTo>
                <a:lnTo>
                  <a:pt x="35" y="398"/>
                </a:lnTo>
                <a:lnTo>
                  <a:pt x="18" y="372"/>
                </a:lnTo>
                <a:lnTo>
                  <a:pt x="0" y="343"/>
                </a:lnTo>
                <a:lnTo>
                  <a:pt x="0" y="343"/>
                </a:lnTo>
                <a:lnTo>
                  <a:pt x="193" y="0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Freeform 13"/>
          <p:cNvSpPr>
            <a:spLocks noEditPoints="1"/>
          </p:cNvSpPr>
          <p:nvPr/>
        </p:nvSpPr>
        <p:spPr>
          <a:xfrm>
            <a:off x="4902835" y="5051320"/>
            <a:ext cx="494030" cy="459845"/>
          </a:xfrm>
          <a:custGeom>
            <a:avLst/>
            <a:gdLst/>
            <a:ahLst/>
            <a:cxnLst>
              <a:cxn ang="0">
                <a:pos x="332" y="705"/>
              </a:cxn>
              <a:cxn ang="0">
                <a:pos x="0" y="480"/>
              </a:cxn>
              <a:cxn ang="0">
                <a:pos x="64" y="420"/>
              </a:cxn>
              <a:cxn ang="0">
                <a:pos x="776" y="924"/>
              </a:cxn>
              <a:cxn ang="0">
                <a:pos x="394" y="806"/>
              </a:cxn>
              <a:cxn ang="0">
                <a:pos x="436" y="729"/>
              </a:cxn>
              <a:cxn ang="0">
                <a:pos x="468" y="735"/>
              </a:cxn>
              <a:cxn ang="0">
                <a:pos x="482" y="725"/>
              </a:cxn>
              <a:cxn ang="0">
                <a:pos x="513" y="707"/>
              </a:cxn>
              <a:cxn ang="0">
                <a:pos x="774" y="345"/>
              </a:cxn>
              <a:cxn ang="0">
                <a:pos x="583" y="693"/>
              </a:cxn>
              <a:cxn ang="0">
                <a:pos x="605" y="695"/>
              </a:cxn>
              <a:cxn ang="0">
                <a:pos x="649" y="705"/>
              </a:cxn>
              <a:cxn ang="0">
                <a:pos x="671" y="715"/>
              </a:cxn>
              <a:cxn ang="0">
                <a:pos x="714" y="751"/>
              </a:cxn>
              <a:cxn ang="0">
                <a:pos x="744" y="796"/>
              </a:cxn>
              <a:cxn ang="0">
                <a:pos x="758" y="846"/>
              </a:cxn>
              <a:cxn ang="0">
                <a:pos x="756" y="900"/>
              </a:cxn>
              <a:cxn ang="0">
                <a:pos x="804" y="261"/>
              </a:cxn>
              <a:cxn ang="0">
                <a:pos x="969" y="327"/>
              </a:cxn>
              <a:cxn ang="0">
                <a:pos x="943" y="136"/>
              </a:cxn>
              <a:cxn ang="0">
                <a:pos x="969" y="327"/>
              </a:cxn>
              <a:cxn ang="0">
                <a:pos x="551" y="78"/>
              </a:cxn>
              <a:cxn ang="0">
                <a:pos x="92" y="436"/>
              </a:cxn>
              <a:cxn ang="0">
                <a:pos x="125" y="424"/>
              </a:cxn>
              <a:cxn ang="0">
                <a:pos x="161" y="420"/>
              </a:cxn>
              <a:cxn ang="0">
                <a:pos x="501" y="150"/>
              </a:cxn>
              <a:cxn ang="0">
                <a:pos x="253" y="444"/>
              </a:cxn>
              <a:cxn ang="0">
                <a:pos x="267" y="452"/>
              </a:cxn>
              <a:cxn ang="0">
                <a:pos x="289" y="474"/>
              </a:cxn>
              <a:cxn ang="0">
                <a:pos x="310" y="500"/>
              </a:cxn>
              <a:cxn ang="0">
                <a:pos x="324" y="530"/>
              </a:cxn>
              <a:cxn ang="0">
                <a:pos x="334" y="564"/>
              </a:cxn>
              <a:cxn ang="0">
                <a:pos x="338" y="597"/>
              </a:cxn>
              <a:cxn ang="0">
                <a:pos x="336" y="631"/>
              </a:cxn>
              <a:cxn ang="0">
                <a:pos x="328" y="661"/>
              </a:cxn>
              <a:cxn ang="0">
                <a:pos x="691" y="229"/>
              </a:cxn>
              <a:cxn ang="0">
                <a:pos x="551" y="78"/>
              </a:cxn>
              <a:cxn ang="0">
                <a:pos x="595" y="90"/>
              </a:cxn>
              <a:cxn ang="0">
                <a:pos x="786" y="68"/>
              </a:cxn>
            </a:cxnLst>
            <a:rect l="0" t="0" r="0" b="0"/>
            <a:pathLst>
              <a:path w="1025" h="1001">
                <a:moveTo>
                  <a:pt x="64" y="420"/>
                </a:moveTo>
                <a:lnTo>
                  <a:pt x="332" y="705"/>
                </a:lnTo>
                <a:lnTo>
                  <a:pt x="269" y="765"/>
                </a:lnTo>
                <a:lnTo>
                  <a:pt x="0" y="480"/>
                </a:lnTo>
                <a:lnTo>
                  <a:pt x="64" y="420"/>
                </a:lnTo>
                <a:lnTo>
                  <a:pt x="64" y="420"/>
                </a:lnTo>
                <a:close/>
                <a:moveTo>
                  <a:pt x="436" y="729"/>
                </a:moveTo>
                <a:lnTo>
                  <a:pt x="776" y="924"/>
                </a:lnTo>
                <a:lnTo>
                  <a:pt x="732" y="1001"/>
                </a:lnTo>
                <a:lnTo>
                  <a:pt x="394" y="806"/>
                </a:lnTo>
                <a:lnTo>
                  <a:pt x="436" y="729"/>
                </a:lnTo>
                <a:lnTo>
                  <a:pt x="436" y="729"/>
                </a:lnTo>
                <a:close/>
                <a:moveTo>
                  <a:pt x="804" y="261"/>
                </a:moveTo>
                <a:lnTo>
                  <a:pt x="468" y="735"/>
                </a:lnTo>
                <a:lnTo>
                  <a:pt x="468" y="735"/>
                </a:lnTo>
                <a:lnTo>
                  <a:pt x="482" y="725"/>
                </a:lnTo>
                <a:lnTo>
                  <a:pt x="497" y="715"/>
                </a:lnTo>
                <a:lnTo>
                  <a:pt x="513" y="707"/>
                </a:lnTo>
                <a:lnTo>
                  <a:pt x="529" y="701"/>
                </a:lnTo>
                <a:lnTo>
                  <a:pt x="774" y="345"/>
                </a:lnTo>
                <a:lnTo>
                  <a:pt x="810" y="365"/>
                </a:lnTo>
                <a:lnTo>
                  <a:pt x="583" y="693"/>
                </a:lnTo>
                <a:lnTo>
                  <a:pt x="583" y="693"/>
                </a:lnTo>
                <a:lnTo>
                  <a:pt x="605" y="695"/>
                </a:lnTo>
                <a:lnTo>
                  <a:pt x="627" y="699"/>
                </a:lnTo>
                <a:lnTo>
                  <a:pt x="649" y="705"/>
                </a:lnTo>
                <a:lnTo>
                  <a:pt x="671" y="715"/>
                </a:lnTo>
                <a:lnTo>
                  <a:pt x="671" y="715"/>
                </a:lnTo>
                <a:lnTo>
                  <a:pt x="693" y="731"/>
                </a:lnTo>
                <a:lnTo>
                  <a:pt x="714" y="751"/>
                </a:lnTo>
                <a:lnTo>
                  <a:pt x="730" y="771"/>
                </a:lnTo>
                <a:lnTo>
                  <a:pt x="744" y="796"/>
                </a:lnTo>
                <a:lnTo>
                  <a:pt x="752" y="820"/>
                </a:lnTo>
                <a:lnTo>
                  <a:pt x="758" y="846"/>
                </a:lnTo>
                <a:lnTo>
                  <a:pt x="760" y="872"/>
                </a:lnTo>
                <a:lnTo>
                  <a:pt x="756" y="900"/>
                </a:lnTo>
                <a:lnTo>
                  <a:pt x="981" y="363"/>
                </a:lnTo>
                <a:lnTo>
                  <a:pt x="804" y="261"/>
                </a:lnTo>
                <a:lnTo>
                  <a:pt x="804" y="261"/>
                </a:lnTo>
                <a:close/>
                <a:moveTo>
                  <a:pt x="969" y="327"/>
                </a:moveTo>
                <a:lnTo>
                  <a:pt x="848" y="259"/>
                </a:lnTo>
                <a:lnTo>
                  <a:pt x="943" y="136"/>
                </a:lnTo>
                <a:lnTo>
                  <a:pt x="1025" y="183"/>
                </a:lnTo>
                <a:lnTo>
                  <a:pt x="969" y="327"/>
                </a:lnTo>
                <a:lnTo>
                  <a:pt x="969" y="327"/>
                </a:lnTo>
                <a:close/>
                <a:moveTo>
                  <a:pt x="551" y="78"/>
                </a:moveTo>
                <a:lnTo>
                  <a:pt x="92" y="436"/>
                </a:lnTo>
                <a:lnTo>
                  <a:pt x="92" y="436"/>
                </a:lnTo>
                <a:lnTo>
                  <a:pt x="109" y="428"/>
                </a:lnTo>
                <a:lnTo>
                  <a:pt x="125" y="424"/>
                </a:lnTo>
                <a:lnTo>
                  <a:pt x="143" y="422"/>
                </a:lnTo>
                <a:lnTo>
                  <a:pt x="161" y="420"/>
                </a:lnTo>
                <a:lnTo>
                  <a:pt x="501" y="150"/>
                </a:lnTo>
                <a:lnTo>
                  <a:pt x="501" y="150"/>
                </a:lnTo>
                <a:lnTo>
                  <a:pt x="547" y="203"/>
                </a:lnTo>
                <a:lnTo>
                  <a:pt x="253" y="444"/>
                </a:lnTo>
                <a:lnTo>
                  <a:pt x="253" y="444"/>
                </a:lnTo>
                <a:lnTo>
                  <a:pt x="267" y="452"/>
                </a:lnTo>
                <a:lnTo>
                  <a:pt x="279" y="462"/>
                </a:lnTo>
                <a:lnTo>
                  <a:pt x="289" y="474"/>
                </a:lnTo>
                <a:lnTo>
                  <a:pt x="300" y="486"/>
                </a:lnTo>
                <a:lnTo>
                  <a:pt x="310" y="500"/>
                </a:lnTo>
                <a:lnTo>
                  <a:pt x="318" y="514"/>
                </a:lnTo>
                <a:lnTo>
                  <a:pt x="324" y="530"/>
                </a:lnTo>
                <a:lnTo>
                  <a:pt x="330" y="546"/>
                </a:lnTo>
                <a:lnTo>
                  <a:pt x="334" y="564"/>
                </a:lnTo>
                <a:lnTo>
                  <a:pt x="336" y="581"/>
                </a:lnTo>
                <a:lnTo>
                  <a:pt x="338" y="597"/>
                </a:lnTo>
                <a:lnTo>
                  <a:pt x="336" y="615"/>
                </a:lnTo>
                <a:lnTo>
                  <a:pt x="336" y="631"/>
                </a:lnTo>
                <a:lnTo>
                  <a:pt x="332" y="647"/>
                </a:lnTo>
                <a:lnTo>
                  <a:pt x="328" y="661"/>
                </a:lnTo>
                <a:lnTo>
                  <a:pt x="322" y="675"/>
                </a:lnTo>
                <a:lnTo>
                  <a:pt x="691" y="229"/>
                </a:lnTo>
                <a:lnTo>
                  <a:pt x="551" y="78"/>
                </a:lnTo>
                <a:lnTo>
                  <a:pt x="551" y="78"/>
                </a:lnTo>
                <a:close/>
                <a:moveTo>
                  <a:pt x="691" y="191"/>
                </a:moveTo>
                <a:lnTo>
                  <a:pt x="595" y="90"/>
                </a:lnTo>
                <a:lnTo>
                  <a:pt x="722" y="0"/>
                </a:lnTo>
                <a:lnTo>
                  <a:pt x="786" y="68"/>
                </a:lnTo>
                <a:lnTo>
                  <a:pt x="691" y="1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7290437" y="1278317"/>
            <a:ext cx="4076672" cy="10854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文本框 22"/>
          <p:cNvSpPr txBox="1"/>
          <p:nvPr/>
        </p:nvSpPr>
        <p:spPr>
          <a:xfrm flipH="1">
            <a:off x="7290435" y="2626243"/>
            <a:ext cx="4076670" cy="18816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移动。本模板精心设计，模板所有素材均可自由编辑替换移动。单击此处添加本章节的简要内容。本模板精心设计，模板所有素材均可自由编辑替换移动。本模板精心设计，模板所有素材均可自由编辑替换移动。</a:t>
            </a:r>
            <a:endParaRPr lang="zh-CN" altLang="en-US" sz="1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819242" y="5165503"/>
            <a:ext cx="979705" cy="9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checked_158820"/>
          <p:cNvSpPr>
            <a:spLocks noChangeAspect="1"/>
          </p:cNvSpPr>
          <p:nvPr/>
        </p:nvSpPr>
        <p:spPr bwMode="auto">
          <a:xfrm>
            <a:off x="8057003" y="5333151"/>
            <a:ext cx="515691" cy="644408"/>
          </a:xfrm>
          <a:custGeom>
            <a:avLst/>
            <a:gdLst>
              <a:gd name="connsiteX0" fmla="*/ 308504 w 484855"/>
              <a:gd name="connsiteY0" fmla="*/ 409249 h 605875"/>
              <a:gd name="connsiteX1" fmla="*/ 293051 w 484855"/>
              <a:gd name="connsiteY1" fmla="*/ 415646 h 605875"/>
              <a:gd name="connsiteX2" fmla="*/ 293051 w 484855"/>
              <a:gd name="connsiteY2" fmla="*/ 446500 h 605875"/>
              <a:gd name="connsiteX3" fmla="*/ 308504 w 484855"/>
              <a:gd name="connsiteY3" fmla="*/ 452896 h 605875"/>
              <a:gd name="connsiteX4" fmla="*/ 323958 w 484855"/>
              <a:gd name="connsiteY4" fmla="*/ 446500 h 605875"/>
              <a:gd name="connsiteX5" fmla="*/ 330366 w 484855"/>
              <a:gd name="connsiteY5" fmla="*/ 431073 h 605875"/>
              <a:gd name="connsiteX6" fmla="*/ 323958 w 484855"/>
              <a:gd name="connsiteY6" fmla="*/ 415646 h 605875"/>
              <a:gd name="connsiteX7" fmla="*/ 308504 w 484855"/>
              <a:gd name="connsiteY7" fmla="*/ 409249 h 605875"/>
              <a:gd name="connsiteX8" fmla="*/ 308504 w 484855"/>
              <a:gd name="connsiteY8" fmla="*/ 379148 h 605875"/>
              <a:gd name="connsiteX9" fmla="*/ 345348 w 484855"/>
              <a:gd name="connsiteY9" fmla="*/ 394199 h 605875"/>
              <a:gd name="connsiteX10" fmla="*/ 360519 w 484855"/>
              <a:gd name="connsiteY10" fmla="*/ 430885 h 605875"/>
              <a:gd name="connsiteX11" fmla="*/ 345348 w 484855"/>
              <a:gd name="connsiteY11" fmla="*/ 467664 h 605875"/>
              <a:gd name="connsiteX12" fmla="*/ 308504 w 484855"/>
              <a:gd name="connsiteY12" fmla="*/ 482809 h 605875"/>
              <a:gd name="connsiteX13" fmla="*/ 271660 w 484855"/>
              <a:gd name="connsiteY13" fmla="*/ 467664 h 605875"/>
              <a:gd name="connsiteX14" fmla="*/ 271660 w 484855"/>
              <a:gd name="connsiteY14" fmla="*/ 394293 h 605875"/>
              <a:gd name="connsiteX15" fmla="*/ 308504 w 484855"/>
              <a:gd name="connsiteY15" fmla="*/ 379148 h 605875"/>
              <a:gd name="connsiteX16" fmla="*/ 176331 w 484855"/>
              <a:gd name="connsiteY16" fmla="*/ 293465 h 605875"/>
              <a:gd name="connsiteX17" fmla="*/ 160879 w 484855"/>
              <a:gd name="connsiteY17" fmla="*/ 299864 h 605875"/>
              <a:gd name="connsiteX18" fmla="*/ 160879 w 484855"/>
              <a:gd name="connsiteY18" fmla="*/ 330732 h 605875"/>
              <a:gd name="connsiteX19" fmla="*/ 176331 w 484855"/>
              <a:gd name="connsiteY19" fmla="*/ 337131 h 605875"/>
              <a:gd name="connsiteX20" fmla="*/ 191784 w 484855"/>
              <a:gd name="connsiteY20" fmla="*/ 330732 h 605875"/>
              <a:gd name="connsiteX21" fmla="*/ 191784 w 484855"/>
              <a:gd name="connsiteY21" fmla="*/ 299864 h 605875"/>
              <a:gd name="connsiteX22" fmla="*/ 176331 w 484855"/>
              <a:gd name="connsiteY22" fmla="*/ 293465 h 605875"/>
              <a:gd name="connsiteX23" fmla="*/ 319678 w 484855"/>
              <a:gd name="connsiteY23" fmla="*/ 274569 h 605875"/>
              <a:gd name="connsiteX24" fmla="*/ 340966 w 484855"/>
              <a:gd name="connsiteY24" fmla="*/ 274569 h 605875"/>
              <a:gd name="connsiteX25" fmla="*/ 340966 w 484855"/>
              <a:gd name="connsiteY25" fmla="*/ 296016 h 605875"/>
              <a:gd name="connsiteX26" fmla="*/ 165389 w 484855"/>
              <a:gd name="connsiteY26" fmla="*/ 471355 h 605875"/>
              <a:gd name="connsiteX27" fmla="*/ 154745 w 484855"/>
              <a:gd name="connsiteY27" fmla="*/ 475682 h 605875"/>
              <a:gd name="connsiteX28" fmla="*/ 144101 w 484855"/>
              <a:gd name="connsiteY28" fmla="*/ 471355 h 605875"/>
              <a:gd name="connsiteX29" fmla="*/ 144101 w 484855"/>
              <a:gd name="connsiteY29" fmla="*/ 450002 h 605875"/>
              <a:gd name="connsiteX30" fmla="*/ 176331 w 484855"/>
              <a:gd name="connsiteY30" fmla="*/ 263350 h 605875"/>
              <a:gd name="connsiteX31" fmla="*/ 213172 w 484855"/>
              <a:gd name="connsiteY31" fmla="*/ 278502 h 605875"/>
              <a:gd name="connsiteX32" fmla="*/ 213172 w 484855"/>
              <a:gd name="connsiteY32" fmla="*/ 351907 h 605875"/>
              <a:gd name="connsiteX33" fmla="*/ 176331 w 484855"/>
              <a:gd name="connsiteY33" fmla="*/ 367152 h 605875"/>
              <a:gd name="connsiteX34" fmla="*/ 139584 w 484855"/>
              <a:gd name="connsiteY34" fmla="*/ 351907 h 605875"/>
              <a:gd name="connsiteX35" fmla="*/ 139584 w 484855"/>
              <a:gd name="connsiteY35" fmla="*/ 278502 h 605875"/>
              <a:gd name="connsiteX36" fmla="*/ 176331 w 484855"/>
              <a:gd name="connsiteY36" fmla="*/ 263350 h 605875"/>
              <a:gd name="connsiteX37" fmla="*/ 63869 w 484855"/>
              <a:gd name="connsiteY37" fmla="*/ 148623 h 605875"/>
              <a:gd name="connsiteX38" fmla="*/ 30145 w 484855"/>
              <a:gd name="connsiteY38" fmla="*/ 527048 h 605875"/>
              <a:gd name="connsiteX39" fmla="*/ 89868 w 484855"/>
              <a:gd name="connsiteY39" fmla="*/ 575680 h 605875"/>
              <a:gd name="connsiteX40" fmla="*/ 395081 w 484855"/>
              <a:gd name="connsiteY40" fmla="*/ 575680 h 605875"/>
              <a:gd name="connsiteX41" fmla="*/ 454711 w 484855"/>
              <a:gd name="connsiteY41" fmla="*/ 527142 h 605875"/>
              <a:gd name="connsiteX42" fmla="*/ 421081 w 484855"/>
              <a:gd name="connsiteY42" fmla="*/ 148623 h 605875"/>
              <a:gd name="connsiteX43" fmla="*/ 361263 w 484855"/>
              <a:gd name="connsiteY43" fmla="*/ 148623 h 605875"/>
              <a:gd name="connsiteX44" fmla="*/ 361263 w 484855"/>
              <a:gd name="connsiteY44" fmla="*/ 201394 h 605875"/>
              <a:gd name="connsiteX45" fmla="*/ 346191 w 484855"/>
              <a:gd name="connsiteY45" fmla="*/ 216445 h 605875"/>
              <a:gd name="connsiteX46" fmla="*/ 331118 w 484855"/>
              <a:gd name="connsiteY46" fmla="*/ 201394 h 605875"/>
              <a:gd name="connsiteX47" fmla="*/ 331118 w 484855"/>
              <a:gd name="connsiteY47" fmla="*/ 148623 h 605875"/>
              <a:gd name="connsiteX48" fmla="*/ 153737 w 484855"/>
              <a:gd name="connsiteY48" fmla="*/ 148623 h 605875"/>
              <a:gd name="connsiteX49" fmla="*/ 153737 w 484855"/>
              <a:gd name="connsiteY49" fmla="*/ 201394 h 605875"/>
              <a:gd name="connsiteX50" fmla="*/ 138665 w 484855"/>
              <a:gd name="connsiteY50" fmla="*/ 216445 h 605875"/>
              <a:gd name="connsiteX51" fmla="*/ 123593 w 484855"/>
              <a:gd name="connsiteY51" fmla="*/ 201394 h 605875"/>
              <a:gd name="connsiteX52" fmla="*/ 123593 w 484855"/>
              <a:gd name="connsiteY52" fmla="*/ 148623 h 605875"/>
              <a:gd name="connsiteX53" fmla="*/ 242475 w 484855"/>
              <a:gd name="connsiteY53" fmla="*/ 30101 h 605875"/>
              <a:gd name="connsiteX54" fmla="*/ 153737 w 484855"/>
              <a:gd name="connsiteY54" fmla="*/ 118522 h 605875"/>
              <a:gd name="connsiteX55" fmla="*/ 331118 w 484855"/>
              <a:gd name="connsiteY55" fmla="*/ 118522 h 605875"/>
              <a:gd name="connsiteX56" fmla="*/ 242475 w 484855"/>
              <a:gd name="connsiteY56" fmla="*/ 30101 h 605875"/>
              <a:gd name="connsiteX57" fmla="*/ 242475 w 484855"/>
              <a:gd name="connsiteY57" fmla="*/ 0 h 605875"/>
              <a:gd name="connsiteX58" fmla="*/ 361263 w 484855"/>
              <a:gd name="connsiteY58" fmla="*/ 118522 h 605875"/>
              <a:gd name="connsiteX59" fmla="*/ 434834 w 484855"/>
              <a:gd name="connsiteY59" fmla="*/ 118522 h 605875"/>
              <a:gd name="connsiteX60" fmla="*/ 449906 w 484855"/>
              <a:gd name="connsiteY60" fmla="*/ 132162 h 605875"/>
              <a:gd name="connsiteX61" fmla="*/ 484855 w 484855"/>
              <a:gd name="connsiteY61" fmla="*/ 525167 h 605875"/>
              <a:gd name="connsiteX62" fmla="*/ 484855 w 484855"/>
              <a:gd name="connsiteY62" fmla="*/ 526484 h 605875"/>
              <a:gd name="connsiteX63" fmla="*/ 395081 w 484855"/>
              <a:gd name="connsiteY63" fmla="*/ 605875 h 605875"/>
              <a:gd name="connsiteX64" fmla="*/ 89868 w 484855"/>
              <a:gd name="connsiteY64" fmla="*/ 605875 h 605875"/>
              <a:gd name="connsiteX65" fmla="*/ 0 w 484855"/>
              <a:gd name="connsiteY65" fmla="*/ 526484 h 605875"/>
              <a:gd name="connsiteX66" fmla="*/ 0 w 484855"/>
              <a:gd name="connsiteY66" fmla="*/ 525167 h 605875"/>
              <a:gd name="connsiteX67" fmla="*/ 34949 w 484855"/>
              <a:gd name="connsiteY67" fmla="*/ 132162 h 605875"/>
              <a:gd name="connsiteX68" fmla="*/ 50021 w 484855"/>
              <a:gd name="connsiteY68" fmla="*/ 118522 h 605875"/>
              <a:gd name="connsiteX69" fmla="*/ 123593 w 484855"/>
              <a:gd name="connsiteY69" fmla="*/ 118522 h 605875"/>
              <a:gd name="connsiteX70" fmla="*/ 242475 w 484855"/>
              <a:gd name="connsiteY7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4855" h="605875">
                <a:moveTo>
                  <a:pt x="308504" y="409249"/>
                </a:moveTo>
                <a:cubicBezTo>
                  <a:pt x="302568" y="409249"/>
                  <a:pt x="297197" y="411507"/>
                  <a:pt x="293051" y="415646"/>
                </a:cubicBezTo>
                <a:cubicBezTo>
                  <a:pt x="284476" y="424112"/>
                  <a:pt x="284476" y="437940"/>
                  <a:pt x="293051" y="446500"/>
                </a:cubicBezTo>
                <a:cubicBezTo>
                  <a:pt x="297197" y="450638"/>
                  <a:pt x="302756" y="452896"/>
                  <a:pt x="308504" y="452896"/>
                </a:cubicBezTo>
                <a:cubicBezTo>
                  <a:pt x="314441" y="452896"/>
                  <a:pt x="319812" y="450638"/>
                  <a:pt x="323958" y="446500"/>
                </a:cubicBezTo>
                <a:cubicBezTo>
                  <a:pt x="328010" y="442361"/>
                  <a:pt x="330366" y="436905"/>
                  <a:pt x="330366" y="431073"/>
                </a:cubicBezTo>
                <a:cubicBezTo>
                  <a:pt x="330366" y="425147"/>
                  <a:pt x="328104" y="419785"/>
                  <a:pt x="323958" y="415646"/>
                </a:cubicBezTo>
                <a:cubicBezTo>
                  <a:pt x="319812" y="411507"/>
                  <a:pt x="314252" y="409249"/>
                  <a:pt x="308504" y="409249"/>
                </a:cubicBezTo>
                <a:close/>
                <a:moveTo>
                  <a:pt x="308504" y="379148"/>
                </a:moveTo>
                <a:cubicBezTo>
                  <a:pt x="322356" y="379148"/>
                  <a:pt x="335548" y="384228"/>
                  <a:pt x="345348" y="394199"/>
                </a:cubicBezTo>
                <a:cubicBezTo>
                  <a:pt x="355148" y="404076"/>
                  <a:pt x="360519" y="416963"/>
                  <a:pt x="360519" y="430885"/>
                </a:cubicBezTo>
                <a:cubicBezTo>
                  <a:pt x="360519" y="444806"/>
                  <a:pt x="355242" y="457882"/>
                  <a:pt x="345348" y="467664"/>
                </a:cubicBezTo>
                <a:cubicBezTo>
                  <a:pt x="335360" y="477447"/>
                  <a:pt x="322450" y="482809"/>
                  <a:pt x="308504" y="482809"/>
                </a:cubicBezTo>
                <a:cubicBezTo>
                  <a:pt x="294558" y="482809"/>
                  <a:pt x="281460" y="477447"/>
                  <a:pt x="271660" y="467664"/>
                </a:cubicBezTo>
                <a:cubicBezTo>
                  <a:pt x="251495" y="447440"/>
                  <a:pt x="251495" y="414517"/>
                  <a:pt x="271660" y="394293"/>
                </a:cubicBezTo>
                <a:cubicBezTo>
                  <a:pt x="281649" y="384510"/>
                  <a:pt x="294653" y="379148"/>
                  <a:pt x="308504" y="379148"/>
                </a:cubicBezTo>
                <a:close/>
                <a:moveTo>
                  <a:pt x="176331" y="293465"/>
                </a:moveTo>
                <a:cubicBezTo>
                  <a:pt x="170489" y="293465"/>
                  <a:pt x="165024" y="295724"/>
                  <a:pt x="160879" y="299864"/>
                </a:cubicBezTo>
                <a:cubicBezTo>
                  <a:pt x="152493" y="308428"/>
                  <a:pt x="152493" y="322168"/>
                  <a:pt x="160879" y="330732"/>
                </a:cubicBezTo>
                <a:cubicBezTo>
                  <a:pt x="165024" y="334873"/>
                  <a:pt x="170489" y="337131"/>
                  <a:pt x="176331" y="337131"/>
                </a:cubicBezTo>
                <a:cubicBezTo>
                  <a:pt x="182267" y="337131"/>
                  <a:pt x="187638" y="334873"/>
                  <a:pt x="191784" y="330732"/>
                </a:cubicBezTo>
                <a:cubicBezTo>
                  <a:pt x="200358" y="322168"/>
                  <a:pt x="200358" y="308428"/>
                  <a:pt x="191784" y="299864"/>
                </a:cubicBezTo>
                <a:cubicBezTo>
                  <a:pt x="187638" y="295724"/>
                  <a:pt x="182267" y="293465"/>
                  <a:pt x="176331" y="293465"/>
                </a:cubicBezTo>
                <a:close/>
                <a:moveTo>
                  <a:pt x="319678" y="274569"/>
                </a:moveTo>
                <a:cubicBezTo>
                  <a:pt x="325518" y="268643"/>
                  <a:pt x="335126" y="268643"/>
                  <a:pt x="340966" y="274569"/>
                </a:cubicBezTo>
                <a:cubicBezTo>
                  <a:pt x="346900" y="280401"/>
                  <a:pt x="346900" y="289996"/>
                  <a:pt x="340966" y="296016"/>
                </a:cubicBezTo>
                <a:lnTo>
                  <a:pt x="165389" y="471355"/>
                </a:lnTo>
                <a:cubicBezTo>
                  <a:pt x="162375" y="474177"/>
                  <a:pt x="158607" y="475682"/>
                  <a:pt x="154745" y="475682"/>
                </a:cubicBezTo>
                <a:cubicBezTo>
                  <a:pt x="150883" y="475682"/>
                  <a:pt x="146927" y="474177"/>
                  <a:pt x="144101" y="471355"/>
                </a:cubicBezTo>
                <a:cubicBezTo>
                  <a:pt x="138167" y="465429"/>
                  <a:pt x="138167" y="455928"/>
                  <a:pt x="144101" y="450002"/>
                </a:cubicBezTo>
                <a:close/>
                <a:moveTo>
                  <a:pt x="176331" y="263350"/>
                </a:moveTo>
                <a:cubicBezTo>
                  <a:pt x="190276" y="263350"/>
                  <a:pt x="203373" y="268714"/>
                  <a:pt x="213172" y="278502"/>
                </a:cubicBezTo>
                <a:cubicBezTo>
                  <a:pt x="233430" y="298735"/>
                  <a:pt x="233430" y="331767"/>
                  <a:pt x="213172" y="351907"/>
                </a:cubicBezTo>
                <a:cubicBezTo>
                  <a:pt x="203373" y="361694"/>
                  <a:pt x="190276" y="367152"/>
                  <a:pt x="176331" y="367152"/>
                </a:cubicBezTo>
                <a:cubicBezTo>
                  <a:pt x="162386" y="367152"/>
                  <a:pt x="149383" y="361694"/>
                  <a:pt x="139584" y="351907"/>
                </a:cubicBezTo>
                <a:cubicBezTo>
                  <a:pt x="119326" y="331767"/>
                  <a:pt x="119326" y="298735"/>
                  <a:pt x="139584" y="278502"/>
                </a:cubicBezTo>
                <a:cubicBezTo>
                  <a:pt x="149478" y="268714"/>
                  <a:pt x="162575" y="263350"/>
                  <a:pt x="176331" y="263350"/>
                </a:cubicBezTo>
                <a:close/>
                <a:moveTo>
                  <a:pt x="63869" y="148623"/>
                </a:moveTo>
                <a:lnTo>
                  <a:pt x="30145" y="527048"/>
                </a:lnTo>
                <a:cubicBezTo>
                  <a:pt x="30522" y="553951"/>
                  <a:pt x="57181" y="575680"/>
                  <a:pt x="89868" y="575680"/>
                </a:cubicBezTo>
                <a:lnTo>
                  <a:pt x="395081" y="575680"/>
                </a:lnTo>
                <a:cubicBezTo>
                  <a:pt x="427675" y="575680"/>
                  <a:pt x="454334" y="553951"/>
                  <a:pt x="454711" y="527142"/>
                </a:cubicBezTo>
                <a:lnTo>
                  <a:pt x="421081" y="148623"/>
                </a:lnTo>
                <a:lnTo>
                  <a:pt x="361263" y="148623"/>
                </a:lnTo>
                <a:lnTo>
                  <a:pt x="361263" y="201394"/>
                </a:lnTo>
                <a:cubicBezTo>
                  <a:pt x="361263" y="209672"/>
                  <a:pt x="354480" y="216445"/>
                  <a:pt x="346191" y="216445"/>
                </a:cubicBezTo>
                <a:cubicBezTo>
                  <a:pt x="337901" y="216445"/>
                  <a:pt x="331118" y="209672"/>
                  <a:pt x="331118" y="201394"/>
                </a:cubicBezTo>
                <a:lnTo>
                  <a:pt x="331118" y="148623"/>
                </a:lnTo>
                <a:lnTo>
                  <a:pt x="153737" y="148623"/>
                </a:lnTo>
                <a:lnTo>
                  <a:pt x="153737" y="201394"/>
                </a:lnTo>
                <a:cubicBezTo>
                  <a:pt x="153737" y="209672"/>
                  <a:pt x="146955" y="216445"/>
                  <a:pt x="138665" y="216445"/>
                </a:cubicBezTo>
                <a:cubicBezTo>
                  <a:pt x="130375" y="216445"/>
                  <a:pt x="123593" y="209672"/>
                  <a:pt x="123593" y="201394"/>
                </a:cubicBezTo>
                <a:lnTo>
                  <a:pt x="123593" y="148623"/>
                </a:lnTo>
                <a:close/>
                <a:moveTo>
                  <a:pt x="242475" y="30101"/>
                </a:moveTo>
                <a:cubicBezTo>
                  <a:pt x="193584" y="30101"/>
                  <a:pt x="153925" y="69703"/>
                  <a:pt x="153737" y="118522"/>
                </a:cubicBezTo>
                <a:lnTo>
                  <a:pt x="331118" y="118522"/>
                </a:lnTo>
                <a:cubicBezTo>
                  <a:pt x="331024" y="69703"/>
                  <a:pt x="291271" y="30101"/>
                  <a:pt x="242475" y="30101"/>
                </a:cubicBezTo>
                <a:close/>
                <a:moveTo>
                  <a:pt x="242475" y="0"/>
                </a:moveTo>
                <a:cubicBezTo>
                  <a:pt x="307851" y="0"/>
                  <a:pt x="361169" y="53147"/>
                  <a:pt x="361263" y="118522"/>
                </a:cubicBezTo>
                <a:lnTo>
                  <a:pt x="434834" y="118522"/>
                </a:lnTo>
                <a:cubicBezTo>
                  <a:pt x="442747" y="118522"/>
                  <a:pt x="449341" y="124449"/>
                  <a:pt x="449906" y="132162"/>
                </a:cubicBezTo>
                <a:lnTo>
                  <a:pt x="484855" y="525167"/>
                </a:lnTo>
                <a:lnTo>
                  <a:pt x="484855" y="526484"/>
                </a:lnTo>
                <a:cubicBezTo>
                  <a:pt x="484855" y="570318"/>
                  <a:pt x="444537" y="605875"/>
                  <a:pt x="395081" y="605875"/>
                </a:cubicBezTo>
                <a:lnTo>
                  <a:pt x="89868" y="605875"/>
                </a:lnTo>
                <a:cubicBezTo>
                  <a:pt x="40318" y="605875"/>
                  <a:pt x="0" y="570318"/>
                  <a:pt x="0" y="526484"/>
                </a:cubicBezTo>
                <a:lnTo>
                  <a:pt x="0" y="525167"/>
                </a:lnTo>
                <a:lnTo>
                  <a:pt x="34949" y="132162"/>
                </a:lnTo>
                <a:cubicBezTo>
                  <a:pt x="35703" y="124449"/>
                  <a:pt x="42203" y="118522"/>
                  <a:pt x="50021" y="118522"/>
                </a:cubicBezTo>
                <a:lnTo>
                  <a:pt x="123593" y="118522"/>
                </a:lnTo>
                <a:cubicBezTo>
                  <a:pt x="123781" y="53147"/>
                  <a:pt x="177005" y="0"/>
                  <a:pt x="242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9518799" y="5165503"/>
            <a:ext cx="979705" cy="979705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magnifying-glass_118228"/>
          <p:cNvSpPr>
            <a:spLocks noChangeAspect="1"/>
          </p:cNvSpPr>
          <p:nvPr/>
        </p:nvSpPr>
        <p:spPr bwMode="auto">
          <a:xfrm>
            <a:off x="9672181" y="5333151"/>
            <a:ext cx="608356" cy="644408"/>
          </a:xfrm>
          <a:custGeom>
            <a:avLst/>
            <a:gdLst>
              <a:gd name="connsiteX0" fmla="*/ 431860 w 572779"/>
              <a:gd name="connsiteY0" fmla="*/ 370398 h 606722"/>
              <a:gd name="connsiteX1" fmla="*/ 487677 w 572779"/>
              <a:gd name="connsiteY1" fmla="*/ 370398 h 606722"/>
              <a:gd name="connsiteX2" fmla="*/ 487677 w 572779"/>
              <a:gd name="connsiteY2" fmla="*/ 389027 h 606722"/>
              <a:gd name="connsiteX3" fmla="*/ 431860 w 572779"/>
              <a:gd name="connsiteY3" fmla="*/ 389027 h 606722"/>
              <a:gd name="connsiteX4" fmla="*/ 431860 w 572779"/>
              <a:gd name="connsiteY4" fmla="*/ 341960 h 606722"/>
              <a:gd name="connsiteX5" fmla="*/ 526135 w 572779"/>
              <a:gd name="connsiteY5" fmla="*/ 341960 h 606722"/>
              <a:gd name="connsiteX6" fmla="*/ 526135 w 572779"/>
              <a:gd name="connsiteY6" fmla="*/ 360589 h 606722"/>
              <a:gd name="connsiteX7" fmla="*/ 431860 w 572779"/>
              <a:gd name="connsiteY7" fmla="*/ 360589 h 606722"/>
              <a:gd name="connsiteX8" fmla="*/ 409591 w 572779"/>
              <a:gd name="connsiteY8" fmla="*/ 310982 h 606722"/>
              <a:gd name="connsiteX9" fmla="*/ 422757 w 572779"/>
              <a:gd name="connsiteY9" fmla="*/ 324136 h 606722"/>
              <a:gd name="connsiteX10" fmla="*/ 363955 w 572779"/>
              <a:gd name="connsiteY10" fmla="*/ 382888 h 606722"/>
              <a:gd name="connsiteX11" fmla="*/ 328905 w 572779"/>
              <a:gd name="connsiteY11" fmla="*/ 347868 h 606722"/>
              <a:gd name="connsiteX12" fmla="*/ 342071 w 572779"/>
              <a:gd name="connsiteY12" fmla="*/ 334713 h 606722"/>
              <a:gd name="connsiteX13" fmla="*/ 363955 w 572779"/>
              <a:gd name="connsiteY13" fmla="*/ 356667 h 606722"/>
              <a:gd name="connsiteX14" fmla="*/ 431860 w 572779"/>
              <a:gd name="connsiteY14" fmla="*/ 276334 h 606722"/>
              <a:gd name="connsiteX15" fmla="*/ 487677 w 572779"/>
              <a:gd name="connsiteY15" fmla="*/ 276334 h 606722"/>
              <a:gd name="connsiteX16" fmla="*/ 487677 w 572779"/>
              <a:gd name="connsiteY16" fmla="*/ 294893 h 606722"/>
              <a:gd name="connsiteX17" fmla="*/ 431860 w 572779"/>
              <a:gd name="connsiteY17" fmla="*/ 294893 h 606722"/>
              <a:gd name="connsiteX18" fmla="*/ 431860 w 572779"/>
              <a:gd name="connsiteY18" fmla="*/ 249026 h 606722"/>
              <a:gd name="connsiteX19" fmla="*/ 526135 w 572779"/>
              <a:gd name="connsiteY19" fmla="*/ 249026 h 606722"/>
              <a:gd name="connsiteX20" fmla="*/ 526135 w 572779"/>
              <a:gd name="connsiteY20" fmla="*/ 267585 h 606722"/>
              <a:gd name="connsiteX21" fmla="*/ 431860 w 572779"/>
              <a:gd name="connsiteY21" fmla="*/ 267585 h 606722"/>
              <a:gd name="connsiteX22" fmla="*/ 409591 w 572779"/>
              <a:gd name="connsiteY22" fmla="*/ 216142 h 606722"/>
              <a:gd name="connsiteX23" fmla="*/ 422757 w 572779"/>
              <a:gd name="connsiteY23" fmla="*/ 229296 h 606722"/>
              <a:gd name="connsiteX24" fmla="*/ 363955 w 572779"/>
              <a:gd name="connsiteY24" fmla="*/ 288048 h 606722"/>
              <a:gd name="connsiteX25" fmla="*/ 328905 w 572779"/>
              <a:gd name="connsiteY25" fmla="*/ 253028 h 606722"/>
              <a:gd name="connsiteX26" fmla="*/ 342071 w 572779"/>
              <a:gd name="connsiteY26" fmla="*/ 239873 h 606722"/>
              <a:gd name="connsiteX27" fmla="*/ 363955 w 572779"/>
              <a:gd name="connsiteY27" fmla="*/ 261739 h 606722"/>
              <a:gd name="connsiteX28" fmla="*/ 431860 w 572779"/>
              <a:gd name="connsiteY28" fmla="*/ 182130 h 606722"/>
              <a:gd name="connsiteX29" fmla="*/ 487677 w 572779"/>
              <a:gd name="connsiteY29" fmla="*/ 182130 h 606722"/>
              <a:gd name="connsiteX30" fmla="*/ 487677 w 572779"/>
              <a:gd name="connsiteY30" fmla="*/ 200689 h 606722"/>
              <a:gd name="connsiteX31" fmla="*/ 431860 w 572779"/>
              <a:gd name="connsiteY31" fmla="*/ 200689 h 606722"/>
              <a:gd name="connsiteX32" fmla="*/ 431860 w 572779"/>
              <a:gd name="connsiteY32" fmla="*/ 152421 h 606722"/>
              <a:gd name="connsiteX33" fmla="*/ 526135 w 572779"/>
              <a:gd name="connsiteY33" fmla="*/ 152421 h 606722"/>
              <a:gd name="connsiteX34" fmla="*/ 526135 w 572779"/>
              <a:gd name="connsiteY34" fmla="*/ 170980 h 606722"/>
              <a:gd name="connsiteX35" fmla="*/ 431860 w 572779"/>
              <a:gd name="connsiteY35" fmla="*/ 170980 h 606722"/>
              <a:gd name="connsiteX36" fmla="*/ 409591 w 572779"/>
              <a:gd name="connsiteY36" fmla="*/ 121302 h 606722"/>
              <a:gd name="connsiteX37" fmla="*/ 422757 w 572779"/>
              <a:gd name="connsiteY37" fmla="*/ 134456 h 606722"/>
              <a:gd name="connsiteX38" fmla="*/ 363955 w 572779"/>
              <a:gd name="connsiteY38" fmla="*/ 193208 h 606722"/>
              <a:gd name="connsiteX39" fmla="*/ 328905 w 572779"/>
              <a:gd name="connsiteY39" fmla="*/ 158188 h 606722"/>
              <a:gd name="connsiteX40" fmla="*/ 342071 w 572779"/>
              <a:gd name="connsiteY40" fmla="*/ 145033 h 606722"/>
              <a:gd name="connsiteX41" fmla="*/ 363955 w 572779"/>
              <a:gd name="connsiteY41" fmla="*/ 166899 h 606722"/>
              <a:gd name="connsiteX42" fmla="*/ 306728 w 572779"/>
              <a:gd name="connsiteY42" fmla="*/ 103979 h 606722"/>
              <a:gd name="connsiteX43" fmla="*/ 306728 w 572779"/>
              <a:gd name="connsiteY43" fmla="*/ 436357 h 606722"/>
              <a:gd name="connsiteX44" fmla="*/ 554176 w 572779"/>
              <a:gd name="connsiteY44" fmla="*/ 436357 h 606722"/>
              <a:gd name="connsiteX45" fmla="*/ 554176 w 572779"/>
              <a:gd name="connsiteY45" fmla="*/ 103979 h 606722"/>
              <a:gd name="connsiteX46" fmla="*/ 249940 w 572779"/>
              <a:gd name="connsiteY46" fmla="*/ 18574 h 606722"/>
              <a:gd name="connsiteX47" fmla="*/ 69249 w 572779"/>
              <a:gd name="connsiteY47" fmla="*/ 198982 h 606722"/>
              <a:gd name="connsiteX48" fmla="*/ 69249 w 572779"/>
              <a:gd name="connsiteY48" fmla="*/ 200315 h 606722"/>
              <a:gd name="connsiteX49" fmla="*/ 24834 w 572779"/>
              <a:gd name="connsiteY49" fmla="*/ 350951 h 606722"/>
              <a:gd name="connsiteX50" fmla="*/ 69249 w 572779"/>
              <a:gd name="connsiteY50" fmla="*/ 350951 h 606722"/>
              <a:gd name="connsiteX51" fmla="*/ 69249 w 572779"/>
              <a:gd name="connsiteY51" fmla="*/ 429691 h 606722"/>
              <a:gd name="connsiteX52" fmla="*/ 123368 w 572779"/>
              <a:gd name="connsiteY52" fmla="*/ 483725 h 606722"/>
              <a:gd name="connsiteX53" fmla="*/ 249762 w 572779"/>
              <a:gd name="connsiteY53" fmla="*/ 483725 h 606722"/>
              <a:gd name="connsiteX54" fmla="*/ 249762 w 572779"/>
              <a:gd name="connsiteY54" fmla="*/ 588148 h 606722"/>
              <a:gd name="connsiteX55" fmla="*/ 430630 w 572779"/>
              <a:gd name="connsiteY55" fmla="*/ 588148 h 606722"/>
              <a:gd name="connsiteX56" fmla="*/ 430630 w 572779"/>
              <a:gd name="connsiteY56" fmla="*/ 454931 h 606722"/>
              <a:gd name="connsiteX57" fmla="*/ 288125 w 572779"/>
              <a:gd name="connsiteY57" fmla="*/ 454931 h 606722"/>
              <a:gd name="connsiteX58" fmla="*/ 288125 w 572779"/>
              <a:gd name="connsiteY58" fmla="*/ 85405 h 606722"/>
              <a:gd name="connsiteX59" fmla="*/ 390308 w 572779"/>
              <a:gd name="connsiteY59" fmla="*/ 85405 h 606722"/>
              <a:gd name="connsiteX60" fmla="*/ 249940 w 572779"/>
              <a:gd name="connsiteY60" fmla="*/ 18574 h 606722"/>
              <a:gd name="connsiteX61" fmla="*/ 249940 w 572779"/>
              <a:gd name="connsiteY61" fmla="*/ 0 h 606722"/>
              <a:gd name="connsiteX62" fmla="*/ 413540 w 572779"/>
              <a:gd name="connsiteY62" fmla="*/ 85405 h 606722"/>
              <a:gd name="connsiteX63" fmla="*/ 572779 w 572779"/>
              <a:gd name="connsiteY63" fmla="*/ 85405 h 606722"/>
              <a:gd name="connsiteX64" fmla="*/ 572779 w 572779"/>
              <a:gd name="connsiteY64" fmla="*/ 454931 h 606722"/>
              <a:gd name="connsiteX65" fmla="*/ 449233 w 572779"/>
              <a:gd name="connsiteY65" fmla="*/ 454931 h 606722"/>
              <a:gd name="connsiteX66" fmla="*/ 449233 w 572779"/>
              <a:gd name="connsiteY66" fmla="*/ 606722 h 606722"/>
              <a:gd name="connsiteX67" fmla="*/ 231159 w 572779"/>
              <a:gd name="connsiteY67" fmla="*/ 606722 h 606722"/>
              <a:gd name="connsiteX68" fmla="*/ 231159 w 572779"/>
              <a:gd name="connsiteY68" fmla="*/ 502388 h 606722"/>
              <a:gd name="connsiteX69" fmla="*/ 123368 w 572779"/>
              <a:gd name="connsiteY69" fmla="*/ 502388 h 606722"/>
              <a:gd name="connsiteX70" fmla="*/ 50646 w 572779"/>
              <a:gd name="connsiteY70" fmla="*/ 429691 h 606722"/>
              <a:gd name="connsiteX71" fmla="*/ 50646 w 572779"/>
              <a:gd name="connsiteY71" fmla="*/ 369525 h 606722"/>
              <a:gd name="connsiteX72" fmla="*/ 0 w 572779"/>
              <a:gd name="connsiteY72" fmla="*/ 369525 h 606722"/>
              <a:gd name="connsiteX73" fmla="*/ 50646 w 572779"/>
              <a:gd name="connsiteY73" fmla="*/ 197649 h 606722"/>
              <a:gd name="connsiteX74" fmla="*/ 249940 w 572779"/>
              <a:gd name="connsiteY7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2779" h="606722">
                <a:moveTo>
                  <a:pt x="431860" y="370398"/>
                </a:moveTo>
                <a:lnTo>
                  <a:pt x="487677" y="370398"/>
                </a:lnTo>
                <a:lnTo>
                  <a:pt x="487677" y="389027"/>
                </a:lnTo>
                <a:lnTo>
                  <a:pt x="431860" y="389027"/>
                </a:lnTo>
                <a:close/>
                <a:moveTo>
                  <a:pt x="431860" y="341960"/>
                </a:moveTo>
                <a:lnTo>
                  <a:pt x="526135" y="341960"/>
                </a:lnTo>
                <a:lnTo>
                  <a:pt x="526135" y="360589"/>
                </a:lnTo>
                <a:lnTo>
                  <a:pt x="431860" y="360589"/>
                </a:lnTo>
                <a:close/>
                <a:moveTo>
                  <a:pt x="409591" y="310982"/>
                </a:moveTo>
                <a:lnTo>
                  <a:pt x="422757" y="324136"/>
                </a:lnTo>
                <a:lnTo>
                  <a:pt x="363955" y="382888"/>
                </a:lnTo>
                <a:lnTo>
                  <a:pt x="328905" y="347868"/>
                </a:lnTo>
                <a:lnTo>
                  <a:pt x="342071" y="334713"/>
                </a:lnTo>
                <a:lnTo>
                  <a:pt x="363955" y="356667"/>
                </a:lnTo>
                <a:close/>
                <a:moveTo>
                  <a:pt x="431860" y="276334"/>
                </a:moveTo>
                <a:lnTo>
                  <a:pt x="487677" y="276334"/>
                </a:lnTo>
                <a:lnTo>
                  <a:pt x="487677" y="294893"/>
                </a:lnTo>
                <a:lnTo>
                  <a:pt x="431860" y="294893"/>
                </a:lnTo>
                <a:close/>
                <a:moveTo>
                  <a:pt x="431860" y="249026"/>
                </a:moveTo>
                <a:lnTo>
                  <a:pt x="526135" y="249026"/>
                </a:lnTo>
                <a:lnTo>
                  <a:pt x="526135" y="267585"/>
                </a:lnTo>
                <a:lnTo>
                  <a:pt x="431860" y="267585"/>
                </a:lnTo>
                <a:close/>
                <a:moveTo>
                  <a:pt x="409591" y="216142"/>
                </a:moveTo>
                <a:lnTo>
                  <a:pt x="422757" y="229296"/>
                </a:lnTo>
                <a:lnTo>
                  <a:pt x="363955" y="288048"/>
                </a:lnTo>
                <a:lnTo>
                  <a:pt x="328905" y="253028"/>
                </a:lnTo>
                <a:lnTo>
                  <a:pt x="342071" y="239873"/>
                </a:lnTo>
                <a:lnTo>
                  <a:pt x="363955" y="261739"/>
                </a:lnTo>
                <a:close/>
                <a:moveTo>
                  <a:pt x="431860" y="182130"/>
                </a:moveTo>
                <a:lnTo>
                  <a:pt x="487677" y="182130"/>
                </a:lnTo>
                <a:lnTo>
                  <a:pt x="487677" y="200689"/>
                </a:lnTo>
                <a:lnTo>
                  <a:pt x="431860" y="200689"/>
                </a:lnTo>
                <a:close/>
                <a:moveTo>
                  <a:pt x="431860" y="152421"/>
                </a:moveTo>
                <a:lnTo>
                  <a:pt x="526135" y="152421"/>
                </a:lnTo>
                <a:lnTo>
                  <a:pt x="526135" y="170980"/>
                </a:lnTo>
                <a:lnTo>
                  <a:pt x="431860" y="170980"/>
                </a:lnTo>
                <a:close/>
                <a:moveTo>
                  <a:pt x="409591" y="121302"/>
                </a:moveTo>
                <a:lnTo>
                  <a:pt x="422757" y="134456"/>
                </a:lnTo>
                <a:lnTo>
                  <a:pt x="363955" y="193208"/>
                </a:lnTo>
                <a:lnTo>
                  <a:pt x="328905" y="158188"/>
                </a:lnTo>
                <a:lnTo>
                  <a:pt x="342071" y="145033"/>
                </a:lnTo>
                <a:lnTo>
                  <a:pt x="363955" y="166899"/>
                </a:lnTo>
                <a:close/>
                <a:moveTo>
                  <a:pt x="306728" y="103979"/>
                </a:moveTo>
                <a:lnTo>
                  <a:pt x="306728" y="436357"/>
                </a:lnTo>
                <a:lnTo>
                  <a:pt x="554176" y="436357"/>
                </a:lnTo>
                <a:lnTo>
                  <a:pt x="554176" y="103979"/>
                </a:lnTo>
                <a:close/>
                <a:moveTo>
                  <a:pt x="249940" y="18574"/>
                </a:moveTo>
                <a:cubicBezTo>
                  <a:pt x="150338" y="18574"/>
                  <a:pt x="69249" y="99535"/>
                  <a:pt x="69249" y="198982"/>
                </a:cubicBezTo>
                <a:lnTo>
                  <a:pt x="69249" y="200315"/>
                </a:lnTo>
                <a:lnTo>
                  <a:pt x="24834" y="350951"/>
                </a:lnTo>
                <a:lnTo>
                  <a:pt x="69249" y="350951"/>
                </a:lnTo>
                <a:lnTo>
                  <a:pt x="69249" y="429691"/>
                </a:lnTo>
                <a:cubicBezTo>
                  <a:pt x="69249" y="459552"/>
                  <a:pt x="93549" y="483725"/>
                  <a:pt x="123368" y="483725"/>
                </a:cubicBezTo>
                <a:lnTo>
                  <a:pt x="249762" y="483725"/>
                </a:lnTo>
                <a:lnTo>
                  <a:pt x="249762" y="588148"/>
                </a:lnTo>
                <a:lnTo>
                  <a:pt x="430630" y="588148"/>
                </a:lnTo>
                <a:lnTo>
                  <a:pt x="430630" y="454931"/>
                </a:lnTo>
                <a:lnTo>
                  <a:pt x="288125" y="454931"/>
                </a:lnTo>
                <a:lnTo>
                  <a:pt x="288125" y="85405"/>
                </a:lnTo>
                <a:lnTo>
                  <a:pt x="390308" y="85405"/>
                </a:lnTo>
                <a:cubicBezTo>
                  <a:pt x="356129" y="43280"/>
                  <a:pt x="304859" y="18574"/>
                  <a:pt x="249940" y="18574"/>
                </a:cubicBezTo>
                <a:close/>
                <a:moveTo>
                  <a:pt x="249940" y="0"/>
                </a:moveTo>
                <a:cubicBezTo>
                  <a:pt x="315451" y="0"/>
                  <a:pt x="376245" y="31816"/>
                  <a:pt x="413540" y="85405"/>
                </a:cubicBezTo>
                <a:lnTo>
                  <a:pt x="572779" y="85405"/>
                </a:lnTo>
                <a:lnTo>
                  <a:pt x="572779" y="454931"/>
                </a:lnTo>
                <a:lnTo>
                  <a:pt x="449233" y="454931"/>
                </a:lnTo>
                <a:lnTo>
                  <a:pt x="449233" y="606722"/>
                </a:lnTo>
                <a:lnTo>
                  <a:pt x="231159" y="606722"/>
                </a:lnTo>
                <a:lnTo>
                  <a:pt x="231159" y="502388"/>
                </a:lnTo>
                <a:lnTo>
                  <a:pt x="123368" y="502388"/>
                </a:lnTo>
                <a:cubicBezTo>
                  <a:pt x="83224" y="502388"/>
                  <a:pt x="50646" y="469772"/>
                  <a:pt x="50646" y="429691"/>
                </a:cubicBezTo>
                <a:lnTo>
                  <a:pt x="50646" y="369525"/>
                </a:lnTo>
                <a:lnTo>
                  <a:pt x="0" y="369525"/>
                </a:lnTo>
                <a:lnTo>
                  <a:pt x="50646" y="197649"/>
                </a:lnTo>
                <a:cubicBezTo>
                  <a:pt x="51358" y="88515"/>
                  <a:pt x="140457" y="0"/>
                  <a:pt x="249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研究目标</a:t>
            </a:r>
            <a:endParaRPr lang="zh-CN" altLang="en-US" dirty="0"/>
          </a:p>
        </p:txBody>
      </p:sp>
      <p:sp>
        <p:nvSpPr>
          <p:cNvPr id="4" name="手势"/>
          <p:cNvSpPr/>
          <p:nvPr/>
        </p:nvSpPr>
        <p:spPr bwMode="auto">
          <a:xfrm>
            <a:off x="1483384" y="1206262"/>
            <a:ext cx="3672180" cy="3672180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rgbClr val="FEE1C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554990" y="5243739"/>
            <a:ext cx="5248910" cy="110600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7374888" y="3002592"/>
            <a:ext cx="424561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374888" y="3402702"/>
            <a:ext cx="42456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17970" y="3030736"/>
            <a:ext cx="594360" cy="594360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checked_158820"/>
          <p:cNvSpPr>
            <a:spLocks noChangeAspect="1"/>
          </p:cNvSpPr>
          <p:nvPr/>
        </p:nvSpPr>
        <p:spPr bwMode="auto">
          <a:xfrm>
            <a:off x="6780911" y="3175835"/>
            <a:ext cx="289767" cy="316666"/>
          </a:xfrm>
          <a:custGeom>
            <a:avLst/>
            <a:gdLst>
              <a:gd name="connsiteX0" fmla="*/ 304911 w 518444"/>
              <a:gd name="connsiteY0" fmla="*/ 440278 h 566570"/>
              <a:gd name="connsiteX1" fmla="*/ 225569 w 518444"/>
              <a:gd name="connsiteY1" fmla="*/ 474357 h 566570"/>
              <a:gd name="connsiteX2" fmla="*/ 330744 w 518444"/>
              <a:gd name="connsiteY2" fmla="*/ 518568 h 566570"/>
              <a:gd name="connsiteX3" fmla="*/ 82568 w 518444"/>
              <a:gd name="connsiteY3" fmla="*/ 440278 h 566570"/>
              <a:gd name="connsiteX4" fmla="*/ 57658 w 518444"/>
              <a:gd name="connsiteY4" fmla="*/ 518568 h 566570"/>
              <a:gd name="connsiteX5" fmla="*/ 162833 w 518444"/>
              <a:gd name="connsiteY5" fmla="*/ 474357 h 566570"/>
              <a:gd name="connsiteX6" fmla="*/ 194201 w 518444"/>
              <a:gd name="connsiteY6" fmla="*/ 339882 h 566570"/>
              <a:gd name="connsiteX7" fmla="*/ 102864 w 518444"/>
              <a:gd name="connsiteY7" fmla="*/ 378567 h 566570"/>
              <a:gd name="connsiteX8" fmla="*/ 89948 w 518444"/>
              <a:gd name="connsiteY8" fmla="*/ 417251 h 566570"/>
              <a:gd name="connsiteX9" fmla="*/ 194201 w 518444"/>
              <a:gd name="connsiteY9" fmla="*/ 460541 h 566570"/>
              <a:gd name="connsiteX10" fmla="*/ 297531 w 518444"/>
              <a:gd name="connsiteY10" fmla="*/ 417251 h 566570"/>
              <a:gd name="connsiteX11" fmla="*/ 285537 w 518444"/>
              <a:gd name="connsiteY11" fmla="*/ 378567 h 566570"/>
              <a:gd name="connsiteX12" fmla="*/ 263395 w 518444"/>
              <a:gd name="connsiteY12" fmla="*/ 310409 h 566570"/>
              <a:gd name="connsiteX13" fmla="*/ 225569 w 518444"/>
              <a:gd name="connsiteY13" fmla="*/ 326988 h 566570"/>
              <a:gd name="connsiteX14" fmla="*/ 275389 w 518444"/>
              <a:gd name="connsiteY14" fmla="*/ 348172 h 566570"/>
              <a:gd name="connsiteX15" fmla="*/ 124084 w 518444"/>
              <a:gd name="connsiteY15" fmla="*/ 310409 h 566570"/>
              <a:gd name="connsiteX16" fmla="*/ 113013 w 518444"/>
              <a:gd name="connsiteY16" fmla="*/ 348172 h 566570"/>
              <a:gd name="connsiteX17" fmla="*/ 162833 w 518444"/>
              <a:gd name="connsiteY17" fmla="*/ 326988 h 566570"/>
              <a:gd name="connsiteX18" fmla="*/ 194201 w 518444"/>
              <a:gd name="connsiteY18" fmla="*/ 93960 h 566570"/>
              <a:gd name="connsiteX19" fmla="*/ 132387 w 518444"/>
              <a:gd name="connsiteY19" fmla="*/ 287382 h 566570"/>
              <a:gd name="connsiteX20" fmla="*/ 194201 w 518444"/>
              <a:gd name="connsiteY20" fmla="*/ 313172 h 566570"/>
              <a:gd name="connsiteX21" fmla="*/ 256014 w 518444"/>
              <a:gd name="connsiteY21" fmla="*/ 287382 h 566570"/>
              <a:gd name="connsiteX22" fmla="*/ 358204 w 518444"/>
              <a:gd name="connsiteY22" fmla="*/ 78463 h 566570"/>
              <a:gd name="connsiteX23" fmla="*/ 435859 w 518444"/>
              <a:gd name="connsiteY23" fmla="*/ 138204 h 566570"/>
              <a:gd name="connsiteX24" fmla="*/ 431250 w 518444"/>
              <a:gd name="connsiteY24" fmla="*/ 206397 h 566570"/>
              <a:gd name="connsiteX25" fmla="*/ 380545 w 518444"/>
              <a:gd name="connsiteY25" fmla="*/ 251552 h 566570"/>
              <a:gd name="connsiteX26" fmla="*/ 374092 w 518444"/>
              <a:gd name="connsiteY26" fmla="*/ 252474 h 566570"/>
              <a:gd name="connsiteX27" fmla="*/ 356576 w 518444"/>
              <a:gd name="connsiteY27" fmla="*/ 239573 h 566570"/>
              <a:gd name="connsiteX28" fmla="*/ 368561 w 518444"/>
              <a:gd name="connsiteY28" fmla="*/ 216534 h 566570"/>
              <a:gd name="connsiteX29" fmla="*/ 398061 w 518444"/>
              <a:gd name="connsiteY29" fmla="*/ 189810 h 566570"/>
              <a:gd name="connsiteX30" fmla="*/ 400827 w 518444"/>
              <a:gd name="connsiteY30" fmla="*/ 150184 h 566570"/>
              <a:gd name="connsiteX31" fmla="*/ 335372 w 518444"/>
              <a:gd name="connsiteY31" fmla="*/ 117009 h 566570"/>
              <a:gd name="connsiteX32" fmla="*/ 311403 w 518444"/>
              <a:gd name="connsiteY32" fmla="*/ 105950 h 566570"/>
              <a:gd name="connsiteX33" fmla="*/ 323388 w 518444"/>
              <a:gd name="connsiteY33" fmla="*/ 82912 h 566570"/>
              <a:gd name="connsiteX34" fmla="*/ 358204 w 518444"/>
              <a:gd name="connsiteY34" fmla="*/ 78463 h 566570"/>
              <a:gd name="connsiteX35" fmla="*/ 194201 w 518444"/>
              <a:gd name="connsiteY35" fmla="*/ 1854 h 566570"/>
              <a:gd name="connsiteX36" fmla="*/ 222801 w 518444"/>
              <a:gd name="connsiteY36" fmla="*/ 23038 h 566570"/>
              <a:gd name="connsiteX37" fmla="*/ 387022 w 518444"/>
              <a:gd name="connsiteY37" fmla="*/ 534226 h 566570"/>
              <a:gd name="connsiteX38" fmla="*/ 371338 w 518444"/>
              <a:gd name="connsiteY38" fmla="*/ 565542 h 566570"/>
              <a:gd name="connsiteX39" fmla="*/ 363958 w 518444"/>
              <a:gd name="connsiteY39" fmla="*/ 566463 h 566570"/>
              <a:gd name="connsiteX40" fmla="*/ 339970 w 518444"/>
              <a:gd name="connsiteY40" fmla="*/ 549884 h 566570"/>
              <a:gd name="connsiteX41" fmla="*/ 339970 w 518444"/>
              <a:gd name="connsiteY41" fmla="*/ 548963 h 566570"/>
              <a:gd name="connsiteX42" fmla="*/ 194201 w 518444"/>
              <a:gd name="connsiteY42" fmla="*/ 487252 h 566570"/>
              <a:gd name="connsiteX43" fmla="*/ 47509 w 518444"/>
              <a:gd name="connsiteY43" fmla="*/ 548963 h 566570"/>
              <a:gd name="connsiteX44" fmla="*/ 47509 w 518444"/>
              <a:gd name="connsiteY44" fmla="*/ 549884 h 566570"/>
              <a:gd name="connsiteX45" fmla="*/ 17064 w 518444"/>
              <a:gd name="connsiteY45" fmla="*/ 565542 h 566570"/>
              <a:gd name="connsiteX46" fmla="*/ 1380 w 518444"/>
              <a:gd name="connsiteY46" fmla="*/ 534226 h 566570"/>
              <a:gd name="connsiteX47" fmla="*/ 165601 w 518444"/>
              <a:gd name="connsiteY47" fmla="*/ 23038 h 566570"/>
              <a:gd name="connsiteX48" fmla="*/ 194201 w 518444"/>
              <a:gd name="connsiteY48" fmla="*/ 1854 h 566570"/>
              <a:gd name="connsiteX49" fmla="*/ 364254 w 518444"/>
              <a:gd name="connsiteY49" fmla="*/ 541 h 566570"/>
              <a:gd name="connsiteX50" fmla="*/ 509627 w 518444"/>
              <a:gd name="connsiteY50" fmla="*/ 113315 h 566570"/>
              <a:gd name="connsiteX51" fmla="*/ 405421 w 518444"/>
              <a:gd name="connsiteY51" fmla="*/ 325082 h 566570"/>
              <a:gd name="connsiteX52" fmla="*/ 397121 w 518444"/>
              <a:gd name="connsiteY52" fmla="*/ 326003 h 566570"/>
              <a:gd name="connsiteX53" fmla="*/ 374067 w 518444"/>
              <a:gd name="connsiteY53" fmla="*/ 309430 h 566570"/>
              <a:gd name="connsiteX54" fmla="*/ 389744 w 518444"/>
              <a:gd name="connsiteY54" fmla="*/ 278125 h 566570"/>
              <a:gd name="connsiteX55" fmla="*/ 457063 w 518444"/>
              <a:gd name="connsiteY55" fmla="*/ 219199 h 566570"/>
              <a:gd name="connsiteX56" fmla="*/ 463518 w 518444"/>
              <a:gd name="connsiteY56" fmla="*/ 128968 h 566570"/>
              <a:gd name="connsiteX57" fmla="*/ 403577 w 518444"/>
              <a:gd name="connsiteY57" fmla="*/ 61755 h 566570"/>
              <a:gd name="connsiteX58" fmla="*/ 314125 w 518444"/>
              <a:gd name="connsiteY58" fmla="*/ 55310 h 566570"/>
              <a:gd name="connsiteX59" fmla="*/ 282771 w 518444"/>
              <a:gd name="connsiteY59" fmla="*/ 39657 h 566570"/>
              <a:gd name="connsiteX60" fmla="*/ 298448 w 518444"/>
              <a:gd name="connsiteY60" fmla="*/ 8353 h 566570"/>
              <a:gd name="connsiteX61" fmla="*/ 364254 w 518444"/>
              <a:gd name="connsiteY61" fmla="*/ 541 h 56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8444" h="566570">
                <a:moveTo>
                  <a:pt x="304911" y="440278"/>
                </a:moveTo>
                <a:lnTo>
                  <a:pt x="225569" y="474357"/>
                </a:lnTo>
                <a:lnTo>
                  <a:pt x="330744" y="518568"/>
                </a:lnTo>
                <a:close/>
                <a:moveTo>
                  <a:pt x="82568" y="440278"/>
                </a:moveTo>
                <a:lnTo>
                  <a:pt x="57658" y="518568"/>
                </a:lnTo>
                <a:lnTo>
                  <a:pt x="162833" y="474357"/>
                </a:lnTo>
                <a:close/>
                <a:moveTo>
                  <a:pt x="194201" y="339882"/>
                </a:moveTo>
                <a:lnTo>
                  <a:pt x="102864" y="378567"/>
                </a:lnTo>
                <a:lnTo>
                  <a:pt x="89948" y="417251"/>
                </a:lnTo>
                <a:lnTo>
                  <a:pt x="194201" y="460541"/>
                </a:lnTo>
                <a:lnTo>
                  <a:pt x="297531" y="417251"/>
                </a:lnTo>
                <a:lnTo>
                  <a:pt x="285537" y="378567"/>
                </a:lnTo>
                <a:close/>
                <a:moveTo>
                  <a:pt x="263395" y="310409"/>
                </a:moveTo>
                <a:lnTo>
                  <a:pt x="225569" y="326988"/>
                </a:lnTo>
                <a:lnTo>
                  <a:pt x="275389" y="348172"/>
                </a:lnTo>
                <a:close/>
                <a:moveTo>
                  <a:pt x="124084" y="310409"/>
                </a:moveTo>
                <a:lnTo>
                  <a:pt x="113013" y="348172"/>
                </a:lnTo>
                <a:lnTo>
                  <a:pt x="162833" y="326988"/>
                </a:lnTo>
                <a:close/>
                <a:moveTo>
                  <a:pt x="194201" y="93960"/>
                </a:moveTo>
                <a:lnTo>
                  <a:pt x="132387" y="287382"/>
                </a:lnTo>
                <a:lnTo>
                  <a:pt x="194201" y="313172"/>
                </a:lnTo>
                <a:lnTo>
                  <a:pt x="256014" y="287382"/>
                </a:lnTo>
                <a:close/>
                <a:moveTo>
                  <a:pt x="358204" y="78463"/>
                </a:moveTo>
                <a:cubicBezTo>
                  <a:pt x="392645" y="81011"/>
                  <a:pt x="424105" y="103646"/>
                  <a:pt x="435859" y="138204"/>
                </a:cubicBezTo>
                <a:cubicBezTo>
                  <a:pt x="444156" y="161242"/>
                  <a:pt x="442312" y="185202"/>
                  <a:pt x="431250" y="206397"/>
                </a:cubicBezTo>
                <a:cubicBezTo>
                  <a:pt x="421109" y="227593"/>
                  <a:pt x="402671" y="244180"/>
                  <a:pt x="380545" y="251552"/>
                </a:cubicBezTo>
                <a:cubicBezTo>
                  <a:pt x="377780" y="252474"/>
                  <a:pt x="375936" y="252474"/>
                  <a:pt x="374092" y="252474"/>
                </a:cubicBezTo>
                <a:cubicBezTo>
                  <a:pt x="366717" y="252474"/>
                  <a:pt x="359342" y="247866"/>
                  <a:pt x="356576" y="239573"/>
                </a:cubicBezTo>
                <a:cubicBezTo>
                  <a:pt x="353810" y="230357"/>
                  <a:pt x="358420" y="219299"/>
                  <a:pt x="368561" y="216534"/>
                </a:cubicBezTo>
                <a:cubicBezTo>
                  <a:pt x="381467" y="211927"/>
                  <a:pt x="392530" y="202711"/>
                  <a:pt x="398061" y="189810"/>
                </a:cubicBezTo>
                <a:cubicBezTo>
                  <a:pt x="404515" y="177830"/>
                  <a:pt x="405437" y="163085"/>
                  <a:pt x="400827" y="150184"/>
                </a:cubicBezTo>
                <a:cubicBezTo>
                  <a:pt x="391608" y="122538"/>
                  <a:pt x="362107" y="107793"/>
                  <a:pt x="335372" y="117009"/>
                </a:cubicBezTo>
                <a:cubicBezTo>
                  <a:pt x="325231" y="120695"/>
                  <a:pt x="315091" y="115166"/>
                  <a:pt x="311403" y="105950"/>
                </a:cubicBezTo>
                <a:cubicBezTo>
                  <a:pt x="308637" y="95814"/>
                  <a:pt x="313247" y="85677"/>
                  <a:pt x="323388" y="82912"/>
                </a:cubicBezTo>
                <a:cubicBezTo>
                  <a:pt x="334912" y="78996"/>
                  <a:pt x="346723" y="77613"/>
                  <a:pt x="358204" y="78463"/>
                </a:cubicBezTo>
                <a:close/>
                <a:moveTo>
                  <a:pt x="194201" y="1854"/>
                </a:moveTo>
                <a:cubicBezTo>
                  <a:pt x="207117" y="1854"/>
                  <a:pt x="219111" y="10144"/>
                  <a:pt x="222801" y="23038"/>
                </a:cubicBezTo>
                <a:lnTo>
                  <a:pt x="387022" y="534226"/>
                </a:lnTo>
                <a:cubicBezTo>
                  <a:pt x="391635" y="547121"/>
                  <a:pt x="384255" y="560937"/>
                  <a:pt x="371338" y="565542"/>
                </a:cubicBezTo>
                <a:cubicBezTo>
                  <a:pt x="368571" y="566463"/>
                  <a:pt x="366725" y="566463"/>
                  <a:pt x="363958" y="566463"/>
                </a:cubicBezTo>
                <a:cubicBezTo>
                  <a:pt x="353809" y="566463"/>
                  <a:pt x="343661" y="560015"/>
                  <a:pt x="339970" y="549884"/>
                </a:cubicBezTo>
                <a:lnTo>
                  <a:pt x="339970" y="548963"/>
                </a:lnTo>
                <a:lnTo>
                  <a:pt x="194201" y="487252"/>
                </a:lnTo>
                <a:lnTo>
                  <a:pt x="47509" y="548963"/>
                </a:lnTo>
                <a:lnTo>
                  <a:pt x="47509" y="549884"/>
                </a:lnTo>
                <a:cubicBezTo>
                  <a:pt x="43819" y="562779"/>
                  <a:pt x="29980" y="569226"/>
                  <a:pt x="17064" y="565542"/>
                </a:cubicBezTo>
                <a:cubicBezTo>
                  <a:pt x="4147" y="560937"/>
                  <a:pt x="-3233" y="547121"/>
                  <a:pt x="1380" y="534226"/>
                </a:cubicBezTo>
                <a:lnTo>
                  <a:pt x="165601" y="23038"/>
                </a:lnTo>
                <a:cubicBezTo>
                  <a:pt x="169291" y="10144"/>
                  <a:pt x="181285" y="1854"/>
                  <a:pt x="194201" y="1854"/>
                </a:cubicBezTo>
                <a:close/>
                <a:moveTo>
                  <a:pt x="364254" y="541"/>
                </a:moveTo>
                <a:cubicBezTo>
                  <a:pt x="429052" y="5763"/>
                  <a:pt x="487495" y="48404"/>
                  <a:pt x="509627" y="113315"/>
                </a:cubicBezTo>
                <a:cubicBezTo>
                  <a:pt x="539137" y="200784"/>
                  <a:pt x="492106" y="295619"/>
                  <a:pt x="405421" y="325082"/>
                </a:cubicBezTo>
                <a:cubicBezTo>
                  <a:pt x="402655" y="326003"/>
                  <a:pt x="399888" y="326003"/>
                  <a:pt x="397121" y="326003"/>
                </a:cubicBezTo>
                <a:cubicBezTo>
                  <a:pt x="386978" y="326003"/>
                  <a:pt x="376834" y="319558"/>
                  <a:pt x="374067" y="309430"/>
                </a:cubicBezTo>
                <a:cubicBezTo>
                  <a:pt x="369456" y="296540"/>
                  <a:pt x="376834" y="282729"/>
                  <a:pt x="389744" y="278125"/>
                </a:cubicBezTo>
                <a:cubicBezTo>
                  <a:pt x="419254" y="267997"/>
                  <a:pt x="443231" y="247741"/>
                  <a:pt x="457063" y="219199"/>
                </a:cubicBezTo>
                <a:cubicBezTo>
                  <a:pt x="470896" y="190656"/>
                  <a:pt x="473662" y="159352"/>
                  <a:pt x="463518" y="128968"/>
                </a:cubicBezTo>
                <a:cubicBezTo>
                  <a:pt x="453374" y="99504"/>
                  <a:pt x="432164" y="75566"/>
                  <a:pt x="403577" y="61755"/>
                </a:cubicBezTo>
                <a:cubicBezTo>
                  <a:pt x="375911" y="47023"/>
                  <a:pt x="343635" y="45182"/>
                  <a:pt x="314125" y="55310"/>
                </a:cubicBezTo>
                <a:cubicBezTo>
                  <a:pt x="301214" y="59913"/>
                  <a:pt x="287382" y="52547"/>
                  <a:pt x="282771" y="39657"/>
                </a:cubicBezTo>
                <a:cubicBezTo>
                  <a:pt x="278160" y="26767"/>
                  <a:pt x="285537" y="12956"/>
                  <a:pt x="298448" y="8353"/>
                </a:cubicBezTo>
                <a:cubicBezTo>
                  <a:pt x="320350" y="1217"/>
                  <a:pt x="342655" y="-1200"/>
                  <a:pt x="364254" y="5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22"/>
          <p:cNvSpPr txBox="1"/>
          <p:nvPr/>
        </p:nvSpPr>
        <p:spPr>
          <a:xfrm flipH="1">
            <a:off x="7374888" y="1023932"/>
            <a:ext cx="424561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文本框 22"/>
          <p:cNvSpPr txBox="1"/>
          <p:nvPr/>
        </p:nvSpPr>
        <p:spPr>
          <a:xfrm flipH="1">
            <a:off x="7374888" y="1424042"/>
            <a:ext cx="42456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617970" y="1052076"/>
            <a:ext cx="594360" cy="594360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checked_158820"/>
          <p:cNvSpPr>
            <a:spLocks noChangeAspect="1"/>
          </p:cNvSpPr>
          <p:nvPr/>
        </p:nvSpPr>
        <p:spPr bwMode="auto">
          <a:xfrm>
            <a:off x="6694170" y="1206262"/>
            <a:ext cx="419735" cy="274558"/>
          </a:xfrm>
          <a:custGeom>
            <a:avLst/>
            <a:gdLst>
              <a:gd name="T0" fmla="*/ 2907 w 3311"/>
              <a:gd name="T1" fmla="*/ 0 h 2169"/>
              <a:gd name="T2" fmla="*/ 2503 w 3311"/>
              <a:gd name="T3" fmla="*/ 404 h 2169"/>
              <a:gd name="T4" fmla="*/ 2563 w 3311"/>
              <a:gd name="T5" fmla="*/ 616 h 2169"/>
              <a:gd name="T6" fmla="*/ 2175 w 3311"/>
              <a:gd name="T7" fmla="*/ 1061 h 2169"/>
              <a:gd name="T8" fmla="*/ 1999 w 3311"/>
              <a:gd name="T9" fmla="*/ 1021 h 2169"/>
              <a:gd name="T10" fmla="*/ 1776 w 3311"/>
              <a:gd name="T11" fmla="*/ 1088 h 2169"/>
              <a:gd name="T12" fmla="*/ 1565 w 3311"/>
              <a:gd name="T13" fmla="*/ 908 h 2169"/>
              <a:gd name="T14" fmla="*/ 1594 w 3311"/>
              <a:gd name="T15" fmla="*/ 756 h 2169"/>
              <a:gd name="T16" fmla="*/ 1190 w 3311"/>
              <a:gd name="T17" fmla="*/ 352 h 2169"/>
              <a:gd name="T18" fmla="*/ 786 w 3311"/>
              <a:gd name="T19" fmla="*/ 756 h 2169"/>
              <a:gd name="T20" fmla="*/ 856 w 3311"/>
              <a:gd name="T21" fmla="*/ 983 h 2169"/>
              <a:gd name="T22" fmla="*/ 545 w 3311"/>
              <a:gd name="T23" fmla="*/ 1386 h 2169"/>
              <a:gd name="T24" fmla="*/ 404 w 3311"/>
              <a:gd name="T25" fmla="*/ 1361 h 2169"/>
              <a:gd name="T26" fmla="*/ 0 w 3311"/>
              <a:gd name="T27" fmla="*/ 1765 h 2169"/>
              <a:gd name="T28" fmla="*/ 404 w 3311"/>
              <a:gd name="T29" fmla="*/ 2169 h 2169"/>
              <a:gd name="T30" fmla="*/ 808 w 3311"/>
              <a:gd name="T31" fmla="*/ 1765 h 2169"/>
              <a:gd name="T32" fmla="*/ 735 w 3311"/>
              <a:gd name="T33" fmla="*/ 1533 h 2169"/>
              <a:gd name="T34" fmla="*/ 1044 w 3311"/>
              <a:gd name="T35" fmla="*/ 1132 h 2169"/>
              <a:gd name="T36" fmla="*/ 1190 w 3311"/>
              <a:gd name="T37" fmla="*/ 1160 h 2169"/>
              <a:gd name="T38" fmla="*/ 1412 w 3311"/>
              <a:gd name="T39" fmla="*/ 1093 h 2169"/>
              <a:gd name="T40" fmla="*/ 1624 w 3311"/>
              <a:gd name="T41" fmla="*/ 1274 h 2169"/>
              <a:gd name="T42" fmla="*/ 1595 w 3311"/>
              <a:gd name="T43" fmla="*/ 1425 h 2169"/>
              <a:gd name="T44" fmla="*/ 1999 w 3311"/>
              <a:gd name="T45" fmla="*/ 1829 h 2169"/>
              <a:gd name="T46" fmla="*/ 2403 w 3311"/>
              <a:gd name="T47" fmla="*/ 1425 h 2169"/>
              <a:gd name="T48" fmla="*/ 2350 w 3311"/>
              <a:gd name="T49" fmla="*/ 1225 h 2169"/>
              <a:gd name="T50" fmla="*/ 2744 w 3311"/>
              <a:gd name="T51" fmla="*/ 773 h 2169"/>
              <a:gd name="T52" fmla="*/ 2907 w 3311"/>
              <a:gd name="T53" fmla="*/ 808 h 2169"/>
              <a:gd name="T54" fmla="*/ 3311 w 3311"/>
              <a:gd name="T55" fmla="*/ 404 h 2169"/>
              <a:gd name="T56" fmla="*/ 2907 w 3311"/>
              <a:gd name="T57" fmla="*/ 0 h 2169"/>
              <a:gd name="T58" fmla="*/ 2907 w 3311"/>
              <a:gd name="T59" fmla="*/ 568 h 2169"/>
              <a:gd name="T60" fmla="*/ 2743 w 3311"/>
              <a:gd name="T61" fmla="*/ 404 h 2169"/>
              <a:gd name="T62" fmla="*/ 2907 w 3311"/>
              <a:gd name="T63" fmla="*/ 240 h 2169"/>
              <a:gd name="T64" fmla="*/ 3071 w 3311"/>
              <a:gd name="T65" fmla="*/ 404 h 2169"/>
              <a:gd name="T66" fmla="*/ 2907 w 3311"/>
              <a:gd name="T67" fmla="*/ 568 h 2169"/>
              <a:gd name="T68" fmla="*/ 1999 w 3311"/>
              <a:gd name="T69" fmla="*/ 1589 h 2169"/>
              <a:gd name="T70" fmla="*/ 1835 w 3311"/>
              <a:gd name="T71" fmla="*/ 1425 h 2169"/>
              <a:gd name="T72" fmla="*/ 1999 w 3311"/>
              <a:gd name="T73" fmla="*/ 1261 h 2169"/>
              <a:gd name="T74" fmla="*/ 2163 w 3311"/>
              <a:gd name="T75" fmla="*/ 1425 h 2169"/>
              <a:gd name="T76" fmla="*/ 1999 w 3311"/>
              <a:gd name="T77" fmla="*/ 1589 h 2169"/>
              <a:gd name="T78" fmla="*/ 1190 w 3311"/>
              <a:gd name="T79" fmla="*/ 920 h 2169"/>
              <a:gd name="T80" fmla="*/ 1026 w 3311"/>
              <a:gd name="T81" fmla="*/ 756 h 2169"/>
              <a:gd name="T82" fmla="*/ 1190 w 3311"/>
              <a:gd name="T83" fmla="*/ 592 h 2169"/>
              <a:gd name="T84" fmla="*/ 1354 w 3311"/>
              <a:gd name="T85" fmla="*/ 756 h 2169"/>
              <a:gd name="T86" fmla="*/ 1190 w 3311"/>
              <a:gd name="T87" fmla="*/ 920 h 2169"/>
              <a:gd name="T88" fmla="*/ 568 w 3311"/>
              <a:gd name="T89" fmla="*/ 1765 h 2169"/>
              <a:gd name="T90" fmla="*/ 404 w 3311"/>
              <a:gd name="T91" fmla="*/ 1929 h 2169"/>
              <a:gd name="T92" fmla="*/ 240 w 3311"/>
              <a:gd name="T93" fmla="*/ 1765 h 2169"/>
              <a:gd name="T94" fmla="*/ 404 w 3311"/>
              <a:gd name="T95" fmla="*/ 1601 h 2169"/>
              <a:gd name="T96" fmla="*/ 568 w 3311"/>
              <a:gd name="T97" fmla="*/ 176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11" h="2169">
                <a:moveTo>
                  <a:pt x="2907" y="0"/>
                </a:moveTo>
                <a:cubicBezTo>
                  <a:pt x="2684" y="0"/>
                  <a:pt x="2503" y="181"/>
                  <a:pt x="2503" y="404"/>
                </a:cubicBezTo>
                <a:cubicBezTo>
                  <a:pt x="2503" y="481"/>
                  <a:pt x="2525" y="554"/>
                  <a:pt x="2563" y="616"/>
                </a:cubicBezTo>
                <a:lnTo>
                  <a:pt x="2175" y="1061"/>
                </a:lnTo>
                <a:cubicBezTo>
                  <a:pt x="2122" y="1036"/>
                  <a:pt x="2062" y="1021"/>
                  <a:pt x="1999" y="1021"/>
                </a:cubicBezTo>
                <a:cubicBezTo>
                  <a:pt x="1917" y="1021"/>
                  <a:pt x="1840" y="1046"/>
                  <a:pt x="1776" y="1088"/>
                </a:cubicBezTo>
                <a:lnTo>
                  <a:pt x="1565" y="908"/>
                </a:lnTo>
                <a:cubicBezTo>
                  <a:pt x="1584" y="861"/>
                  <a:pt x="1594" y="809"/>
                  <a:pt x="1594" y="756"/>
                </a:cubicBezTo>
                <a:cubicBezTo>
                  <a:pt x="1594" y="533"/>
                  <a:pt x="1413" y="352"/>
                  <a:pt x="1190" y="352"/>
                </a:cubicBezTo>
                <a:cubicBezTo>
                  <a:pt x="968" y="352"/>
                  <a:pt x="786" y="533"/>
                  <a:pt x="786" y="756"/>
                </a:cubicBezTo>
                <a:cubicBezTo>
                  <a:pt x="786" y="840"/>
                  <a:pt x="812" y="918"/>
                  <a:pt x="856" y="983"/>
                </a:cubicBezTo>
                <a:lnTo>
                  <a:pt x="545" y="1386"/>
                </a:lnTo>
                <a:cubicBezTo>
                  <a:pt x="501" y="1370"/>
                  <a:pt x="454" y="1361"/>
                  <a:pt x="404" y="1361"/>
                </a:cubicBezTo>
                <a:cubicBezTo>
                  <a:pt x="181" y="1361"/>
                  <a:pt x="0" y="1542"/>
                  <a:pt x="0" y="1765"/>
                </a:cubicBezTo>
                <a:cubicBezTo>
                  <a:pt x="0" y="1988"/>
                  <a:pt x="181" y="2169"/>
                  <a:pt x="404" y="2169"/>
                </a:cubicBezTo>
                <a:cubicBezTo>
                  <a:pt x="627" y="2169"/>
                  <a:pt x="808" y="1988"/>
                  <a:pt x="808" y="1765"/>
                </a:cubicBezTo>
                <a:cubicBezTo>
                  <a:pt x="808" y="1679"/>
                  <a:pt x="781" y="1599"/>
                  <a:pt x="735" y="1533"/>
                </a:cubicBezTo>
                <a:lnTo>
                  <a:pt x="1044" y="1132"/>
                </a:lnTo>
                <a:cubicBezTo>
                  <a:pt x="1090" y="1150"/>
                  <a:pt x="1139" y="1160"/>
                  <a:pt x="1190" y="1160"/>
                </a:cubicBezTo>
                <a:cubicBezTo>
                  <a:pt x="1272" y="1160"/>
                  <a:pt x="1349" y="1135"/>
                  <a:pt x="1412" y="1093"/>
                </a:cubicBezTo>
                <a:lnTo>
                  <a:pt x="1624" y="1274"/>
                </a:lnTo>
                <a:cubicBezTo>
                  <a:pt x="1606" y="1321"/>
                  <a:pt x="1595" y="1372"/>
                  <a:pt x="1595" y="1425"/>
                </a:cubicBezTo>
                <a:cubicBezTo>
                  <a:pt x="1595" y="1648"/>
                  <a:pt x="1776" y="1829"/>
                  <a:pt x="1999" y="1829"/>
                </a:cubicBezTo>
                <a:cubicBezTo>
                  <a:pt x="2222" y="1829"/>
                  <a:pt x="2403" y="1648"/>
                  <a:pt x="2403" y="1425"/>
                </a:cubicBezTo>
                <a:cubicBezTo>
                  <a:pt x="2403" y="1352"/>
                  <a:pt x="2384" y="1284"/>
                  <a:pt x="2350" y="1225"/>
                </a:cubicBezTo>
                <a:lnTo>
                  <a:pt x="2744" y="773"/>
                </a:lnTo>
                <a:cubicBezTo>
                  <a:pt x="2794" y="795"/>
                  <a:pt x="2849" y="808"/>
                  <a:pt x="2907" y="808"/>
                </a:cubicBezTo>
                <a:cubicBezTo>
                  <a:pt x="3130" y="808"/>
                  <a:pt x="3311" y="627"/>
                  <a:pt x="3311" y="404"/>
                </a:cubicBezTo>
                <a:cubicBezTo>
                  <a:pt x="3311" y="181"/>
                  <a:pt x="3130" y="0"/>
                  <a:pt x="2907" y="0"/>
                </a:cubicBezTo>
                <a:close/>
                <a:moveTo>
                  <a:pt x="2907" y="568"/>
                </a:moveTo>
                <a:cubicBezTo>
                  <a:pt x="2816" y="568"/>
                  <a:pt x="2743" y="494"/>
                  <a:pt x="2743" y="404"/>
                </a:cubicBezTo>
                <a:cubicBezTo>
                  <a:pt x="2743" y="313"/>
                  <a:pt x="2816" y="240"/>
                  <a:pt x="2907" y="240"/>
                </a:cubicBezTo>
                <a:cubicBezTo>
                  <a:pt x="2997" y="240"/>
                  <a:pt x="3071" y="313"/>
                  <a:pt x="3071" y="404"/>
                </a:cubicBezTo>
                <a:cubicBezTo>
                  <a:pt x="3071" y="494"/>
                  <a:pt x="2997" y="568"/>
                  <a:pt x="2907" y="568"/>
                </a:cubicBezTo>
                <a:close/>
                <a:moveTo>
                  <a:pt x="1999" y="1589"/>
                </a:moveTo>
                <a:cubicBezTo>
                  <a:pt x="1909" y="1589"/>
                  <a:pt x="1835" y="1516"/>
                  <a:pt x="1835" y="1425"/>
                </a:cubicBezTo>
                <a:cubicBezTo>
                  <a:pt x="1835" y="1335"/>
                  <a:pt x="1909" y="1261"/>
                  <a:pt x="1999" y="1261"/>
                </a:cubicBezTo>
                <a:cubicBezTo>
                  <a:pt x="2089" y="1261"/>
                  <a:pt x="2163" y="1335"/>
                  <a:pt x="2163" y="1425"/>
                </a:cubicBezTo>
                <a:cubicBezTo>
                  <a:pt x="2163" y="1516"/>
                  <a:pt x="2089" y="1589"/>
                  <a:pt x="1999" y="1589"/>
                </a:cubicBezTo>
                <a:close/>
                <a:moveTo>
                  <a:pt x="1190" y="920"/>
                </a:moveTo>
                <a:cubicBezTo>
                  <a:pt x="1100" y="920"/>
                  <a:pt x="1026" y="846"/>
                  <a:pt x="1026" y="756"/>
                </a:cubicBezTo>
                <a:cubicBezTo>
                  <a:pt x="1026" y="665"/>
                  <a:pt x="1100" y="592"/>
                  <a:pt x="1190" y="592"/>
                </a:cubicBezTo>
                <a:cubicBezTo>
                  <a:pt x="1281" y="592"/>
                  <a:pt x="1354" y="665"/>
                  <a:pt x="1354" y="756"/>
                </a:cubicBezTo>
                <a:cubicBezTo>
                  <a:pt x="1354" y="846"/>
                  <a:pt x="1281" y="920"/>
                  <a:pt x="1190" y="920"/>
                </a:cubicBezTo>
                <a:close/>
                <a:moveTo>
                  <a:pt x="568" y="1765"/>
                </a:moveTo>
                <a:cubicBezTo>
                  <a:pt x="568" y="1855"/>
                  <a:pt x="494" y="1929"/>
                  <a:pt x="404" y="1929"/>
                </a:cubicBezTo>
                <a:cubicBezTo>
                  <a:pt x="314" y="1929"/>
                  <a:pt x="240" y="1855"/>
                  <a:pt x="240" y="1765"/>
                </a:cubicBezTo>
                <a:cubicBezTo>
                  <a:pt x="240" y="1675"/>
                  <a:pt x="314" y="1601"/>
                  <a:pt x="404" y="1601"/>
                </a:cubicBezTo>
                <a:cubicBezTo>
                  <a:pt x="494" y="1601"/>
                  <a:pt x="568" y="1675"/>
                  <a:pt x="568" y="17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7374888" y="4981252"/>
            <a:ext cx="424561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9" name="文本框 22"/>
          <p:cNvSpPr txBox="1"/>
          <p:nvPr/>
        </p:nvSpPr>
        <p:spPr>
          <a:xfrm flipH="1">
            <a:off x="7374888" y="5381362"/>
            <a:ext cx="42456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617970" y="5009396"/>
            <a:ext cx="594360" cy="59436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checked_158820"/>
          <p:cNvSpPr>
            <a:spLocks noChangeAspect="1"/>
          </p:cNvSpPr>
          <p:nvPr/>
        </p:nvSpPr>
        <p:spPr bwMode="auto">
          <a:xfrm>
            <a:off x="6768211" y="5105984"/>
            <a:ext cx="317648" cy="366645"/>
          </a:xfrm>
          <a:custGeom>
            <a:avLst/>
            <a:gdLst>
              <a:gd name="connsiteX0" fmla="*/ 364492 w 525642"/>
              <a:gd name="connsiteY0" fmla="*/ 201148 h 606722"/>
              <a:gd name="connsiteX1" fmla="*/ 378547 w 525642"/>
              <a:gd name="connsiteY1" fmla="*/ 215723 h 606722"/>
              <a:gd name="connsiteX2" fmla="*/ 374010 w 525642"/>
              <a:gd name="connsiteY2" fmla="*/ 448744 h 606722"/>
              <a:gd name="connsiteX3" fmla="*/ 359777 w 525642"/>
              <a:gd name="connsiteY3" fmla="*/ 462697 h 606722"/>
              <a:gd name="connsiteX4" fmla="*/ 359510 w 525642"/>
              <a:gd name="connsiteY4" fmla="*/ 462697 h 606722"/>
              <a:gd name="connsiteX5" fmla="*/ 345455 w 525642"/>
              <a:gd name="connsiteY5" fmla="*/ 448211 h 606722"/>
              <a:gd name="connsiteX6" fmla="*/ 349992 w 525642"/>
              <a:gd name="connsiteY6" fmla="*/ 215190 h 606722"/>
              <a:gd name="connsiteX7" fmla="*/ 364492 w 525642"/>
              <a:gd name="connsiteY7" fmla="*/ 201148 h 606722"/>
              <a:gd name="connsiteX8" fmla="*/ 262847 w 525642"/>
              <a:gd name="connsiteY8" fmla="*/ 201112 h 606722"/>
              <a:gd name="connsiteX9" fmla="*/ 277181 w 525642"/>
              <a:gd name="connsiteY9" fmla="*/ 215422 h 606722"/>
              <a:gd name="connsiteX10" fmla="*/ 277181 w 525642"/>
              <a:gd name="connsiteY10" fmla="*/ 448477 h 606722"/>
              <a:gd name="connsiteX11" fmla="*/ 262847 w 525642"/>
              <a:gd name="connsiteY11" fmla="*/ 462698 h 606722"/>
              <a:gd name="connsiteX12" fmla="*/ 248602 w 525642"/>
              <a:gd name="connsiteY12" fmla="*/ 448477 h 606722"/>
              <a:gd name="connsiteX13" fmla="*/ 248602 w 525642"/>
              <a:gd name="connsiteY13" fmla="*/ 215422 h 606722"/>
              <a:gd name="connsiteX14" fmla="*/ 262847 w 525642"/>
              <a:gd name="connsiteY14" fmla="*/ 201112 h 606722"/>
              <a:gd name="connsiteX15" fmla="*/ 161210 w 525642"/>
              <a:gd name="connsiteY15" fmla="*/ 201112 h 606722"/>
              <a:gd name="connsiteX16" fmla="*/ 161566 w 525642"/>
              <a:gd name="connsiteY16" fmla="*/ 201112 h 606722"/>
              <a:gd name="connsiteX17" fmla="*/ 175807 w 525642"/>
              <a:gd name="connsiteY17" fmla="*/ 215156 h 606722"/>
              <a:gd name="connsiteX18" fmla="*/ 180257 w 525642"/>
              <a:gd name="connsiteY18" fmla="*/ 448210 h 606722"/>
              <a:gd name="connsiteX19" fmla="*/ 166283 w 525642"/>
              <a:gd name="connsiteY19" fmla="*/ 462698 h 606722"/>
              <a:gd name="connsiteX20" fmla="*/ 166016 w 525642"/>
              <a:gd name="connsiteY20" fmla="*/ 462698 h 606722"/>
              <a:gd name="connsiteX21" fmla="*/ 151686 w 525642"/>
              <a:gd name="connsiteY21" fmla="*/ 448743 h 606722"/>
              <a:gd name="connsiteX22" fmla="*/ 147236 w 525642"/>
              <a:gd name="connsiteY22" fmla="*/ 215689 h 606722"/>
              <a:gd name="connsiteX23" fmla="*/ 161210 w 525642"/>
              <a:gd name="connsiteY23" fmla="*/ 201112 h 606722"/>
              <a:gd name="connsiteX24" fmla="*/ 69421 w 525642"/>
              <a:gd name="connsiteY24" fmla="*/ 85760 h 606722"/>
              <a:gd name="connsiteX25" fmla="*/ 87488 w 525642"/>
              <a:gd name="connsiteY25" fmla="*/ 554288 h 606722"/>
              <a:gd name="connsiteX26" fmla="*/ 112231 w 525642"/>
              <a:gd name="connsiteY26" fmla="*/ 578106 h 606722"/>
              <a:gd name="connsiteX27" fmla="*/ 413411 w 525642"/>
              <a:gd name="connsiteY27" fmla="*/ 578106 h 606722"/>
              <a:gd name="connsiteX28" fmla="*/ 438243 w 525642"/>
              <a:gd name="connsiteY28" fmla="*/ 554288 h 606722"/>
              <a:gd name="connsiteX29" fmla="*/ 456221 w 525642"/>
              <a:gd name="connsiteY29" fmla="*/ 85760 h 606722"/>
              <a:gd name="connsiteX30" fmla="*/ 206216 w 525642"/>
              <a:gd name="connsiteY30" fmla="*/ 28527 h 606722"/>
              <a:gd name="connsiteX31" fmla="*/ 206216 w 525642"/>
              <a:gd name="connsiteY31" fmla="*/ 57144 h 606722"/>
              <a:gd name="connsiteX32" fmla="*/ 319515 w 525642"/>
              <a:gd name="connsiteY32" fmla="*/ 57144 h 606722"/>
              <a:gd name="connsiteX33" fmla="*/ 319515 w 525642"/>
              <a:gd name="connsiteY33" fmla="*/ 28527 h 606722"/>
              <a:gd name="connsiteX34" fmla="*/ 206038 w 525642"/>
              <a:gd name="connsiteY34" fmla="*/ 0 h 606722"/>
              <a:gd name="connsiteX35" fmla="*/ 319693 w 525642"/>
              <a:gd name="connsiteY35" fmla="*/ 0 h 606722"/>
              <a:gd name="connsiteX36" fmla="*/ 348084 w 525642"/>
              <a:gd name="connsiteY36" fmla="*/ 28350 h 606722"/>
              <a:gd name="connsiteX37" fmla="*/ 348084 w 525642"/>
              <a:gd name="connsiteY37" fmla="*/ 57144 h 606722"/>
              <a:gd name="connsiteX38" fmla="*/ 511402 w 525642"/>
              <a:gd name="connsiteY38" fmla="*/ 57144 h 606722"/>
              <a:gd name="connsiteX39" fmla="*/ 525642 w 525642"/>
              <a:gd name="connsiteY39" fmla="*/ 71452 h 606722"/>
              <a:gd name="connsiteX40" fmla="*/ 511402 w 525642"/>
              <a:gd name="connsiteY40" fmla="*/ 85671 h 606722"/>
              <a:gd name="connsiteX41" fmla="*/ 484879 w 525642"/>
              <a:gd name="connsiteY41" fmla="*/ 85671 h 606722"/>
              <a:gd name="connsiteX42" fmla="*/ 466812 w 525642"/>
              <a:gd name="connsiteY42" fmla="*/ 555444 h 606722"/>
              <a:gd name="connsiteX43" fmla="*/ 413411 w 525642"/>
              <a:gd name="connsiteY43" fmla="*/ 606722 h 606722"/>
              <a:gd name="connsiteX44" fmla="*/ 112231 w 525642"/>
              <a:gd name="connsiteY44" fmla="*/ 606722 h 606722"/>
              <a:gd name="connsiteX45" fmla="*/ 58919 w 525642"/>
              <a:gd name="connsiteY45" fmla="*/ 555444 h 606722"/>
              <a:gd name="connsiteX46" fmla="*/ 40852 w 525642"/>
              <a:gd name="connsiteY46" fmla="*/ 85760 h 606722"/>
              <a:gd name="connsiteX47" fmla="*/ 14329 w 525642"/>
              <a:gd name="connsiteY47" fmla="*/ 85760 h 606722"/>
              <a:gd name="connsiteX48" fmla="*/ 0 w 525642"/>
              <a:gd name="connsiteY48" fmla="*/ 71452 h 606722"/>
              <a:gd name="connsiteX49" fmla="*/ 14329 w 525642"/>
              <a:gd name="connsiteY49" fmla="*/ 57144 h 606722"/>
              <a:gd name="connsiteX50" fmla="*/ 177647 w 525642"/>
              <a:gd name="connsiteY50" fmla="*/ 57144 h 606722"/>
              <a:gd name="connsiteX51" fmla="*/ 177647 w 525642"/>
              <a:gd name="connsiteY51" fmla="*/ 28350 h 606722"/>
              <a:gd name="connsiteX52" fmla="*/ 206038 w 525642"/>
              <a:gd name="connsiteY5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5642" h="606722">
                <a:moveTo>
                  <a:pt x="364492" y="201148"/>
                </a:moveTo>
                <a:cubicBezTo>
                  <a:pt x="372409" y="201326"/>
                  <a:pt x="378725" y="207813"/>
                  <a:pt x="378547" y="215723"/>
                </a:cubicBezTo>
                <a:lnTo>
                  <a:pt x="374010" y="448744"/>
                </a:lnTo>
                <a:cubicBezTo>
                  <a:pt x="373921" y="456565"/>
                  <a:pt x="367516" y="462697"/>
                  <a:pt x="359777" y="462697"/>
                </a:cubicBezTo>
                <a:cubicBezTo>
                  <a:pt x="359688" y="462697"/>
                  <a:pt x="359599" y="462697"/>
                  <a:pt x="359510" y="462697"/>
                </a:cubicBezTo>
                <a:cubicBezTo>
                  <a:pt x="351593" y="462608"/>
                  <a:pt x="345277" y="456032"/>
                  <a:pt x="345455" y="448211"/>
                </a:cubicBezTo>
                <a:lnTo>
                  <a:pt x="349992" y="215190"/>
                </a:lnTo>
                <a:cubicBezTo>
                  <a:pt x="350081" y="207280"/>
                  <a:pt x="356664" y="200970"/>
                  <a:pt x="364492" y="201148"/>
                </a:cubicBezTo>
                <a:close/>
                <a:moveTo>
                  <a:pt x="262847" y="201112"/>
                </a:moveTo>
                <a:cubicBezTo>
                  <a:pt x="270771" y="201112"/>
                  <a:pt x="277181" y="207512"/>
                  <a:pt x="277181" y="215422"/>
                </a:cubicBezTo>
                <a:lnTo>
                  <a:pt x="277181" y="448477"/>
                </a:lnTo>
                <a:cubicBezTo>
                  <a:pt x="277181" y="456387"/>
                  <a:pt x="270771" y="462698"/>
                  <a:pt x="262847" y="462698"/>
                </a:cubicBezTo>
                <a:cubicBezTo>
                  <a:pt x="255012" y="462698"/>
                  <a:pt x="248602" y="456387"/>
                  <a:pt x="248602" y="448477"/>
                </a:cubicBezTo>
                <a:lnTo>
                  <a:pt x="248602" y="215422"/>
                </a:lnTo>
                <a:cubicBezTo>
                  <a:pt x="248602" y="207512"/>
                  <a:pt x="255012" y="201112"/>
                  <a:pt x="262847" y="201112"/>
                </a:cubicBezTo>
                <a:close/>
                <a:moveTo>
                  <a:pt x="161210" y="201112"/>
                </a:moveTo>
                <a:cubicBezTo>
                  <a:pt x="161299" y="201112"/>
                  <a:pt x="161388" y="201112"/>
                  <a:pt x="161566" y="201112"/>
                </a:cubicBezTo>
                <a:cubicBezTo>
                  <a:pt x="169309" y="201112"/>
                  <a:pt x="175629" y="207334"/>
                  <a:pt x="175807" y="215156"/>
                </a:cubicBezTo>
                <a:lnTo>
                  <a:pt x="180257" y="448210"/>
                </a:lnTo>
                <a:cubicBezTo>
                  <a:pt x="180435" y="456032"/>
                  <a:pt x="174205" y="462609"/>
                  <a:pt x="166283" y="462698"/>
                </a:cubicBezTo>
                <a:cubicBezTo>
                  <a:pt x="166194" y="462698"/>
                  <a:pt x="166105" y="462698"/>
                  <a:pt x="166016" y="462698"/>
                </a:cubicBezTo>
                <a:cubicBezTo>
                  <a:pt x="158273" y="462698"/>
                  <a:pt x="151864" y="456565"/>
                  <a:pt x="151686" y="448743"/>
                </a:cubicBezTo>
                <a:lnTo>
                  <a:pt x="147236" y="215689"/>
                </a:lnTo>
                <a:cubicBezTo>
                  <a:pt x="147058" y="207778"/>
                  <a:pt x="153377" y="201290"/>
                  <a:pt x="161210" y="201112"/>
                </a:cubicBezTo>
                <a:close/>
                <a:moveTo>
                  <a:pt x="69421" y="85760"/>
                </a:moveTo>
                <a:lnTo>
                  <a:pt x="87488" y="554288"/>
                </a:lnTo>
                <a:cubicBezTo>
                  <a:pt x="88022" y="567708"/>
                  <a:pt x="98881" y="578106"/>
                  <a:pt x="112231" y="578106"/>
                </a:cubicBezTo>
                <a:lnTo>
                  <a:pt x="413411" y="578106"/>
                </a:lnTo>
                <a:cubicBezTo>
                  <a:pt x="426850" y="578106"/>
                  <a:pt x="437709" y="567708"/>
                  <a:pt x="438243" y="554288"/>
                </a:cubicBezTo>
                <a:lnTo>
                  <a:pt x="456221" y="85760"/>
                </a:lnTo>
                <a:close/>
                <a:moveTo>
                  <a:pt x="206216" y="28527"/>
                </a:moveTo>
                <a:lnTo>
                  <a:pt x="206216" y="57144"/>
                </a:lnTo>
                <a:lnTo>
                  <a:pt x="319515" y="57144"/>
                </a:lnTo>
                <a:lnTo>
                  <a:pt x="319515" y="28527"/>
                </a:lnTo>
                <a:close/>
                <a:moveTo>
                  <a:pt x="206038" y="0"/>
                </a:moveTo>
                <a:lnTo>
                  <a:pt x="319693" y="0"/>
                </a:lnTo>
                <a:cubicBezTo>
                  <a:pt x="335357" y="0"/>
                  <a:pt x="348084" y="12708"/>
                  <a:pt x="348084" y="28350"/>
                </a:cubicBezTo>
                <a:lnTo>
                  <a:pt x="348084" y="57144"/>
                </a:lnTo>
                <a:lnTo>
                  <a:pt x="511402" y="57144"/>
                </a:lnTo>
                <a:cubicBezTo>
                  <a:pt x="519234" y="57144"/>
                  <a:pt x="525642" y="63543"/>
                  <a:pt x="525642" y="71452"/>
                </a:cubicBezTo>
                <a:cubicBezTo>
                  <a:pt x="525642" y="79362"/>
                  <a:pt x="519234" y="85671"/>
                  <a:pt x="511402" y="85671"/>
                </a:cubicBezTo>
                <a:lnTo>
                  <a:pt x="484879" y="85671"/>
                </a:lnTo>
                <a:lnTo>
                  <a:pt x="466812" y="555444"/>
                </a:lnTo>
                <a:cubicBezTo>
                  <a:pt x="465655" y="584149"/>
                  <a:pt x="442248" y="606722"/>
                  <a:pt x="413411" y="606722"/>
                </a:cubicBezTo>
                <a:lnTo>
                  <a:pt x="112231" y="606722"/>
                </a:lnTo>
                <a:cubicBezTo>
                  <a:pt x="83483" y="606722"/>
                  <a:pt x="59987" y="584149"/>
                  <a:pt x="58919" y="555444"/>
                </a:cubicBezTo>
                <a:lnTo>
                  <a:pt x="40852" y="85760"/>
                </a:lnTo>
                <a:lnTo>
                  <a:pt x="14329" y="85760"/>
                </a:lnTo>
                <a:cubicBezTo>
                  <a:pt x="6408" y="85760"/>
                  <a:pt x="0" y="79362"/>
                  <a:pt x="0" y="71452"/>
                </a:cubicBezTo>
                <a:cubicBezTo>
                  <a:pt x="0" y="63543"/>
                  <a:pt x="6408" y="57144"/>
                  <a:pt x="14329" y="57144"/>
                </a:cubicBezTo>
                <a:lnTo>
                  <a:pt x="177647" y="57144"/>
                </a:lnTo>
                <a:lnTo>
                  <a:pt x="177647" y="28350"/>
                </a:lnTo>
                <a:cubicBezTo>
                  <a:pt x="177647" y="12708"/>
                  <a:pt x="190374" y="0"/>
                  <a:pt x="206038" y="0"/>
                </a:cubicBez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44428" y="919596"/>
            <a:ext cx="4688114" cy="5748198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9458" y="1373049"/>
            <a:ext cx="6451371" cy="458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[1]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阅杭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.[M].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杭州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,2001: 12.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[2]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结构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重庆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.2004.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[3]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陶沙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,2000,(2): 82.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[4]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.2009.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[5]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程淮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0—3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,2001 (1):12—13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[6]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[7]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.0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[8]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[J〕.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,2006 (8)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[9]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李琪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,2007 (14)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参考文献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8269" y="3587132"/>
            <a:ext cx="537546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dist"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08268" y="2594793"/>
            <a:ext cx="537546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/>
              <a:t>恳请</a:t>
            </a:r>
            <a:r>
              <a:rPr lang="zh-CN" altLang="en-US" sz="4000" dirty="0">
                <a:solidFill>
                  <a:srgbClr val="FEE1C2"/>
                </a:solidFill>
              </a:rPr>
              <a:t>各位老师</a:t>
            </a:r>
            <a:r>
              <a:rPr lang="zh-CN" altLang="en-US" sz="4000" dirty="0"/>
              <a:t>批评</a:t>
            </a:r>
            <a:r>
              <a:rPr lang="zh-CN" altLang="en-US" sz="4000" dirty="0">
                <a:solidFill>
                  <a:srgbClr val="EC9589"/>
                </a:solidFill>
              </a:rPr>
              <a:t>指正</a:t>
            </a:r>
            <a:endParaRPr lang="zh-CN" altLang="en-US" sz="4000" dirty="0">
              <a:solidFill>
                <a:srgbClr val="EC9589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76439" y="3350629"/>
            <a:ext cx="5239121" cy="164251"/>
            <a:chOff x="1064717" y="3192661"/>
            <a:chExt cx="5600905" cy="175593"/>
          </a:xfrm>
          <a:solidFill>
            <a:srgbClr val="ED9489"/>
          </a:solidFill>
        </p:grpSpPr>
        <p:grpSp>
          <p:nvGrpSpPr>
            <p:cNvPr id="8" name="组合 7"/>
            <p:cNvGrpSpPr/>
            <p:nvPr/>
          </p:nvGrpSpPr>
          <p:grpSpPr>
            <a:xfrm rot="5400000">
              <a:off x="4724981" y="1427613"/>
              <a:ext cx="175593" cy="3705689"/>
              <a:chOff x="12718286" y="1589327"/>
              <a:chExt cx="151873" cy="4104555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 rot="5400000">
                <a:off x="11699881" y="4523604"/>
                <a:ext cx="2188683" cy="151873"/>
                <a:chOff x="1880040" y="3784600"/>
                <a:chExt cx="5124637" cy="355600"/>
              </a:xfrm>
              <a:grpFill/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1880040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70" name="直接连接符 6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8" name="直接连接符 6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4" name="直接连接符 6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连接符 6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8" name="直接连接符 5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6" name="直接连接符 5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2" name="直接连接符 5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50" name="直接连接符 4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" name="组合 18"/>
              <p:cNvGrpSpPr/>
              <p:nvPr/>
            </p:nvGrpSpPr>
            <p:grpSpPr>
              <a:xfrm rot="5400000">
                <a:off x="11836287" y="2471326"/>
                <a:ext cx="1915872" cy="151873"/>
                <a:chOff x="2518806" y="3784600"/>
                <a:chExt cx="4485871" cy="355600"/>
              </a:xfrm>
              <a:grpFill/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2518806" y="3784600"/>
                  <a:ext cx="638763" cy="355600"/>
                  <a:chOff x="1880040" y="3784600"/>
                  <a:chExt cx="638764" cy="355600"/>
                </a:xfrm>
                <a:grpFill/>
              </p:grpSpPr>
              <p:cxnSp>
                <p:nvCxnSpPr>
                  <p:cNvPr id="42" name="直接连接符 41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grpFill/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316827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8" name="直接连接符 3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4447712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4" name="直接连接符 33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727149" y="3784600"/>
                  <a:ext cx="1277528" cy="355600"/>
                  <a:chOff x="1880040" y="3784600"/>
                  <a:chExt cx="1277528" cy="355600"/>
                </a:xfrm>
                <a:grpFill/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880040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28" name="直接连接符 27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连接符 28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518804" y="3784600"/>
                    <a:ext cx="638764" cy="355600"/>
                    <a:chOff x="1880040" y="3784600"/>
                    <a:chExt cx="638764" cy="355600"/>
                  </a:xfrm>
                  <a:grpFill/>
                </p:grpSpPr>
                <p:cxnSp>
                  <p:nvCxnSpPr>
                    <p:cNvPr id="26" name="直接连接符 25"/>
                    <p:cNvCxnSpPr/>
                    <p:nvPr/>
                  </p:nvCxnSpPr>
                  <p:spPr>
                    <a:xfrm flipV="1">
                      <a:off x="188004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 flipH="1" flipV="1">
                      <a:off x="2202150" y="3784600"/>
                      <a:ext cx="316654" cy="35560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ED948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9" name="组合 8"/>
            <p:cNvGrpSpPr/>
            <p:nvPr/>
          </p:nvGrpSpPr>
          <p:grpSpPr>
            <a:xfrm>
              <a:off x="1064717" y="3222369"/>
              <a:ext cx="1858312" cy="116176"/>
              <a:chOff x="4898614" y="1908567"/>
              <a:chExt cx="2946758" cy="184223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 flipV="1">
                <a:off x="4898614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5450600" y="1908567"/>
                <a:ext cx="2394772" cy="184223"/>
                <a:chOff x="4638210" y="2529269"/>
                <a:chExt cx="3416236" cy="262801"/>
              </a:xfrm>
              <a:grpFill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4638210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214927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791645" y="2529269"/>
                  <a:ext cx="262801" cy="262801"/>
                </a:xfrm>
                <a:prstGeom prst="ellipse">
                  <a:avLst/>
                </a:prstGeom>
                <a:grpFill/>
                <a:ln>
                  <a:solidFill>
                    <a:srgbClr val="ED94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023987" y="3168551"/>
            <a:ext cx="5177038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连续两届稻壳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优秀设计师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23985" y="4323781"/>
            <a:ext cx="5177038" cy="1381380"/>
            <a:chOff x="1052303" y="4737042"/>
            <a:chExt cx="4562677" cy="1381380"/>
          </a:xfrm>
        </p:grpSpPr>
        <p:sp>
          <p:nvSpPr>
            <p:cNvPr id="19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algn="dist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作品特点：美观实用，风格多变</a:t>
              </a:r>
              <a:endPara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38029" y="4211886"/>
            <a:ext cx="1605171" cy="160517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023986" y="2573019"/>
            <a:ext cx="5177035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809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研究处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进店方式：百度搜索“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809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研究处”或点击链接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http://chn.docer.com/works?userid=206935610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顶角 6"/>
          <p:cNvSpPr/>
          <p:nvPr/>
        </p:nvSpPr>
        <p:spPr>
          <a:xfrm rot="5400000">
            <a:off x="6103969" y="769783"/>
            <a:ext cx="523222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29043" y="1127724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选题背景和意义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8118" y="1066169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顶角 8"/>
          <p:cNvSpPr/>
          <p:nvPr/>
        </p:nvSpPr>
        <p:spPr>
          <a:xfrm rot="5400000">
            <a:off x="6103969" y="3110678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29043" y="3468614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研究方法与过程</a:t>
            </a:r>
            <a:endParaRPr kumimoji="0" lang="zh-CN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18118" y="3407059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>
                <a:solidFill>
                  <a:srgbClr val="596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2800" i="1">
              <a:solidFill>
                <a:srgbClr val="596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顶角 7"/>
          <p:cNvSpPr/>
          <p:nvPr/>
        </p:nvSpPr>
        <p:spPr>
          <a:xfrm rot="5400000">
            <a:off x="6103969" y="1940233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29043" y="2298169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研究内容与</a:t>
            </a:r>
            <a:r>
              <a:rPr lang="zh-CN" altLang="en-US" sz="20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思路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8118" y="2236614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28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顶角 9"/>
          <p:cNvSpPr/>
          <p:nvPr/>
        </p:nvSpPr>
        <p:spPr>
          <a:xfrm rot="5400000">
            <a:off x="6103969" y="4281124"/>
            <a:ext cx="523221" cy="1152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9667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9043" y="4639060"/>
            <a:ext cx="34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预期研究目标</a:t>
            </a:r>
            <a:endParaRPr kumimoji="0" lang="zh-CN" altLang="en-US" sz="2000" b="0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8118" y="4577505"/>
            <a:ext cx="132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28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1701" y="939972"/>
            <a:ext cx="266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b="1" dirty="0">
                <a:solidFill>
                  <a:srgbClr val="FEE1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</a:t>
            </a:r>
            <a:r>
              <a:rPr lang="en-US" altLang="zh-CN" sz="3200" b="1" dirty="0">
                <a:solidFill>
                  <a:srgbClr val="ED94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800" b="1" dirty="0">
              <a:solidFill>
                <a:srgbClr val="ED94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5400000">
            <a:off x="2237911" y="344587"/>
            <a:ext cx="133594" cy="2544832"/>
            <a:chOff x="12718286" y="2959580"/>
            <a:chExt cx="151873" cy="2734302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6" name="直接连接符 55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4" name="直接连接符 5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组合 30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50" name="直接连接符 49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8" name="直接连接符 47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" name="组合 31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2" name="直接连接符 41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" name="组合 32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8" name="直接连接符 37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组合 22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3" name="medal-of-award_49824"/>
          <p:cNvSpPr>
            <a:spLocks noChangeAspect="1"/>
          </p:cNvSpPr>
          <p:nvPr/>
        </p:nvSpPr>
        <p:spPr bwMode="auto">
          <a:xfrm>
            <a:off x="1785562" y="1842853"/>
            <a:ext cx="1038293" cy="668223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FEE1C2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5789161" y="1084592"/>
            <a:ext cx="0" cy="4016133"/>
          </a:xfrm>
          <a:prstGeom prst="line">
            <a:avLst/>
          </a:prstGeom>
          <a:ln>
            <a:solidFill>
              <a:srgbClr val="FEE1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51735" y="3775069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选题的背景和意义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1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79" name="组合 78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13" name="直接连接符 11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11" name="直接连接符 11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组合 87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7" name="直接连接符 10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5" name="直接连接符 10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97" name="组合 9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101" name="直接连接符 10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组合 9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9" name="直接连接符 9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5" name="直接连接符 9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93" name="直接连接符 9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0" name="组合 79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83" name="直接连接符 82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圆角矩形 3"/>
          <p:cNvSpPr/>
          <p:nvPr/>
        </p:nvSpPr>
        <p:spPr>
          <a:xfrm>
            <a:off x="6236335" y="3279775"/>
            <a:ext cx="5607050" cy="3258820"/>
          </a:xfrm>
          <a:prstGeom prst="roundRect">
            <a:avLst>
              <a:gd name="adj" fmla="val 0"/>
            </a:avLst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6236335" y="982345"/>
            <a:ext cx="3559810" cy="9531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236335" y="1998980"/>
            <a:ext cx="501586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06975" y="2432050"/>
            <a:ext cx="0" cy="447992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268153" y="1073150"/>
            <a:ext cx="1477645" cy="1477645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1141730" y="1544955"/>
            <a:ext cx="280860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1141730" y="2319655"/>
            <a:ext cx="280860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4810" y="1607185"/>
            <a:ext cx="594360" cy="594360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checked_158820"/>
          <p:cNvSpPr>
            <a:spLocks noChangeAspect="1"/>
          </p:cNvSpPr>
          <p:nvPr/>
        </p:nvSpPr>
        <p:spPr bwMode="auto">
          <a:xfrm>
            <a:off x="538738" y="1727200"/>
            <a:ext cx="340103" cy="343217"/>
          </a:xfrm>
          <a:custGeom>
            <a:avLst/>
            <a:gdLst>
              <a:gd name="connsiteX0" fmla="*/ 107916 w 601288"/>
              <a:gd name="connsiteY0" fmla="*/ 441881 h 606792"/>
              <a:gd name="connsiteX1" fmla="*/ 372117 w 601288"/>
              <a:gd name="connsiteY1" fmla="*/ 441881 h 606792"/>
              <a:gd name="connsiteX2" fmla="*/ 391991 w 601288"/>
              <a:gd name="connsiteY2" fmla="*/ 461663 h 606792"/>
              <a:gd name="connsiteX3" fmla="*/ 372117 w 601288"/>
              <a:gd name="connsiteY3" fmla="*/ 481539 h 606792"/>
              <a:gd name="connsiteX4" fmla="*/ 107916 w 601288"/>
              <a:gd name="connsiteY4" fmla="*/ 481539 h 606792"/>
              <a:gd name="connsiteX5" fmla="*/ 88136 w 601288"/>
              <a:gd name="connsiteY5" fmla="*/ 461663 h 606792"/>
              <a:gd name="connsiteX6" fmla="*/ 107916 w 601288"/>
              <a:gd name="connsiteY6" fmla="*/ 441881 h 606792"/>
              <a:gd name="connsiteX7" fmla="*/ 107916 w 601288"/>
              <a:gd name="connsiteY7" fmla="*/ 336385 h 606792"/>
              <a:gd name="connsiteX8" fmla="*/ 372117 w 601288"/>
              <a:gd name="connsiteY8" fmla="*/ 336385 h 606792"/>
              <a:gd name="connsiteX9" fmla="*/ 391991 w 601288"/>
              <a:gd name="connsiteY9" fmla="*/ 356131 h 606792"/>
              <a:gd name="connsiteX10" fmla="*/ 372117 w 601288"/>
              <a:gd name="connsiteY10" fmla="*/ 375972 h 606792"/>
              <a:gd name="connsiteX11" fmla="*/ 107916 w 601288"/>
              <a:gd name="connsiteY11" fmla="*/ 375972 h 606792"/>
              <a:gd name="connsiteX12" fmla="*/ 88136 w 601288"/>
              <a:gd name="connsiteY12" fmla="*/ 356131 h 606792"/>
              <a:gd name="connsiteX13" fmla="*/ 107916 w 601288"/>
              <a:gd name="connsiteY13" fmla="*/ 336385 h 606792"/>
              <a:gd name="connsiteX14" fmla="*/ 107916 w 601288"/>
              <a:gd name="connsiteY14" fmla="*/ 230819 h 606792"/>
              <a:gd name="connsiteX15" fmla="*/ 372117 w 601288"/>
              <a:gd name="connsiteY15" fmla="*/ 230819 h 606792"/>
              <a:gd name="connsiteX16" fmla="*/ 391991 w 601288"/>
              <a:gd name="connsiteY16" fmla="*/ 250659 h 606792"/>
              <a:gd name="connsiteX17" fmla="*/ 372117 w 601288"/>
              <a:gd name="connsiteY17" fmla="*/ 270406 h 606792"/>
              <a:gd name="connsiteX18" fmla="*/ 107916 w 601288"/>
              <a:gd name="connsiteY18" fmla="*/ 270406 h 606792"/>
              <a:gd name="connsiteX19" fmla="*/ 88136 w 601288"/>
              <a:gd name="connsiteY19" fmla="*/ 250659 h 606792"/>
              <a:gd name="connsiteX20" fmla="*/ 107916 w 601288"/>
              <a:gd name="connsiteY20" fmla="*/ 230819 h 606792"/>
              <a:gd name="connsiteX21" fmla="*/ 107917 w 601288"/>
              <a:gd name="connsiteY21" fmla="*/ 125324 h 606792"/>
              <a:gd name="connsiteX22" fmla="*/ 319286 w 601288"/>
              <a:gd name="connsiteY22" fmla="*/ 125324 h 606792"/>
              <a:gd name="connsiteX23" fmla="*/ 339067 w 601288"/>
              <a:gd name="connsiteY23" fmla="*/ 145070 h 606792"/>
              <a:gd name="connsiteX24" fmla="*/ 319286 w 601288"/>
              <a:gd name="connsiteY24" fmla="*/ 164911 h 606792"/>
              <a:gd name="connsiteX25" fmla="*/ 107917 w 601288"/>
              <a:gd name="connsiteY25" fmla="*/ 164911 h 606792"/>
              <a:gd name="connsiteX26" fmla="*/ 88136 w 601288"/>
              <a:gd name="connsiteY26" fmla="*/ 145070 h 606792"/>
              <a:gd name="connsiteX27" fmla="*/ 107917 w 601288"/>
              <a:gd name="connsiteY27" fmla="*/ 125324 h 606792"/>
              <a:gd name="connsiteX28" fmla="*/ 64716 w 601288"/>
              <a:gd name="connsiteY28" fmla="*/ 39600 h 606792"/>
              <a:gd name="connsiteX29" fmla="*/ 39659 w 601288"/>
              <a:gd name="connsiteY29" fmla="*/ 64620 h 606792"/>
              <a:gd name="connsiteX30" fmla="*/ 39659 w 601288"/>
              <a:gd name="connsiteY30" fmla="*/ 542266 h 606792"/>
              <a:gd name="connsiteX31" fmla="*/ 64716 w 601288"/>
              <a:gd name="connsiteY31" fmla="*/ 567192 h 606792"/>
              <a:gd name="connsiteX32" fmla="*/ 415334 w 601288"/>
              <a:gd name="connsiteY32" fmla="*/ 567192 h 606792"/>
              <a:gd name="connsiteX33" fmla="*/ 440392 w 601288"/>
              <a:gd name="connsiteY33" fmla="*/ 542266 h 606792"/>
              <a:gd name="connsiteX34" fmla="*/ 440392 w 601288"/>
              <a:gd name="connsiteY34" fmla="*/ 201762 h 606792"/>
              <a:gd name="connsiteX35" fmla="*/ 386038 w 601288"/>
              <a:gd name="connsiteY35" fmla="*/ 201762 h 606792"/>
              <a:gd name="connsiteX36" fmla="*/ 369081 w 601288"/>
              <a:gd name="connsiteY36" fmla="*/ 184831 h 606792"/>
              <a:gd name="connsiteX37" fmla="*/ 369081 w 601288"/>
              <a:gd name="connsiteY37" fmla="*/ 99893 h 606792"/>
              <a:gd name="connsiteX38" fmla="*/ 386038 w 601288"/>
              <a:gd name="connsiteY38" fmla="*/ 83056 h 606792"/>
              <a:gd name="connsiteX39" fmla="*/ 440392 w 601288"/>
              <a:gd name="connsiteY39" fmla="*/ 83056 h 606792"/>
              <a:gd name="connsiteX40" fmla="*/ 440392 w 601288"/>
              <a:gd name="connsiteY40" fmla="*/ 64620 h 606792"/>
              <a:gd name="connsiteX41" fmla="*/ 415334 w 601288"/>
              <a:gd name="connsiteY41" fmla="*/ 39600 h 606792"/>
              <a:gd name="connsiteX42" fmla="*/ 64716 w 601288"/>
              <a:gd name="connsiteY42" fmla="*/ 0 h 606792"/>
              <a:gd name="connsiteX43" fmla="*/ 415334 w 601288"/>
              <a:gd name="connsiteY43" fmla="*/ 0 h 606792"/>
              <a:gd name="connsiteX44" fmla="*/ 479957 w 601288"/>
              <a:gd name="connsiteY44" fmla="*/ 64620 h 606792"/>
              <a:gd name="connsiteX45" fmla="*/ 479957 w 601288"/>
              <a:gd name="connsiteY45" fmla="*/ 83056 h 606792"/>
              <a:gd name="connsiteX46" fmla="*/ 536572 w 601288"/>
              <a:gd name="connsiteY46" fmla="*/ 83056 h 606792"/>
              <a:gd name="connsiteX47" fmla="*/ 544014 w 601288"/>
              <a:gd name="connsiteY47" fmla="*/ 85784 h 606792"/>
              <a:gd name="connsiteX48" fmla="*/ 597426 w 601288"/>
              <a:gd name="connsiteY48" fmla="*/ 132439 h 606792"/>
              <a:gd name="connsiteX49" fmla="*/ 601288 w 601288"/>
              <a:gd name="connsiteY49" fmla="*/ 140810 h 606792"/>
              <a:gd name="connsiteX50" fmla="*/ 597708 w 601288"/>
              <a:gd name="connsiteY50" fmla="*/ 149276 h 606792"/>
              <a:gd name="connsiteX51" fmla="*/ 544108 w 601288"/>
              <a:gd name="connsiteY51" fmla="*/ 198752 h 606792"/>
              <a:gd name="connsiteX52" fmla="*/ 536383 w 601288"/>
              <a:gd name="connsiteY52" fmla="*/ 201762 h 606792"/>
              <a:gd name="connsiteX53" fmla="*/ 479957 w 601288"/>
              <a:gd name="connsiteY53" fmla="*/ 201762 h 606792"/>
              <a:gd name="connsiteX54" fmla="*/ 479957 w 601288"/>
              <a:gd name="connsiteY54" fmla="*/ 542266 h 606792"/>
              <a:gd name="connsiteX55" fmla="*/ 415334 w 601288"/>
              <a:gd name="connsiteY55" fmla="*/ 606792 h 606792"/>
              <a:gd name="connsiteX56" fmla="*/ 64716 w 601288"/>
              <a:gd name="connsiteY56" fmla="*/ 606792 h 606792"/>
              <a:gd name="connsiteX57" fmla="*/ 0 w 601288"/>
              <a:gd name="connsiteY57" fmla="*/ 542266 h 606792"/>
              <a:gd name="connsiteX58" fmla="*/ 0 w 601288"/>
              <a:gd name="connsiteY58" fmla="*/ 64620 h 606792"/>
              <a:gd name="connsiteX59" fmla="*/ 64716 w 601288"/>
              <a:gd name="connsiteY59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1288" h="606792">
                <a:moveTo>
                  <a:pt x="107916" y="441881"/>
                </a:moveTo>
                <a:lnTo>
                  <a:pt x="372117" y="441881"/>
                </a:lnTo>
                <a:cubicBezTo>
                  <a:pt x="383043" y="441881"/>
                  <a:pt x="391991" y="450736"/>
                  <a:pt x="391991" y="461663"/>
                </a:cubicBezTo>
                <a:cubicBezTo>
                  <a:pt x="391991" y="472590"/>
                  <a:pt x="383043" y="481539"/>
                  <a:pt x="372117" y="481539"/>
                </a:cubicBezTo>
                <a:lnTo>
                  <a:pt x="107916" y="481539"/>
                </a:lnTo>
                <a:cubicBezTo>
                  <a:pt x="96990" y="481539"/>
                  <a:pt x="88136" y="472590"/>
                  <a:pt x="88136" y="461663"/>
                </a:cubicBezTo>
                <a:cubicBezTo>
                  <a:pt x="88136" y="450736"/>
                  <a:pt x="96990" y="441881"/>
                  <a:pt x="107916" y="441881"/>
                </a:cubicBezTo>
                <a:close/>
                <a:moveTo>
                  <a:pt x="107916" y="336385"/>
                </a:moveTo>
                <a:lnTo>
                  <a:pt x="372117" y="336385"/>
                </a:lnTo>
                <a:cubicBezTo>
                  <a:pt x="383043" y="336385"/>
                  <a:pt x="391991" y="345224"/>
                  <a:pt x="391991" y="356131"/>
                </a:cubicBezTo>
                <a:cubicBezTo>
                  <a:pt x="391991" y="367133"/>
                  <a:pt x="383043" y="375972"/>
                  <a:pt x="372117" y="375972"/>
                </a:cubicBezTo>
                <a:lnTo>
                  <a:pt x="107916" y="375972"/>
                </a:lnTo>
                <a:cubicBezTo>
                  <a:pt x="96990" y="375972"/>
                  <a:pt x="88136" y="367133"/>
                  <a:pt x="88136" y="356131"/>
                </a:cubicBezTo>
                <a:cubicBezTo>
                  <a:pt x="88136" y="345224"/>
                  <a:pt x="96990" y="336385"/>
                  <a:pt x="107916" y="336385"/>
                </a:cubicBezTo>
                <a:close/>
                <a:moveTo>
                  <a:pt x="107916" y="230819"/>
                </a:moveTo>
                <a:lnTo>
                  <a:pt x="372117" y="230819"/>
                </a:lnTo>
                <a:cubicBezTo>
                  <a:pt x="383043" y="230819"/>
                  <a:pt x="391991" y="239658"/>
                  <a:pt x="391991" y="250659"/>
                </a:cubicBezTo>
                <a:cubicBezTo>
                  <a:pt x="391991" y="261567"/>
                  <a:pt x="383043" y="270406"/>
                  <a:pt x="372117" y="270406"/>
                </a:cubicBezTo>
                <a:lnTo>
                  <a:pt x="107916" y="270406"/>
                </a:lnTo>
                <a:cubicBezTo>
                  <a:pt x="96990" y="270406"/>
                  <a:pt x="88136" y="261567"/>
                  <a:pt x="88136" y="250659"/>
                </a:cubicBezTo>
                <a:cubicBezTo>
                  <a:pt x="88136" y="239658"/>
                  <a:pt x="96990" y="230819"/>
                  <a:pt x="107916" y="230819"/>
                </a:cubicBezTo>
                <a:close/>
                <a:moveTo>
                  <a:pt x="107917" y="125324"/>
                </a:moveTo>
                <a:lnTo>
                  <a:pt x="319286" y="125324"/>
                </a:lnTo>
                <a:cubicBezTo>
                  <a:pt x="330213" y="125324"/>
                  <a:pt x="339067" y="134163"/>
                  <a:pt x="339067" y="145070"/>
                </a:cubicBezTo>
                <a:cubicBezTo>
                  <a:pt x="339067" y="156072"/>
                  <a:pt x="330213" y="164911"/>
                  <a:pt x="319286" y="164911"/>
                </a:cubicBezTo>
                <a:lnTo>
                  <a:pt x="107917" y="164911"/>
                </a:lnTo>
                <a:cubicBezTo>
                  <a:pt x="96990" y="164911"/>
                  <a:pt x="88136" y="156072"/>
                  <a:pt x="88136" y="145070"/>
                </a:cubicBezTo>
                <a:cubicBezTo>
                  <a:pt x="88136" y="134163"/>
                  <a:pt x="96990" y="125324"/>
                  <a:pt x="107917" y="125324"/>
                </a:cubicBezTo>
                <a:close/>
                <a:moveTo>
                  <a:pt x="64716" y="39600"/>
                </a:moveTo>
                <a:cubicBezTo>
                  <a:pt x="50869" y="39600"/>
                  <a:pt x="39659" y="50793"/>
                  <a:pt x="39659" y="64620"/>
                </a:cubicBezTo>
                <a:lnTo>
                  <a:pt x="39659" y="542266"/>
                </a:lnTo>
                <a:cubicBezTo>
                  <a:pt x="39659" y="555999"/>
                  <a:pt x="50869" y="567192"/>
                  <a:pt x="64716" y="567192"/>
                </a:cubicBezTo>
                <a:lnTo>
                  <a:pt x="415334" y="567192"/>
                </a:lnTo>
                <a:cubicBezTo>
                  <a:pt x="429088" y="567192"/>
                  <a:pt x="440392" y="555999"/>
                  <a:pt x="440392" y="542266"/>
                </a:cubicBezTo>
                <a:lnTo>
                  <a:pt x="440392" y="201762"/>
                </a:lnTo>
                <a:lnTo>
                  <a:pt x="386038" y="201762"/>
                </a:lnTo>
                <a:cubicBezTo>
                  <a:pt x="376712" y="201762"/>
                  <a:pt x="369081" y="194143"/>
                  <a:pt x="369081" y="184831"/>
                </a:cubicBezTo>
                <a:lnTo>
                  <a:pt x="369081" y="99893"/>
                </a:lnTo>
                <a:cubicBezTo>
                  <a:pt x="369081" y="90581"/>
                  <a:pt x="376712" y="83056"/>
                  <a:pt x="386038" y="83056"/>
                </a:cubicBezTo>
                <a:lnTo>
                  <a:pt x="440392" y="83056"/>
                </a:lnTo>
                <a:lnTo>
                  <a:pt x="440392" y="64620"/>
                </a:lnTo>
                <a:cubicBezTo>
                  <a:pt x="440392" y="50793"/>
                  <a:pt x="429088" y="39600"/>
                  <a:pt x="415334" y="39600"/>
                </a:cubicBezTo>
                <a:close/>
                <a:moveTo>
                  <a:pt x="64716" y="0"/>
                </a:moveTo>
                <a:lnTo>
                  <a:pt x="415334" y="0"/>
                </a:lnTo>
                <a:cubicBezTo>
                  <a:pt x="450942" y="0"/>
                  <a:pt x="479957" y="28971"/>
                  <a:pt x="479957" y="64620"/>
                </a:cubicBezTo>
                <a:lnTo>
                  <a:pt x="479957" y="83056"/>
                </a:lnTo>
                <a:lnTo>
                  <a:pt x="536572" y="83056"/>
                </a:lnTo>
                <a:cubicBezTo>
                  <a:pt x="539303" y="83056"/>
                  <a:pt x="541941" y="83997"/>
                  <a:pt x="544014" y="85784"/>
                </a:cubicBezTo>
                <a:lnTo>
                  <a:pt x="597426" y="132439"/>
                </a:lnTo>
                <a:cubicBezTo>
                  <a:pt x="599875" y="134602"/>
                  <a:pt x="601288" y="137612"/>
                  <a:pt x="601288" y="140810"/>
                </a:cubicBezTo>
                <a:cubicBezTo>
                  <a:pt x="601288" y="144008"/>
                  <a:pt x="600063" y="147018"/>
                  <a:pt x="597708" y="149276"/>
                </a:cubicBezTo>
                <a:lnTo>
                  <a:pt x="544108" y="198752"/>
                </a:lnTo>
                <a:cubicBezTo>
                  <a:pt x="542035" y="200633"/>
                  <a:pt x="539209" y="201762"/>
                  <a:pt x="536383" y="201762"/>
                </a:cubicBezTo>
                <a:lnTo>
                  <a:pt x="479957" y="201762"/>
                </a:lnTo>
                <a:lnTo>
                  <a:pt x="479957" y="542266"/>
                </a:lnTo>
                <a:cubicBezTo>
                  <a:pt x="479957" y="577821"/>
                  <a:pt x="450942" y="606792"/>
                  <a:pt x="415334" y="606792"/>
                </a:cubicBezTo>
                <a:lnTo>
                  <a:pt x="64716" y="606792"/>
                </a:lnTo>
                <a:cubicBezTo>
                  <a:pt x="29014" y="606792"/>
                  <a:pt x="0" y="577821"/>
                  <a:pt x="0" y="542266"/>
                </a:cubicBezTo>
                <a:lnTo>
                  <a:pt x="0" y="64620"/>
                </a:lnTo>
                <a:cubicBezTo>
                  <a:pt x="0" y="28971"/>
                  <a:pt x="29014" y="0"/>
                  <a:pt x="6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1141730" y="4546600"/>
            <a:ext cx="280860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本章节的</a:t>
            </a:r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简要内容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1141730" y="5321300"/>
            <a:ext cx="280860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4810" y="4608830"/>
            <a:ext cx="594360" cy="59436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checked_158820"/>
          <p:cNvSpPr>
            <a:spLocks noChangeAspect="1"/>
          </p:cNvSpPr>
          <p:nvPr/>
        </p:nvSpPr>
        <p:spPr bwMode="auto">
          <a:xfrm>
            <a:off x="513338" y="4777901"/>
            <a:ext cx="342006" cy="220154"/>
          </a:xfrm>
          <a:custGeom>
            <a:avLst/>
            <a:gdLst>
              <a:gd name="connsiteX0" fmla="*/ 143953 w 607639"/>
              <a:gd name="connsiteY0" fmla="*/ 239428 h 391144"/>
              <a:gd name="connsiteX1" fmla="*/ 223838 w 607639"/>
              <a:gd name="connsiteY1" fmla="*/ 239428 h 391144"/>
              <a:gd name="connsiteX2" fmla="*/ 239851 w 607639"/>
              <a:gd name="connsiteY2" fmla="*/ 239428 h 391144"/>
              <a:gd name="connsiteX3" fmla="*/ 239851 w 607639"/>
              <a:gd name="connsiteY3" fmla="*/ 287271 h 391144"/>
              <a:gd name="connsiteX4" fmla="*/ 223838 w 607639"/>
              <a:gd name="connsiteY4" fmla="*/ 287271 h 391144"/>
              <a:gd name="connsiteX5" fmla="*/ 143953 w 607639"/>
              <a:gd name="connsiteY5" fmla="*/ 287271 h 391144"/>
              <a:gd name="connsiteX6" fmla="*/ 143953 w 607639"/>
              <a:gd name="connsiteY6" fmla="*/ 167593 h 391144"/>
              <a:gd name="connsiteX7" fmla="*/ 239851 w 607639"/>
              <a:gd name="connsiteY7" fmla="*/ 167593 h 391144"/>
              <a:gd name="connsiteX8" fmla="*/ 239851 w 607639"/>
              <a:gd name="connsiteY8" fmla="*/ 215507 h 391144"/>
              <a:gd name="connsiteX9" fmla="*/ 143953 w 607639"/>
              <a:gd name="connsiteY9" fmla="*/ 215507 h 391144"/>
              <a:gd name="connsiteX10" fmla="*/ 415772 w 607639"/>
              <a:gd name="connsiteY10" fmla="*/ 143601 h 391144"/>
              <a:gd name="connsiteX11" fmla="*/ 463686 w 607639"/>
              <a:gd name="connsiteY11" fmla="*/ 143601 h 391144"/>
              <a:gd name="connsiteX12" fmla="*/ 463686 w 607639"/>
              <a:gd name="connsiteY12" fmla="*/ 287272 h 391144"/>
              <a:gd name="connsiteX13" fmla="*/ 415772 w 607639"/>
              <a:gd name="connsiteY13" fmla="*/ 287272 h 391144"/>
              <a:gd name="connsiteX14" fmla="*/ 287836 w 607639"/>
              <a:gd name="connsiteY14" fmla="*/ 143601 h 391144"/>
              <a:gd name="connsiteX15" fmla="*/ 335820 w 607639"/>
              <a:gd name="connsiteY15" fmla="*/ 143601 h 391144"/>
              <a:gd name="connsiteX16" fmla="*/ 335820 w 607639"/>
              <a:gd name="connsiteY16" fmla="*/ 287272 h 391144"/>
              <a:gd name="connsiteX17" fmla="*/ 287836 w 607639"/>
              <a:gd name="connsiteY17" fmla="*/ 287272 h 391144"/>
              <a:gd name="connsiteX18" fmla="*/ 351769 w 607639"/>
              <a:gd name="connsiteY18" fmla="*/ 95757 h 391144"/>
              <a:gd name="connsiteX19" fmla="*/ 399683 w 607639"/>
              <a:gd name="connsiteY19" fmla="*/ 95757 h 391144"/>
              <a:gd name="connsiteX20" fmla="*/ 399683 w 607639"/>
              <a:gd name="connsiteY20" fmla="*/ 287271 h 391144"/>
              <a:gd name="connsiteX21" fmla="*/ 351769 w 607639"/>
              <a:gd name="connsiteY21" fmla="*/ 287271 h 391144"/>
              <a:gd name="connsiteX22" fmla="*/ 95948 w 607639"/>
              <a:gd name="connsiteY22" fmla="*/ 47904 h 391144"/>
              <a:gd name="connsiteX23" fmla="*/ 95948 w 607639"/>
              <a:gd name="connsiteY23" fmla="*/ 343240 h 391144"/>
              <a:gd name="connsiteX24" fmla="*/ 511691 w 607639"/>
              <a:gd name="connsiteY24" fmla="*/ 343240 h 391144"/>
              <a:gd name="connsiteX25" fmla="*/ 511691 w 607639"/>
              <a:gd name="connsiteY25" fmla="*/ 47904 h 391144"/>
              <a:gd name="connsiteX26" fmla="*/ 47974 w 607639"/>
              <a:gd name="connsiteY26" fmla="*/ 0 h 391144"/>
              <a:gd name="connsiteX27" fmla="*/ 559665 w 607639"/>
              <a:gd name="connsiteY27" fmla="*/ 0 h 391144"/>
              <a:gd name="connsiteX28" fmla="*/ 559665 w 607639"/>
              <a:gd name="connsiteY28" fmla="*/ 343240 h 391144"/>
              <a:gd name="connsiteX29" fmla="*/ 607639 w 607639"/>
              <a:gd name="connsiteY29" fmla="*/ 343240 h 391144"/>
              <a:gd name="connsiteX30" fmla="*/ 607639 w 607639"/>
              <a:gd name="connsiteY30" fmla="*/ 391144 h 391144"/>
              <a:gd name="connsiteX31" fmla="*/ 0 w 607639"/>
              <a:gd name="connsiteY31" fmla="*/ 391144 h 391144"/>
              <a:gd name="connsiteX32" fmla="*/ 0 w 607639"/>
              <a:gd name="connsiteY32" fmla="*/ 343240 h 391144"/>
              <a:gd name="connsiteX33" fmla="*/ 47974 w 607639"/>
              <a:gd name="connsiteY33" fmla="*/ 343240 h 3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7639" h="391144">
                <a:moveTo>
                  <a:pt x="143953" y="239428"/>
                </a:moveTo>
                <a:lnTo>
                  <a:pt x="223838" y="239428"/>
                </a:lnTo>
                <a:lnTo>
                  <a:pt x="239851" y="239428"/>
                </a:lnTo>
                <a:lnTo>
                  <a:pt x="239851" y="287271"/>
                </a:lnTo>
                <a:lnTo>
                  <a:pt x="223838" y="287271"/>
                </a:lnTo>
                <a:lnTo>
                  <a:pt x="143953" y="287271"/>
                </a:lnTo>
                <a:close/>
                <a:moveTo>
                  <a:pt x="143953" y="167593"/>
                </a:moveTo>
                <a:lnTo>
                  <a:pt x="239851" y="167593"/>
                </a:lnTo>
                <a:lnTo>
                  <a:pt x="239851" y="215507"/>
                </a:lnTo>
                <a:lnTo>
                  <a:pt x="143953" y="215507"/>
                </a:lnTo>
                <a:close/>
                <a:moveTo>
                  <a:pt x="415772" y="143601"/>
                </a:moveTo>
                <a:lnTo>
                  <a:pt x="463686" y="143601"/>
                </a:lnTo>
                <a:lnTo>
                  <a:pt x="463686" y="287272"/>
                </a:lnTo>
                <a:lnTo>
                  <a:pt x="415772" y="287272"/>
                </a:lnTo>
                <a:close/>
                <a:moveTo>
                  <a:pt x="287836" y="143601"/>
                </a:moveTo>
                <a:lnTo>
                  <a:pt x="335820" y="143601"/>
                </a:lnTo>
                <a:lnTo>
                  <a:pt x="335820" y="287272"/>
                </a:lnTo>
                <a:lnTo>
                  <a:pt x="287836" y="287272"/>
                </a:lnTo>
                <a:close/>
                <a:moveTo>
                  <a:pt x="351769" y="95757"/>
                </a:moveTo>
                <a:lnTo>
                  <a:pt x="399683" y="95757"/>
                </a:lnTo>
                <a:lnTo>
                  <a:pt x="399683" y="287271"/>
                </a:lnTo>
                <a:lnTo>
                  <a:pt x="351769" y="287271"/>
                </a:lnTo>
                <a:close/>
                <a:moveTo>
                  <a:pt x="95948" y="47904"/>
                </a:moveTo>
                <a:lnTo>
                  <a:pt x="95948" y="343240"/>
                </a:lnTo>
                <a:lnTo>
                  <a:pt x="511691" y="343240"/>
                </a:lnTo>
                <a:lnTo>
                  <a:pt x="511691" y="47904"/>
                </a:lnTo>
                <a:close/>
                <a:moveTo>
                  <a:pt x="47974" y="0"/>
                </a:moveTo>
                <a:lnTo>
                  <a:pt x="559665" y="0"/>
                </a:lnTo>
                <a:lnTo>
                  <a:pt x="559665" y="343240"/>
                </a:lnTo>
                <a:lnTo>
                  <a:pt x="607639" y="343240"/>
                </a:lnTo>
                <a:lnTo>
                  <a:pt x="607639" y="391144"/>
                </a:lnTo>
                <a:lnTo>
                  <a:pt x="0" y="391144"/>
                </a:lnTo>
                <a:lnTo>
                  <a:pt x="0" y="343240"/>
                </a:lnTo>
                <a:lnTo>
                  <a:pt x="47974" y="343240"/>
                </a:ln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研究意义</a:t>
            </a:r>
            <a:endParaRPr lang="zh-CN" altLang="en-US" dirty="0"/>
          </a:p>
        </p:txBody>
      </p:sp>
      <p:sp>
        <p:nvSpPr>
          <p:cNvPr id="42" name="六边形 41"/>
          <p:cNvSpPr/>
          <p:nvPr/>
        </p:nvSpPr>
        <p:spPr>
          <a:xfrm>
            <a:off x="4935779" y="2525421"/>
            <a:ext cx="2309421" cy="2193622"/>
          </a:xfrm>
          <a:prstGeom prst="hexagon">
            <a:avLst/>
          </a:prstGeom>
          <a:solidFill>
            <a:srgbClr val="59667A"/>
          </a:solidFill>
          <a:ln w="38100">
            <a:solidFill>
              <a:srgbClr val="92A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3780000">
            <a:off x="6916671" y="2263142"/>
            <a:ext cx="1208146" cy="1083069"/>
          </a:xfrm>
          <a:prstGeom prst="triangl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 rot="17820000" flipH="1">
            <a:off x="4067185" y="2263142"/>
            <a:ext cx="1208146" cy="1083069"/>
          </a:xfrm>
          <a:prstGeom prst="triangl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 flipH="1">
            <a:off x="5486866" y="1352550"/>
            <a:ext cx="1207982" cy="1083216"/>
          </a:xfrm>
          <a:prstGeom prst="triangl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5498622" y="4815934"/>
            <a:ext cx="1207982" cy="1083216"/>
          </a:xfrm>
          <a:prstGeom prst="triangl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7020000">
            <a:off x="6916671" y="3913686"/>
            <a:ext cx="1208146" cy="1083069"/>
          </a:xfrm>
          <a:prstGeom prst="triangl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rot="14580000" flipH="1">
            <a:off x="4067185" y="3913686"/>
            <a:ext cx="1208146" cy="1083069"/>
          </a:xfrm>
          <a:prstGeom prst="triangl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5088890" y="3129915"/>
            <a:ext cx="2002155" cy="9531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</a:t>
            </a:r>
            <a:endParaRPr lang="en-US" altLang="zh-CN" sz="2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22"/>
          <p:cNvSpPr txBox="1"/>
          <p:nvPr/>
        </p:nvSpPr>
        <p:spPr>
          <a:xfrm flipH="1">
            <a:off x="1500451" y="1309812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1" name="文本框 22"/>
          <p:cNvSpPr txBox="1"/>
          <p:nvPr/>
        </p:nvSpPr>
        <p:spPr>
          <a:xfrm flipH="1">
            <a:off x="8423475" y="2581524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3" name="文本框 22"/>
          <p:cNvSpPr txBox="1"/>
          <p:nvPr/>
        </p:nvSpPr>
        <p:spPr>
          <a:xfrm flipH="1">
            <a:off x="8423475" y="3875747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5" name="文本框 22"/>
          <p:cNvSpPr txBox="1"/>
          <p:nvPr/>
        </p:nvSpPr>
        <p:spPr>
          <a:xfrm flipH="1">
            <a:off x="7183320" y="5169970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7" name="文本框 22"/>
          <p:cNvSpPr txBox="1"/>
          <p:nvPr/>
        </p:nvSpPr>
        <p:spPr>
          <a:xfrm flipH="1">
            <a:off x="300301" y="2696431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9" name="文本框 22"/>
          <p:cNvSpPr txBox="1"/>
          <p:nvPr/>
        </p:nvSpPr>
        <p:spPr>
          <a:xfrm flipH="1">
            <a:off x="300301" y="4083050"/>
            <a:ext cx="3347774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0" name="机器人"/>
          <p:cNvSpPr>
            <a:spLocks noEditPoints="1"/>
          </p:cNvSpPr>
          <p:nvPr/>
        </p:nvSpPr>
        <p:spPr>
          <a:xfrm>
            <a:off x="5937250" y="1800491"/>
            <a:ext cx="345440" cy="548005"/>
          </a:xfrm>
          <a:custGeom>
            <a:avLst/>
            <a:gdLst/>
            <a:ahLst/>
            <a:cxnLst>
              <a:cxn ang="0">
                <a:pos x="32522" y="109974"/>
              </a:cxn>
              <a:cxn ang="0">
                <a:pos x="32522" y="187602"/>
              </a:cxn>
              <a:cxn ang="0">
                <a:pos x="19513" y="207009"/>
              </a:cxn>
              <a:cxn ang="0">
                <a:pos x="0" y="187602"/>
              </a:cxn>
              <a:cxn ang="0">
                <a:pos x="0" y="109974"/>
              </a:cxn>
              <a:cxn ang="0">
                <a:pos x="19513" y="97036"/>
              </a:cxn>
              <a:cxn ang="0">
                <a:pos x="32522" y="109974"/>
              </a:cxn>
              <a:cxn ang="0">
                <a:pos x="201636" y="90567"/>
              </a:cxn>
              <a:cxn ang="0">
                <a:pos x="39026" y="90567"/>
              </a:cxn>
              <a:cxn ang="0">
                <a:pos x="84557" y="25876"/>
              </a:cxn>
              <a:cxn ang="0">
                <a:pos x="71548" y="6469"/>
              </a:cxn>
              <a:cxn ang="0">
                <a:pos x="71548" y="0"/>
              </a:cxn>
              <a:cxn ang="0">
                <a:pos x="71548" y="0"/>
              </a:cxn>
              <a:cxn ang="0">
                <a:pos x="84557" y="25876"/>
              </a:cxn>
              <a:cxn ang="0">
                <a:pos x="123584" y="19407"/>
              </a:cxn>
              <a:cxn ang="0">
                <a:pos x="156105" y="25876"/>
              </a:cxn>
              <a:cxn ang="0">
                <a:pos x="169114" y="0"/>
              </a:cxn>
              <a:cxn ang="0">
                <a:pos x="175619" y="0"/>
              </a:cxn>
              <a:cxn ang="0">
                <a:pos x="175619" y="6469"/>
              </a:cxn>
              <a:cxn ang="0">
                <a:pos x="162610" y="25876"/>
              </a:cxn>
              <a:cxn ang="0">
                <a:pos x="201636" y="90567"/>
              </a:cxn>
              <a:cxn ang="0">
                <a:pos x="201636" y="213478"/>
              </a:cxn>
              <a:cxn ang="0">
                <a:pos x="182123" y="232886"/>
              </a:cxn>
              <a:cxn ang="0">
                <a:pos x="169114" y="232886"/>
              </a:cxn>
              <a:cxn ang="0">
                <a:pos x="169114" y="271700"/>
              </a:cxn>
              <a:cxn ang="0">
                <a:pos x="149601" y="291107"/>
              </a:cxn>
              <a:cxn ang="0">
                <a:pos x="136592" y="271700"/>
              </a:cxn>
              <a:cxn ang="0">
                <a:pos x="136592" y="232886"/>
              </a:cxn>
              <a:cxn ang="0">
                <a:pos x="110575" y="232886"/>
              </a:cxn>
              <a:cxn ang="0">
                <a:pos x="110575" y="271700"/>
              </a:cxn>
              <a:cxn ang="0">
                <a:pos x="91062" y="291107"/>
              </a:cxn>
              <a:cxn ang="0">
                <a:pos x="71548" y="271700"/>
              </a:cxn>
              <a:cxn ang="0">
                <a:pos x="71548" y="232886"/>
              </a:cxn>
              <a:cxn ang="0">
                <a:pos x="58540" y="232886"/>
              </a:cxn>
              <a:cxn ang="0">
                <a:pos x="39026" y="213478"/>
              </a:cxn>
              <a:cxn ang="0">
                <a:pos x="39026" y="97036"/>
              </a:cxn>
              <a:cxn ang="0">
                <a:pos x="201636" y="97036"/>
              </a:cxn>
              <a:cxn ang="0">
                <a:pos x="201636" y="213478"/>
              </a:cxn>
              <a:cxn ang="0">
                <a:pos x="91062" y="58221"/>
              </a:cxn>
              <a:cxn ang="0">
                <a:pos x="84557" y="45283"/>
              </a:cxn>
              <a:cxn ang="0">
                <a:pos x="78053" y="58221"/>
              </a:cxn>
              <a:cxn ang="0">
                <a:pos x="84557" y="64690"/>
              </a:cxn>
              <a:cxn ang="0">
                <a:pos x="91062" y="58221"/>
              </a:cxn>
              <a:cxn ang="0">
                <a:pos x="162610" y="58221"/>
              </a:cxn>
              <a:cxn ang="0">
                <a:pos x="156105" y="45283"/>
              </a:cxn>
              <a:cxn ang="0">
                <a:pos x="149601" y="58221"/>
              </a:cxn>
              <a:cxn ang="0">
                <a:pos x="156105" y="64690"/>
              </a:cxn>
              <a:cxn ang="0">
                <a:pos x="162610" y="58221"/>
              </a:cxn>
              <a:cxn ang="0">
                <a:pos x="247167" y="187602"/>
              </a:cxn>
              <a:cxn ang="0">
                <a:pos x="227654" y="207009"/>
              </a:cxn>
              <a:cxn ang="0">
                <a:pos x="208141" y="187602"/>
              </a:cxn>
              <a:cxn ang="0">
                <a:pos x="208141" y="109974"/>
              </a:cxn>
              <a:cxn ang="0">
                <a:pos x="227654" y="97036"/>
              </a:cxn>
              <a:cxn ang="0">
                <a:pos x="247167" y="109974"/>
              </a:cxn>
              <a:cxn ang="0">
                <a:pos x="247167" y="187602"/>
              </a:cxn>
            </a:cxnLst>
            <a:rect l="0" t="0" r="0" b="0"/>
            <a:pathLst>
              <a:path w="38" h="45">
                <a:moveTo>
                  <a:pt x="5" y="17"/>
                </a:moveTo>
                <a:cubicBezTo>
                  <a:pt x="5" y="29"/>
                  <a:pt x="5" y="29"/>
                  <a:pt x="5" y="29"/>
                </a:cubicBezTo>
                <a:cubicBezTo>
                  <a:pt x="5" y="30"/>
                  <a:pt x="4" y="32"/>
                  <a:pt x="3" y="32"/>
                </a:cubicBezTo>
                <a:cubicBezTo>
                  <a:pt x="1" y="32"/>
                  <a:pt x="0" y="30"/>
                  <a:pt x="0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5"/>
                  <a:pt x="3" y="15"/>
                </a:cubicBezTo>
                <a:cubicBezTo>
                  <a:pt x="4" y="15"/>
                  <a:pt x="5" y="16"/>
                  <a:pt x="5" y="17"/>
                </a:cubicBezTo>
                <a:close/>
                <a:moveTo>
                  <a:pt x="31" y="14"/>
                </a:moveTo>
                <a:cubicBezTo>
                  <a:pt x="6" y="14"/>
                  <a:pt x="6" y="14"/>
                  <a:pt x="6" y="14"/>
                </a:cubicBezTo>
                <a:cubicBezTo>
                  <a:pt x="6" y="10"/>
                  <a:pt x="9" y="6"/>
                  <a:pt x="13" y="4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3"/>
                  <a:pt x="17" y="3"/>
                  <a:pt x="19" y="3"/>
                </a:cubicBezTo>
                <a:cubicBezTo>
                  <a:pt x="21" y="3"/>
                  <a:pt x="22" y="3"/>
                  <a:pt x="24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9" y="6"/>
                  <a:pt x="31" y="10"/>
                  <a:pt x="31" y="14"/>
                </a:cubicBezTo>
                <a:close/>
                <a:moveTo>
                  <a:pt x="31" y="33"/>
                </a:moveTo>
                <a:cubicBezTo>
                  <a:pt x="31" y="35"/>
                  <a:pt x="30" y="36"/>
                  <a:pt x="28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3"/>
                  <a:pt x="25" y="45"/>
                  <a:pt x="23" y="45"/>
                </a:cubicBezTo>
                <a:cubicBezTo>
                  <a:pt x="22" y="45"/>
                  <a:pt x="21" y="43"/>
                  <a:pt x="21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6" y="45"/>
                  <a:pt x="14" y="45"/>
                </a:cubicBezTo>
                <a:cubicBezTo>
                  <a:pt x="13" y="45"/>
                  <a:pt x="11" y="43"/>
                  <a:pt x="11" y="42"/>
                </a:cubicBezTo>
                <a:cubicBezTo>
                  <a:pt x="11" y="36"/>
                  <a:pt x="11" y="36"/>
                  <a:pt x="11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8" y="36"/>
                  <a:pt x="6" y="35"/>
                  <a:pt x="6" y="33"/>
                </a:cubicBezTo>
                <a:cubicBezTo>
                  <a:pt x="6" y="15"/>
                  <a:pt x="6" y="15"/>
                  <a:pt x="6" y="15"/>
                </a:cubicBezTo>
                <a:cubicBezTo>
                  <a:pt x="31" y="15"/>
                  <a:pt x="31" y="15"/>
                  <a:pt x="31" y="15"/>
                </a:cubicBezTo>
                <a:lnTo>
                  <a:pt x="31" y="33"/>
                </a:lnTo>
                <a:close/>
                <a:moveTo>
                  <a:pt x="14" y="9"/>
                </a:moveTo>
                <a:cubicBezTo>
                  <a:pt x="14" y="8"/>
                  <a:pt x="14" y="7"/>
                  <a:pt x="13" y="7"/>
                </a:cubicBezTo>
                <a:cubicBezTo>
                  <a:pt x="12" y="7"/>
                  <a:pt x="12" y="8"/>
                  <a:pt x="12" y="9"/>
                </a:cubicBezTo>
                <a:cubicBezTo>
                  <a:pt x="12" y="9"/>
                  <a:pt x="12" y="10"/>
                  <a:pt x="13" y="10"/>
                </a:cubicBezTo>
                <a:cubicBezTo>
                  <a:pt x="14" y="10"/>
                  <a:pt x="14" y="9"/>
                  <a:pt x="14" y="9"/>
                </a:cubicBezTo>
                <a:close/>
                <a:moveTo>
                  <a:pt x="25" y="9"/>
                </a:moveTo>
                <a:cubicBezTo>
                  <a:pt x="25" y="8"/>
                  <a:pt x="25" y="7"/>
                  <a:pt x="24" y="7"/>
                </a:cubicBezTo>
                <a:cubicBezTo>
                  <a:pt x="24" y="7"/>
                  <a:pt x="23" y="8"/>
                  <a:pt x="23" y="9"/>
                </a:cubicBezTo>
                <a:cubicBezTo>
                  <a:pt x="23" y="9"/>
                  <a:pt x="24" y="10"/>
                  <a:pt x="24" y="10"/>
                </a:cubicBezTo>
                <a:cubicBezTo>
                  <a:pt x="25" y="10"/>
                  <a:pt x="25" y="9"/>
                  <a:pt x="25" y="9"/>
                </a:cubicBezTo>
                <a:close/>
                <a:moveTo>
                  <a:pt x="38" y="29"/>
                </a:moveTo>
                <a:cubicBezTo>
                  <a:pt x="38" y="30"/>
                  <a:pt x="36" y="32"/>
                  <a:pt x="35" y="32"/>
                </a:cubicBezTo>
                <a:cubicBezTo>
                  <a:pt x="33" y="32"/>
                  <a:pt x="32" y="30"/>
                  <a:pt x="32" y="2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3" y="15"/>
                  <a:pt x="35" y="15"/>
                </a:cubicBezTo>
                <a:cubicBezTo>
                  <a:pt x="36" y="15"/>
                  <a:pt x="38" y="16"/>
                  <a:pt x="38" y="17"/>
                </a:cubicBezTo>
                <a:lnTo>
                  <a:pt x="38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链条"/>
          <p:cNvSpPr>
            <a:spLocks noEditPoints="1"/>
          </p:cNvSpPr>
          <p:nvPr/>
        </p:nvSpPr>
        <p:spPr>
          <a:xfrm>
            <a:off x="4587240" y="2701516"/>
            <a:ext cx="399415" cy="410040"/>
          </a:xfrm>
          <a:custGeom>
            <a:avLst/>
            <a:gdLst/>
            <a:ahLst/>
            <a:cxnLst>
              <a:cxn ang="0">
                <a:pos x="266141" y="246668"/>
              </a:cxn>
              <a:cxn ang="0">
                <a:pos x="246668" y="272633"/>
              </a:cxn>
              <a:cxn ang="0">
                <a:pos x="207720" y="285615"/>
              </a:cxn>
              <a:cxn ang="0">
                <a:pos x="175264" y="272633"/>
              </a:cxn>
              <a:cxn ang="0">
                <a:pos x="136316" y="233685"/>
              </a:cxn>
              <a:cxn ang="0">
                <a:pos x="123334" y="201229"/>
              </a:cxn>
              <a:cxn ang="0">
                <a:pos x="136316" y="162281"/>
              </a:cxn>
              <a:cxn ang="0">
                <a:pos x="123334" y="149299"/>
              </a:cxn>
              <a:cxn ang="0">
                <a:pos x="84386" y="162281"/>
              </a:cxn>
              <a:cxn ang="0">
                <a:pos x="51930" y="149299"/>
              </a:cxn>
              <a:cxn ang="0">
                <a:pos x="12983" y="110351"/>
              </a:cxn>
              <a:cxn ang="0">
                <a:pos x="0" y="77895"/>
              </a:cxn>
              <a:cxn ang="0">
                <a:pos x="12983" y="38948"/>
              </a:cxn>
              <a:cxn ang="0">
                <a:pos x="38948" y="12983"/>
              </a:cxn>
              <a:cxn ang="0">
                <a:pos x="77895" y="0"/>
              </a:cxn>
              <a:cxn ang="0">
                <a:pos x="110351" y="12983"/>
              </a:cxn>
              <a:cxn ang="0">
                <a:pos x="149299" y="51930"/>
              </a:cxn>
              <a:cxn ang="0">
                <a:pos x="162281" y="84386"/>
              </a:cxn>
              <a:cxn ang="0">
                <a:pos x="149299" y="123334"/>
              </a:cxn>
              <a:cxn ang="0">
                <a:pos x="162281" y="136316"/>
              </a:cxn>
              <a:cxn ang="0">
                <a:pos x="194738" y="123334"/>
              </a:cxn>
              <a:cxn ang="0">
                <a:pos x="233685" y="136316"/>
              </a:cxn>
              <a:cxn ang="0">
                <a:pos x="272633" y="175264"/>
              </a:cxn>
              <a:cxn ang="0">
                <a:pos x="285615" y="207720"/>
              </a:cxn>
              <a:cxn ang="0">
                <a:pos x="266141" y="246668"/>
              </a:cxn>
              <a:cxn ang="0">
                <a:pos x="123334" y="77895"/>
              </a:cxn>
              <a:cxn ang="0">
                <a:pos x="90878" y="38948"/>
              </a:cxn>
              <a:cxn ang="0">
                <a:pos x="77895" y="32456"/>
              </a:cxn>
              <a:cxn ang="0">
                <a:pos x="64913" y="38948"/>
              </a:cxn>
              <a:cxn ang="0">
                <a:pos x="38948" y="64913"/>
              </a:cxn>
              <a:cxn ang="0">
                <a:pos x="32456" y="77895"/>
              </a:cxn>
              <a:cxn ang="0">
                <a:pos x="38948" y="84386"/>
              </a:cxn>
              <a:cxn ang="0">
                <a:pos x="77895" y="123334"/>
              </a:cxn>
              <a:cxn ang="0">
                <a:pos x="84386" y="129825"/>
              </a:cxn>
              <a:cxn ang="0">
                <a:pos x="97369" y="123334"/>
              </a:cxn>
              <a:cxn ang="0">
                <a:pos x="84386" y="103860"/>
              </a:cxn>
              <a:cxn ang="0">
                <a:pos x="103860" y="84386"/>
              </a:cxn>
              <a:cxn ang="0">
                <a:pos x="123334" y="97369"/>
              </a:cxn>
              <a:cxn ang="0">
                <a:pos x="129825" y="84386"/>
              </a:cxn>
              <a:cxn ang="0">
                <a:pos x="123334" y="77895"/>
              </a:cxn>
              <a:cxn ang="0">
                <a:pos x="246668" y="194738"/>
              </a:cxn>
              <a:cxn ang="0">
                <a:pos x="207720" y="162281"/>
              </a:cxn>
              <a:cxn ang="0">
                <a:pos x="194738" y="155790"/>
              </a:cxn>
              <a:cxn ang="0">
                <a:pos x="188246" y="162281"/>
              </a:cxn>
              <a:cxn ang="0">
                <a:pos x="194738" y="181755"/>
              </a:cxn>
              <a:cxn ang="0">
                <a:pos x="181755" y="201229"/>
              </a:cxn>
              <a:cxn ang="0">
                <a:pos x="162281" y="188246"/>
              </a:cxn>
              <a:cxn ang="0">
                <a:pos x="155790" y="201229"/>
              </a:cxn>
              <a:cxn ang="0">
                <a:pos x="162281" y="207720"/>
              </a:cxn>
              <a:cxn ang="0">
                <a:pos x="194738" y="246668"/>
              </a:cxn>
              <a:cxn ang="0">
                <a:pos x="207720" y="253159"/>
              </a:cxn>
              <a:cxn ang="0">
                <a:pos x="220703" y="246668"/>
              </a:cxn>
              <a:cxn ang="0">
                <a:pos x="246668" y="220703"/>
              </a:cxn>
              <a:cxn ang="0">
                <a:pos x="253159" y="207720"/>
              </a:cxn>
              <a:cxn ang="0">
                <a:pos x="246668" y="194738"/>
              </a:cxn>
            </a:cxnLst>
            <a:rect l="0" t="0" r="0" b="0"/>
            <a:pathLst>
              <a:path w="44" h="44">
                <a:moveTo>
                  <a:pt x="41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8" y="19"/>
                  <a:pt x="30" y="19"/>
                </a:cubicBezTo>
                <a:cubicBezTo>
                  <a:pt x="33" y="19"/>
                  <a:pt x="35" y="20"/>
                  <a:pt x="36" y="21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1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0"/>
                  <a:pt x="5" y="11"/>
                  <a:pt x="5" y="12"/>
                </a:cubicBezTo>
                <a:cubicBezTo>
                  <a:pt x="5" y="12"/>
                  <a:pt x="5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5"/>
                  <a:pt x="14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19" y="15"/>
                  <a:pt x="20" y="14"/>
                  <a:pt x="20" y="13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0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4"/>
                  <a:pt x="31" y="24"/>
                  <a:pt x="30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6"/>
                  <a:pt x="30" y="27"/>
                  <a:pt x="30" y="28"/>
                </a:cubicBezTo>
                <a:cubicBezTo>
                  <a:pt x="30" y="29"/>
                  <a:pt x="29" y="31"/>
                  <a:pt x="28" y="31"/>
                </a:cubicBezTo>
                <a:cubicBezTo>
                  <a:pt x="27" y="31"/>
                  <a:pt x="26" y="29"/>
                  <a:pt x="25" y="29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9"/>
                  <a:pt x="32" y="39"/>
                </a:cubicBezTo>
                <a:cubicBezTo>
                  <a:pt x="33" y="39"/>
                  <a:pt x="33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9" y="33"/>
                  <a:pt x="39" y="32"/>
                </a:cubicBezTo>
                <a:cubicBezTo>
                  <a:pt x="39" y="32"/>
                  <a:pt x="38" y="31"/>
                  <a:pt x="38" y="30"/>
                </a:cubicBezTo>
                <a:close/>
              </a:path>
            </a:pathLst>
          </a:custGeom>
          <a:solidFill>
            <a:srgbClr val="59667A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剪刀"/>
          <p:cNvSpPr>
            <a:spLocks noEditPoints="1"/>
          </p:cNvSpPr>
          <p:nvPr/>
        </p:nvSpPr>
        <p:spPr>
          <a:xfrm>
            <a:off x="4607560" y="4155440"/>
            <a:ext cx="440690" cy="461010"/>
          </a:xfrm>
          <a:custGeom>
            <a:avLst/>
            <a:gdLst/>
            <a:ahLst/>
            <a:cxnLst>
              <a:cxn ang="0">
                <a:pos x="313077" y="201636"/>
              </a:cxn>
              <a:cxn ang="0">
                <a:pos x="286987" y="221149"/>
              </a:cxn>
              <a:cxn ang="0">
                <a:pos x="273942" y="221149"/>
              </a:cxn>
              <a:cxn ang="0">
                <a:pos x="136971" y="169114"/>
              </a:cxn>
              <a:cxn ang="0">
                <a:pos x="136971" y="182123"/>
              </a:cxn>
              <a:cxn ang="0">
                <a:pos x="52180" y="247167"/>
              </a:cxn>
              <a:cxn ang="0">
                <a:pos x="0" y="195132"/>
              </a:cxn>
              <a:cxn ang="0">
                <a:pos x="84792" y="136592"/>
              </a:cxn>
              <a:cxn ang="0">
                <a:pos x="110881" y="136592"/>
              </a:cxn>
              <a:cxn ang="0">
                <a:pos x="110881" y="110575"/>
              </a:cxn>
              <a:cxn ang="0">
                <a:pos x="84792" y="110575"/>
              </a:cxn>
              <a:cxn ang="0">
                <a:pos x="0" y="52035"/>
              </a:cxn>
              <a:cxn ang="0">
                <a:pos x="52180" y="0"/>
              </a:cxn>
              <a:cxn ang="0">
                <a:pos x="136971" y="65044"/>
              </a:cxn>
              <a:cxn ang="0">
                <a:pos x="136971" y="78053"/>
              </a:cxn>
              <a:cxn ang="0">
                <a:pos x="273942" y="26018"/>
              </a:cxn>
              <a:cxn ang="0">
                <a:pos x="286987" y="26018"/>
              </a:cxn>
              <a:cxn ang="0">
                <a:pos x="313077" y="45531"/>
              </a:cxn>
              <a:cxn ang="0">
                <a:pos x="221763" y="123584"/>
              </a:cxn>
              <a:cxn ang="0">
                <a:pos x="104359" y="169114"/>
              </a:cxn>
              <a:cxn ang="0">
                <a:pos x="45657" y="175619"/>
              </a:cxn>
              <a:cxn ang="0">
                <a:pos x="52180" y="221149"/>
              </a:cxn>
              <a:cxn ang="0">
                <a:pos x="104359" y="169114"/>
              </a:cxn>
              <a:cxn ang="0">
                <a:pos x="52180" y="26018"/>
              </a:cxn>
              <a:cxn ang="0">
                <a:pos x="45657" y="71548"/>
              </a:cxn>
              <a:cxn ang="0">
                <a:pos x="104359" y="78053"/>
              </a:cxn>
              <a:cxn ang="0">
                <a:pos x="176106" y="143097"/>
              </a:cxn>
              <a:cxn ang="0">
                <a:pos x="280465" y="32522"/>
              </a:cxn>
              <a:cxn ang="0">
                <a:pos x="143494" y="130088"/>
              </a:cxn>
              <a:cxn ang="0">
                <a:pos x="117404" y="149601"/>
              </a:cxn>
              <a:cxn ang="0">
                <a:pos x="123926" y="149601"/>
              </a:cxn>
              <a:cxn ang="0">
                <a:pos x="156539" y="143097"/>
              </a:cxn>
              <a:cxn ang="0">
                <a:pos x="136971" y="110575"/>
              </a:cxn>
              <a:cxn ang="0">
                <a:pos x="136971" y="97566"/>
              </a:cxn>
              <a:cxn ang="0">
                <a:pos x="130449" y="91062"/>
              </a:cxn>
              <a:cxn ang="0">
                <a:pos x="117404" y="97566"/>
              </a:cxn>
              <a:cxn ang="0">
                <a:pos x="117404" y="104070"/>
              </a:cxn>
              <a:cxn ang="0">
                <a:pos x="176106" y="123584"/>
              </a:cxn>
              <a:cxn ang="0">
                <a:pos x="156539" y="123584"/>
              </a:cxn>
              <a:cxn ang="0">
                <a:pos x="176106" y="123584"/>
              </a:cxn>
              <a:cxn ang="0">
                <a:pos x="208718" y="130088"/>
              </a:cxn>
              <a:cxn ang="0">
                <a:pos x="176106" y="156105"/>
              </a:cxn>
              <a:cxn ang="0">
                <a:pos x="300032" y="201636"/>
              </a:cxn>
            </a:cxnLst>
            <a:rect l="0" t="0" r="0" b="0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8" y="32"/>
                  <a:pt x="47" y="33"/>
                </a:cubicBezTo>
                <a:cubicBezTo>
                  <a:pt x="44" y="34"/>
                  <a:pt x="44" y="34"/>
                  <a:pt x="44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2" y="34"/>
                  <a:pt x="42" y="34"/>
                </a:cubicBezTo>
                <a:cubicBezTo>
                  <a:pt x="24" y="24"/>
                  <a:pt x="24" y="24"/>
                  <a:pt x="24" y="24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6"/>
                </a:cubicBezTo>
                <a:cubicBezTo>
                  <a:pt x="21" y="27"/>
                  <a:pt x="21" y="27"/>
                  <a:pt x="21" y="28"/>
                </a:cubicBezTo>
                <a:cubicBezTo>
                  <a:pt x="20" y="31"/>
                  <a:pt x="18" y="34"/>
                  <a:pt x="16" y="36"/>
                </a:cubicBezTo>
                <a:cubicBezTo>
                  <a:pt x="13" y="37"/>
                  <a:pt x="11" y="38"/>
                  <a:pt x="8" y="38"/>
                </a:cubicBezTo>
                <a:cubicBezTo>
                  <a:pt x="6" y="38"/>
                  <a:pt x="4" y="37"/>
                  <a:pt x="2" y="36"/>
                </a:cubicBezTo>
                <a:cubicBezTo>
                  <a:pt x="1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3" y="21"/>
                </a:cubicBezTo>
                <a:cubicBezTo>
                  <a:pt x="14" y="21"/>
                  <a:pt x="15" y="21"/>
                  <a:pt x="17" y="22"/>
                </a:cubicBezTo>
                <a:cubicBezTo>
                  <a:pt x="17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6"/>
                </a:cubicBezTo>
                <a:cubicBezTo>
                  <a:pt x="15" y="17"/>
                  <a:pt x="14" y="17"/>
                  <a:pt x="13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1" y="4"/>
                  <a:pt x="2" y="2"/>
                </a:cubicBezTo>
                <a:cubicBezTo>
                  <a:pt x="4" y="1"/>
                  <a:pt x="6" y="0"/>
                  <a:pt x="8" y="0"/>
                </a:cubicBezTo>
                <a:cubicBezTo>
                  <a:pt x="11" y="0"/>
                  <a:pt x="13" y="1"/>
                  <a:pt x="16" y="2"/>
                </a:cubicBezTo>
                <a:cubicBezTo>
                  <a:pt x="18" y="4"/>
                  <a:pt x="20" y="7"/>
                  <a:pt x="21" y="10"/>
                </a:cubicBezTo>
                <a:cubicBezTo>
                  <a:pt x="21" y="11"/>
                  <a:pt x="21" y="11"/>
                  <a:pt x="20" y="12"/>
                </a:cubicBezTo>
                <a:cubicBezTo>
                  <a:pt x="20" y="12"/>
                  <a:pt x="21" y="12"/>
                  <a:pt x="21" y="12"/>
                </a:cubicBezTo>
                <a:cubicBezTo>
                  <a:pt x="24" y="14"/>
                  <a:pt x="24" y="14"/>
                  <a:pt x="24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3" y="4"/>
                  <a:pt x="43" y="4"/>
                </a:cubicBezTo>
                <a:cubicBezTo>
                  <a:pt x="43" y="4"/>
                  <a:pt x="43" y="4"/>
                  <a:pt x="44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6" y="26"/>
                </a:moveTo>
                <a:cubicBezTo>
                  <a:pt x="15" y="25"/>
                  <a:pt x="14" y="25"/>
                  <a:pt x="13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10" y="34"/>
                  <a:pt x="12" y="33"/>
                  <a:pt x="13" y="32"/>
                </a:cubicBezTo>
                <a:cubicBezTo>
                  <a:pt x="16" y="30"/>
                  <a:pt x="17" y="27"/>
                  <a:pt x="16" y="26"/>
                </a:cubicBezTo>
                <a:close/>
                <a:moveTo>
                  <a:pt x="13" y="6"/>
                </a:moveTo>
                <a:cubicBezTo>
                  <a:pt x="12" y="5"/>
                  <a:pt x="10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3" y="13"/>
                </a:cubicBezTo>
                <a:cubicBezTo>
                  <a:pt x="14" y="13"/>
                  <a:pt x="15" y="13"/>
                  <a:pt x="16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27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2"/>
                  <a:pt x="24" y="22"/>
                  <a:pt x="24" y="22"/>
                </a:cubicBezTo>
                <a:lnTo>
                  <a:pt x="27" y="22"/>
                </a:lnTo>
                <a:close/>
                <a:moveTo>
                  <a:pt x="21" y="17"/>
                </a:moveTo>
                <a:cubicBezTo>
                  <a:pt x="21" y="17"/>
                  <a:pt x="21" y="17"/>
                  <a:pt x="21" y="17"/>
                </a:cubicBezTo>
                <a:cubicBezTo>
                  <a:pt x="21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1" y="17"/>
                </a:lnTo>
                <a:close/>
                <a:moveTo>
                  <a:pt x="27" y="19"/>
                </a:moveTo>
                <a:cubicBezTo>
                  <a:pt x="27" y="20"/>
                  <a:pt x="27" y="21"/>
                  <a:pt x="26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6" y="17"/>
                </a:cubicBezTo>
                <a:cubicBezTo>
                  <a:pt x="27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写字"/>
          <p:cNvSpPr>
            <a:spLocks noEditPoints="1"/>
          </p:cNvSpPr>
          <p:nvPr/>
        </p:nvSpPr>
        <p:spPr>
          <a:xfrm>
            <a:off x="7168123" y="4222473"/>
            <a:ext cx="443230" cy="342900"/>
          </a:xfrm>
          <a:custGeom>
            <a:avLst/>
            <a:gdLst/>
            <a:ahLst/>
            <a:cxnLst>
              <a:cxn ang="0">
                <a:pos x="247853" y="195951"/>
              </a:cxn>
              <a:cxn ang="0">
                <a:pos x="195673" y="241673"/>
              </a:cxn>
              <a:cxn ang="0">
                <a:pos x="52180" y="241673"/>
              </a:cxn>
              <a:cxn ang="0">
                <a:pos x="0" y="195951"/>
              </a:cxn>
              <a:cxn ang="0">
                <a:pos x="0" y="45722"/>
              </a:cxn>
              <a:cxn ang="0">
                <a:pos x="52180" y="0"/>
              </a:cxn>
              <a:cxn ang="0">
                <a:pos x="195673" y="0"/>
              </a:cxn>
              <a:cxn ang="0">
                <a:pos x="215240" y="0"/>
              </a:cxn>
              <a:cxn ang="0">
                <a:pos x="221763" y="6532"/>
              </a:cxn>
              <a:cxn ang="0">
                <a:pos x="221763" y="13063"/>
              </a:cxn>
              <a:cxn ang="0">
                <a:pos x="208718" y="19595"/>
              </a:cxn>
              <a:cxn ang="0">
                <a:pos x="202196" y="19595"/>
              </a:cxn>
              <a:cxn ang="0">
                <a:pos x="195673" y="19595"/>
              </a:cxn>
              <a:cxn ang="0">
                <a:pos x="52180" y="19595"/>
              </a:cxn>
              <a:cxn ang="0">
                <a:pos x="26090" y="45722"/>
              </a:cxn>
              <a:cxn ang="0">
                <a:pos x="26090" y="195951"/>
              </a:cxn>
              <a:cxn ang="0">
                <a:pos x="52180" y="222078"/>
              </a:cxn>
              <a:cxn ang="0">
                <a:pos x="195673" y="222078"/>
              </a:cxn>
              <a:cxn ang="0">
                <a:pos x="221763" y="195951"/>
              </a:cxn>
              <a:cxn ang="0">
                <a:pos x="221763" y="169824"/>
              </a:cxn>
              <a:cxn ang="0">
                <a:pos x="228285" y="169824"/>
              </a:cxn>
              <a:cxn ang="0">
                <a:pos x="234808" y="156761"/>
              </a:cxn>
              <a:cxn ang="0">
                <a:pos x="241330" y="156761"/>
              </a:cxn>
              <a:cxn ang="0">
                <a:pos x="247853" y="163293"/>
              </a:cxn>
              <a:cxn ang="0">
                <a:pos x="247853" y="195951"/>
              </a:cxn>
              <a:cxn ang="0">
                <a:pos x="280465" y="84912"/>
              </a:cxn>
              <a:cxn ang="0">
                <a:pos x="163061" y="202483"/>
              </a:cxn>
              <a:cxn ang="0">
                <a:pos x="110881" y="202483"/>
              </a:cxn>
              <a:cxn ang="0">
                <a:pos x="110881" y="150229"/>
              </a:cxn>
              <a:cxn ang="0">
                <a:pos x="228285" y="32659"/>
              </a:cxn>
              <a:cxn ang="0">
                <a:pos x="280465" y="84912"/>
              </a:cxn>
              <a:cxn ang="0">
                <a:pos x="176106" y="163293"/>
              </a:cxn>
              <a:cxn ang="0">
                <a:pos x="150016" y="137166"/>
              </a:cxn>
              <a:cxn ang="0">
                <a:pos x="130449" y="156761"/>
              </a:cxn>
              <a:cxn ang="0">
                <a:pos x="130449" y="163293"/>
              </a:cxn>
              <a:cxn ang="0">
                <a:pos x="143494" y="163293"/>
              </a:cxn>
              <a:cxn ang="0">
                <a:pos x="143494" y="182888"/>
              </a:cxn>
              <a:cxn ang="0">
                <a:pos x="156539" y="182888"/>
              </a:cxn>
              <a:cxn ang="0">
                <a:pos x="176106" y="163293"/>
              </a:cxn>
              <a:cxn ang="0">
                <a:pos x="228285" y="58785"/>
              </a:cxn>
              <a:cxn ang="0">
                <a:pos x="163061" y="117571"/>
              </a:cxn>
              <a:cxn ang="0">
                <a:pos x="163061" y="124102"/>
              </a:cxn>
              <a:cxn ang="0">
                <a:pos x="169583" y="124102"/>
              </a:cxn>
              <a:cxn ang="0">
                <a:pos x="234808" y="65317"/>
              </a:cxn>
              <a:cxn ang="0">
                <a:pos x="234808" y="58785"/>
              </a:cxn>
              <a:cxn ang="0">
                <a:pos x="228285" y="58785"/>
              </a:cxn>
              <a:cxn ang="0">
                <a:pos x="293510" y="71849"/>
              </a:cxn>
              <a:cxn ang="0">
                <a:pos x="241330" y="19595"/>
              </a:cxn>
              <a:cxn ang="0">
                <a:pos x="254375" y="6532"/>
              </a:cxn>
              <a:cxn ang="0">
                <a:pos x="280465" y="6532"/>
              </a:cxn>
              <a:cxn ang="0">
                <a:pos x="306555" y="32659"/>
              </a:cxn>
              <a:cxn ang="0">
                <a:pos x="306555" y="52254"/>
              </a:cxn>
              <a:cxn ang="0">
                <a:pos x="293510" y="71849"/>
              </a:cxn>
            </a:cxnLst>
            <a:rect l="0" t="0" r="0" b="0"/>
            <a:pathLst>
              <a:path w="48" h="37">
                <a:moveTo>
                  <a:pt x="38" y="30"/>
                </a:moveTo>
                <a:cubicBezTo>
                  <a:pt x="38" y="34"/>
                  <a:pt x="34" y="37"/>
                  <a:pt x="3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4" y="1"/>
                  <a:pt x="34" y="2"/>
                  <a:pt x="34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0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3" y="34"/>
                  <a:pt x="34" y="32"/>
                  <a:pt x="34" y="3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5" y="26"/>
                  <a:pt x="35" y="26"/>
                </a:cubicBezTo>
                <a:cubicBezTo>
                  <a:pt x="36" y="24"/>
                  <a:pt x="36" y="24"/>
                  <a:pt x="36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8" y="24"/>
                  <a:pt x="38" y="24"/>
                  <a:pt x="38" y="25"/>
                </a:cubicBezTo>
                <a:lnTo>
                  <a:pt x="38" y="30"/>
                </a:lnTo>
                <a:close/>
                <a:moveTo>
                  <a:pt x="43" y="13"/>
                </a:moveTo>
                <a:cubicBezTo>
                  <a:pt x="25" y="31"/>
                  <a:pt x="25" y="31"/>
                  <a:pt x="25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3"/>
                  <a:pt x="17" y="23"/>
                  <a:pt x="17" y="23"/>
                </a:cubicBezTo>
                <a:cubicBezTo>
                  <a:pt x="35" y="5"/>
                  <a:pt x="35" y="5"/>
                  <a:pt x="35" y="5"/>
                </a:cubicBezTo>
                <a:lnTo>
                  <a:pt x="43" y="13"/>
                </a:lnTo>
                <a:close/>
                <a:moveTo>
                  <a:pt x="27" y="25"/>
                </a:moveTo>
                <a:cubicBezTo>
                  <a:pt x="23" y="21"/>
                  <a:pt x="23" y="21"/>
                  <a:pt x="23" y="21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8"/>
                  <a:pt x="24" y="28"/>
                  <a:pt x="24" y="28"/>
                </a:cubicBezTo>
                <a:lnTo>
                  <a:pt x="27" y="25"/>
                </a:lnTo>
                <a:close/>
                <a:moveTo>
                  <a:pt x="35" y="9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8"/>
                  <a:pt x="35" y="8"/>
                  <a:pt x="35" y="9"/>
                </a:cubicBezTo>
                <a:close/>
                <a:moveTo>
                  <a:pt x="45" y="11"/>
                </a:moveTo>
                <a:cubicBezTo>
                  <a:pt x="37" y="3"/>
                  <a:pt x="37" y="3"/>
                  <a:pt x="37" y="3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2" y="0"/>
                  <a:pt x="43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7"/>
                  <a:pt x="47" y="8"/>
                </a:cubicBezTo>
                <a:lnTo>
                  <a:pt x="4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档"/>
          <p:cNvSpPr>
            <a:spLocks noEditPoints="1"/>
          </p:cNvSpPr>
          <p:nvPr/>
        </p:nvSpPr>
        <p:spPr>
          <a:xfrm>
            <a:off x="5937250" y="5031965"/>
            <a:ext cx="319405" cy="385777"/>
          </a:xfrm>
          <a:custGeom>
            <a:avLst/>
            <a:gdLst/>
            <a:ahLst/>
            <a:cxnLst>
              <a:cxn ang="0">
                <a:pos x="266390" y="117404"/>
              </a:cxn>
              <a:cxn ang="0">
                <a:pos x="266390" y="300032"/>
              </a:cxn>
              <a:cxn ang="0">
                <a:pos x="253395" y="313077"/>
              </a:cxn>
              <a:cxn ang="0">
                <a:pos x="19492" y="313077"/>
              </a:cxn>
              <a:cxn ang="0">
                <a:pos x="0" y="300032"/>
              </a:cxn>
              <a:cxn ang="0">
                <a:pos x="0" y="19567"/>
              </a:cxn>
              <a:cxn ang="0">
                <a:pos x="19492" y="0"/>
              </a:cxn>
              <a:cxn ang="0">
                <a:pos x="155936" y="0"/>
              </a:cxn>
              <a:cxn ang="0">
                <a:pos x="155936" y="97837"/>
              </a:cxn>
              <a:cxn ang="0">
                <a:pos x="175428" y="117404"/>
              </a:cxn>
              <a:cxn ang="0">
                <a:pos x="266390" y="117404"/>
              </a:cxn>
              <a:cxn ang="0">
                <a:pos x="201417" y="143494"/>
              </a:cxn>
              <a:cxn ang="0">
                <a:pos x="194920" y="136971"/>
              </a:cxn>
              <a:cxn ang="0">
                <a:pos x="71470" y="136971"/>
              </a:cxn>
              <a:cxn ang="0">
                <a:pos x="64973" y="143494"/>
              </a:cxn>
              <a:cxn ang="0">
                <a:pos x="64973" y="156539"/>
              </a:cxn>
              <a:cxn ang="0">
                <a:pos x="71470" y="156539"/>
              </a:cxn>
              <a:cxn ang="0">
                <a:pos x="194920" y="156539"/>
              </a:cxn>
              <a:cxn ang="0">
                <a:pos x="201417" y="156539"/>
              </a:cxn>
              <a:cxn ang="0">
                <a:pos x="201417" y="143494"/>
              </a:cxn>
              <a:cxn ang="0">
                <a:pos x="201417" y="189151"/>
              </a:cxn>
              <a:cxn ang="0">
                <a:pos x="194920" y="182628"/>
              </a:cxn>
              <a:cxn ang="0">
                <a:pos x="71470" y="182628"/>
              </a:cxn>
              <a:cxn ang="0">
                <a:pos x="64973" y="189151"/>
              </a:cxn>
              <a:cxn ang="0">
                <a:pos x="64973" y="195673"/>
              </a:cxn>
              <a:cxn ang="0">
                <a:pos x="71470" y="202196"/>
              </a:cxn>
              <a:cxn ang="0">
                <a:pos x="194920" y="202196"/>
              </a:cxn>
              <a:cxn ang="0">
                <a:pos x="201417" y="195673"/>
              </a:cxn>
              <a:cxn ang="0">
                <a:pos x="201417" y="189151"/>
              </a:cxn>
              <a:cxn ang="0">
                <a:pos x="201417" y="234808"/>
              </a:cxn>
              <a:cxn ang="0">
                <a:pos x="194920" y="228285"/>
              </a:cxn>
              <a:cxn ang="0">
                <a:pos x="71470" y="228285"/>
              </a:cxn>
              <a:cxn ang="0">
                <a:pos x="64973" y="234808"/>
              </a:cxn>
              <a:cxn ang="0">
                <a:pos x="64973" y="241330"/>
              </a:cxn>
              <a:cxn ang="0">
                <a:pos x="71470" y="247853"/>
              </a:cxn>
              <a:cxn ang="0">
                <a:pos x="194920" y="247853"/>
              </a:cxn>
              <a:cxn ang="0">
                <a:pos x="201417" y="241330"/>
              </a:cxn>
              <a:cxn ang="0">
                <a:pos x="201417" y="234808"/>
              </a:cxn>
              <a:cxn ang="0">
                <a:pos x="259893" y="91314"/>
              </a:cxn>
              <a:cxn ang="0">
                <a:pos x="181925" y="91314"/>
              </a:cxn>
              <a:cxn ang="0">
                <a:pos x="181925" y="13045"/>
              </a:cxn>
              <a:cxn ang="0">
                <a:pos x="188422" y="13045"/>
              </a:cxn>
              <a:cxn ang="0">
                <a:pos x="253395" y="84792"/>
              </a:cxn>
              <a:cxn ang="0">
                <a:pos x="259893" y="91314"/>
              </a:cxn>
            </a:cxnLst>
            <a:rect l="0" t="0" r="0" b="0"/>
            <a:pathLst>
              <a:path w="41" h="48">
                <a:moveTo>
                  <a:pt x="41" y="18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5" y="18"/>
                  <a:pt x="27" y="18"/>
                </a:cubicBezTo>
                <a:lnTo>
                  <a:pt x="41" y="18"/>
                </a:lnTo>
                <a:close/>
                <a:moveTo>
                  <a:pt x="31" y="22"/>
                </a:moveTo>
                <a:cubicBezTo>
                  <a:pt x="31" y="21"/>
                  <a:pt x="31" y="21"/>
                  <a:pt x="3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0" y="21"/>
                  <a:pt x="10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1" y="24"/>
                  <a:pt x="11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4"/>
                  <a:pt x="31" y="24"/>
                </a:cubicBezTo>
                <a:lnTo>
                  <a:pt x="31" y="22"/>
                </a:lnTo>
                <a:close/>
                <a:moveTo>
                  <a:pt x="31" y="29"/>
                </a:moveTo>
                <a:cubicBezTo>
                  <a:pt x="31" y="28"/>
                  <a:pt x="31" y="28"/>
                  <a:pt x="30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0" y="28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1"/>
                  <a:pt x="11" y="31"/>
                  <a:pt x="1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0"/>
                </a:cubicBezTo>
                <a:lnTo>
                  <a:pt x="31" y="29"/>
                </a:lnTo>
                <a:close/>
                <a:moveTo>
                  <a:pt x="31" y="36"/>
                </a:moveTo>
                <a:cubicBezTo>
                  <a:pt x="31" y="35"/>
                  <a:pt x="31" y="35"/>
                  <a:pt x="3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0" y="35"/>
                  <a:pt x="10" y="36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8"/>
                  <a:pt x="11" y="38"/>
                  <a:pt x="11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8"/>
                  <a:pt x="31" y="37"/>
                </a:cubicBezTo>
                <a:lnTo>
                  <a:pt x="31" y="36"/>
                </a:lnTo>
                <a:close/>
                <a:moveTo>
                  <a:pt x="40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8" y="2"/>
                  <a:pt x="29" y="2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3"/>
                  <a:pt x="40" y="14"/>
                  <a:pt x="40" y="14"/>
                </a:cubicBezTo>
                <a:close/>
              </a:path>
            </a:pathLst>
          </a:custGeom>
          <a:solidFill>
            <a:srgbClr val="59667A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茶杯"/>
          <p:cNvSpPr>
            <a:spLocks noEditPoints="1"/>
          </p:cNvSpPr>
          <p:nvPr/>
        </p:nvSpPr>
        <p:spPr>
          <a:xfrm>
            <a:off x="7089775" y="2637790"/>
            <a:ext cx="444500" cy="456565"/>
          </a:xfrm>
          <a:custGeom>
            <a:avLst/>
            <a:gdLst/>
            <a:ahLst/>
            <a:cxnLst>
              <a:cxn ang="0">
                <a:pos x="310725" y="196803"/>
              </a:cxn>
              <a:cxn ang="0">
                <a:pos x="265411" y="242724"/>
              </a:cxn>
              <a:cxn ang="0">
                <a:pos x="45314" y="242724"/>
              </a:cxn>
              <a:cxn ang="0">
                <a:pos x="0" y="196803"/>
              </a:cxn>
              <a:cxn ang="0">
                <a:pos x="310725" y="196803"/>
              </a:cxn>
              <a:cxn ang="0">
                <a:pos x="252464" y="131202"/>
              </a:cxn>
              <a:cxn ang="0">
                <a:pos x="239517" y="131202"/>
              </a:cxn>
              <a:cxn ang="0">
                <a:pos x="239517" y="137762"/>
              </a:cxn>
              <a:cxn ang="0">
                <a:pos x="200676" y="177123"/>
              </a:cxn>
              <a:cxn ang="0">
                <a:pos x="84155" y="177123"/>
              </a:cxn>
              <a:cxn ang="0">
                <a:pos x="45314" y="137762"/>
              </a:cxn>
              <a:cxn ang="0">
                <a:pos x="45314" y="6560"/>
              </a:cxn>
              <a:cxn ang="0">
                <a:pos x="51787" y="0"/>
              </a:cxn>
              <a:cxn ang="0">
                <a:pos x="252464" y="0"/>
              </a:cxn>
              <a:cxn ang="0">
                <a:pos x="317198" y="65601"/>
              </a:cxn>
              <a:cxn ang="0">
                <a:pos x="252464" y="131202"/>
              </a:cxn>
              <a:cxn ang="0">
                <a:pos x="252464" y="32801"/>
              </a:cxn>
              <a:cxn ang="0">
                <a:pos x="239517" y="32801"/>
              </a:cxn>
              <a:cxn ang="0">
                <a:pos x="239517" y="98402"/>
              </a:cxn>
              <a:cxn ang="0">
                <a:pos x="252464" y="98402"/>
              </a:cxn>
              <a:cxn ang="0">
                <a:pos x="284831" y="65601"/>
              </a:cxn>
              <a:cxn ang="0">
                <a:pos x="252464" y="32801"/>
              </a:cxn>
            </a:cxnLst>
            <a:rect l="0" t="0" r="0" b="0"/>
            <a:pathLst>
              <a:path w="49" h="37">
                <a:moveTo>
                  <a:pt x="48" y="30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0"/>
                </a:cubicBezTo>
                <a:lnTo>
                  <a:pt x="48" y="30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5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59458" y="190206"/>
            <a:ext cx="347594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国内外相关文献综述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0550" y="1308100"/>
            <a:ext cx="2082800" cy="31115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150" y="4533900"/>
            <a:ext cx="2082800" cy="1651000"/>
          </a:xfrm>
          <a:prstGeom prst="rect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00350" y="3073400"/>
            <a:ext cx="2082800" cy="31115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00350" y="1308100"/>
            <a:ext cx="2082800" cy="1651000"/>
          </a:xfrm>
          <a:prstGeom prst="rect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文本框 22"/>
          <p:cNvSpPr txBox="1"/>
          <p:nvPr/>
        </p:nvSpPr>
        <p:spPr>
          <a:xfrm flipH="1">
            <a:off x="2880360" y="1472565"/>
            <a:ext cx="20021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63" name="文本框 22"/>
          <p:cNvSpPr txBox="1"/>
          <p:nvPr/>
        </p:nvSpPr>
        <p:spPr>
          <a:xfrm flipH="1">
            <a:off x="590550" y="4666615"/>
            <a:ext cx="20021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75960" y="1199515"/>
            <a:ext cx="594360" cy="59436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75960" y="2592070"/>
            <a:ext cx="594360" cy="594360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75960" y="3984625"/>
            <a:ext cx="594360" cy="59436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75960" y="5377180"/>
            <a:ext cx="594360" cy="594360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22"/>
          <p:cNvSpPr txBox="1"/>
          <p:nvPr/>
        </p:nvSpPr>
        <p:spPr>
          <a:xfrm flipH="1">
            <a:off x="6618604" y="1486535"/>
            <a:ext cx="50907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618605" y="1108075"/>
            <a:ext cx="2219960" cy="4000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checked_158820"/>
          <p:cNvSpPr>
            <a:spLocks noChangeAspect="1"/>
          </p:cNvSpPr>
          <p:nvPr/>
        </p:nvSpPr>
        <p:spPr bwMode="auto">
          <a:xfrm>
            <a:off x="5935285" y="1281112"/>
            <a:ext cx="253485" cy="419735"/>
          </a:xfrm>
          <a:custGeom>
            <a:avLst/>
            <a:gdLst>
              <a:gd name="T0" fmla="*/ 3125 w 3333"/>
              <a:gd name="T1" fmla="*/ 5178 h 5527"/>
              <a:gd name="T2" fmla="*/ 2925 w 3333"/>
              <a:gd name="T3" fmla="*/ 586 h 5527"/>
              <a:gd name="T4" fmla="*/ 2810 w 3333"/>
              <a:gd name="T5" fmla="*/ 173 h 5527"/>
              <a:gd name="T6" fmla="*/ 662 w 3333"/>
              <a:gd name="T7" fmla="*/ 0 h 5527"/>
              <a:gd name="T8" fmla="*/ 489 w 3333"/>
              <a:gd name="T9" fmla="*/ 586 h 5527"/>
              <a:gd name="T10" fmla="*/ 174 w 3333"/>
              <a:gd name="T11" fmla="*/ 786 h 5527"/>
              <a:gd name="T12" fmla="*/ 133 w 3333"/>
              <a:gd name="T13" fmla="*/ 5208 h 5527"/>
              <a:gd name="T14" fmla="*/ 0 w 3333"/>
              <a:gd name="T15" fmla="*/ 5393 h 5527"/>
              <a:gd name="T16" fmla="*/ 3200 w 3333"/>
              <a:gd name="T17" fmla="*/ 5527 h 5527"/>
              <a:gd name="T18" fmla="*/ 3333 w 3333"/>
              <a:gd name="T19" fmla="*/ 5341 h 5527"/>
              <a:gd name="T20" fmla="*/ 926 w 3333"/>
              <a:gd name="T21" fmla="*/ 354 h 5527"/>
              <a:gd name="T22" fmla="*/ 2306 w 3333"/>
              <a:gd name="T23" fmla="*/ 288 h 5527"/>
              <a:gd name="T24" fmla="*/ 2373 w 3333"/>
              <a:gd name="T25" fmla="*/ 376 h 5527"/>
              <a:gd name="T26" fmla="*/ 993 w 3333"/>
              <a:gd name="T27" fmla="*/ 443 h 5527"/>
              <a:gd name="T28" fmla="*/ 926 w 3333"/>
              <a:gd name="T29" fmla="*/ 354 h 5527"/>
              <a:gd name="T30" fmla="*/ 1284 w 3333"/>
              <a:gd name="T31" fmla="*/ 5213 h 5527"/>
              <a:gd name="T32" fmla="*/ 753 w 3333"/>
              <a:gd name="T33" fmla="*/ 5107 h 5527"/>
              <a:gd name="T34" fmla="*/ 859 w 3333"/>
              <a:gd name="T35" fmla="*/ 4296 h 5527"/>
              <a:gd name="T36" fmla="*/ 1391 w 3333"/>
              <a:gd name="T37" fmla="*/ 4403 h 5527"/>
              <a:gd name="T38" fmla="*/ 2546 w 3333"/>
              <a:gd name="T39" fmla="*/ 5107 h 5527"/>
              <a:gd name="T40" fmla="*/ 2020 w 3333"/>
              <a:gd name="T41" fmla="*/ 5209 h 5527"/>
              <a:gd name="T42" fmla="*/ 1913 w 3333"/>
              <a:gd name="T43" fmla="*/ 4398 h 5527"/>
              <a:gd name="T44" fmla="*/ 2440 w 3333"/>
              <a:gd name="T45" fmla="*/ 4296 h 5527"/>
              <a:gd name="T46" fmla="*/ 2546 w 3333"/>
              <a:gd name="T47" fmla="*/ 5107 h 5527"/>
              <a:gd name="T48" fmla="*/ 2699 w 3333"/>
              <a:gd name="T49" fmla="*/ 3805 h 5527"/>
              <a:gd name="T50" fmla="*/ 533 w 3333"/>
              <a:gd name="T51" fmla="*/ 3738 h 5527"/>
              <a:gd name="T52" fmla="*/ 599 w 3333"/>
              <a:gd name="T53" fmla="*/ 3565 h 5527"/>
              <a:gd name="T54" fmla="*/ 2766 w 3333"/>
              <a:gd name="T55" fmla="*/ 3631 h 5527"/>
              <a:gd name="T56" fmla="*/ 2766 w 3333"/>
              <a:gd name="T57" fmla="*/ 3204 h 5527"/>
              <a:gd name="T58" fmla="*/ 599 w 3333"/>
              <a:gd name="T59" fmla="*/ 3270 h 5527"/>
              <a:gd name="T60" fmla="*/ 533 w 3333"/>
              <a:gd name="T61" fmla="*/ 3097 h 5527"/>
              <a:gd name="T62" fmla="*/ 2699 w 3333"/>
              <a:gd name="T63" fmla="*/ 3030 h 5527"/>
              <a:gd name="T64" fmla="*/ 2766 w 3333"/>
              <a:gd name="T65" fmla="*/ 3204 h 5527"/>
              <a:gd name="T66" fmla="*/ 2699 w 3333"/>
              <a:gd name="T67" fmla="*/ 2736 h 5527"/>
              <a:gd name="T68" fmla="*/ 533 w 3333"/>
              <a:gd name="T69" fmla="*/ 2669 h 5527"/>
              <a:gd name="T70" fmla="*/ 599 w 3333"/>
              <a:gd name="T71" fmla="*/ 2496 h 5527"/>
              <a:gd name="T72" fmla="*/ 2766 w 3333"/>
              <a:gd name="T73" fmla="*/ 2562 h 5527"/>
              <a:gd name="T74" fmla="*/ 2766 w 3333"/>
              <a:gd name="T75" fmla="*/ 2134 h 5527"/>
              <a:gd name="T76" fmla="*/ 599 w 3333"/>
              <a:gd name="T77" fmla="*/ 2201 h 5527"/>
              <a:gd name="T78" fmla="*/ 533 w 3333"/>
              <a:gd name="T79" fmla="*/ 2028 h 5527"/>
              <a:gd name="T80" fmla="*/ 2699 w 3333"/>
              <a:gd name="T81" fmla="*/ 1961 h 5527"/>
              <a:gd name="T82" fmla="*/ 2766 w 3333"/>
              <a:gd name="T83" fmla="*/ 2134 h 5527"/>
              <a:gd name="T84" fmla="*/ 2699 w 3333"/>
              <a:gd name="T85" fmla="*/ 1667 h 5527"/>
              <a:gd name="T86" fmla="*/ 533 w 3333"/>
              <a:gd name="T87" fmla="*/ 1600 h 5527"/>
              <a:gd name="T88" fmla="*/ 599 w 3333"/>
              <a:gd name="T89" fmla="*/ 1427 h 5527"/>
              <a:gd name="T90" fmla="*/ 2766 w 3333"/>
              <a:gd name="T91" fmla="*/ 1493 h 5527"/>
              <a:gd name="T92" fmla="*/ 2766 w 3333"/>
              <a:gd name="T93" fmla="*/ 1065 h 5527"/>
              <a:gd name="T94" fmla="*/ 599 w 3333"/>
              <a:gd name="T95" fmla="*/ 1132 h 5527"/>
              <a:gd name="T96" fmla="*/ 533 w 3333"/>
              <a:gd name="T97" fmla="*/ 959 h 5527"/>
              <a:gd name="T98" fmla="*/ 2699 w 3333"/>
              <a:gd name="T99" fmla="*/ 892 h 5527"/>
              <a:gd name="T100" fmla="*/ 2766 w 3333"/>
              <a:gd name="T101" fmla="*/ 1065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33" h="5527">
                <a:moveTo>
                  <a:pt x="3200" y="5208"/>
                </a:moveTo>
                <a:cubicBezTo>
                  <a:pt x="3200" y="5208"/>
                  <a:pt x="3125" y="5215"/>
                  <a:pt x="3125" y="5178"/>
                </a:cubicBezTo>
                <a:lnTo>
                  <a:pt x="3125" y="786"/>
                </a:lnTo>
                <a:cubicBezTo>
                  <a:pt x="3125" y="676"/>
                  <a:pt x="3035" y="586"/>
                  <a:pt x="2925" y="586"/>
                </a:cubicBezTo>
                <a:lnTo>
                  <a:pt x="2810" y="586"/>
                </a:lnTo>
                <a:lnTo>
                  <a:pt x="2810" y="173"/>
                </a:lnTo>
                <a:cubicBezTo>
                  <a:pt x="2810" y="78"/>
                  <a:pt x="2733" y="0"/>
                  <a:pt x="2637" y="0"/>
                </a:cubicBezTo>
                <a:lnTo>
                  <a:pt x="662" y="0"/>
                </a:lnTo>
                <a:cubicBezTo>
                  <a:pt x="566" y="0"/>
                  <a:pt x="489" y="78"/>
                  <a:pt x="489" y="173"/>
                </a:cubicBezTo>
                <a:lnTo>
                  <a:pt x="489" y="586"/>
                </a:lnTo>
                <a:lnTo>
                  <a:pt x="374" y="586"/>
                </a:lnTo>
                <a:cubicBezTo>
                  <a:pt x="264" y="586"/>
                  <a:pt x="174" y="676"/>
                  <a:pt x="174" y="786"/>
                </a:cubicBezTo>
                <a:lnTo>
                  <a:pt x="174" y="5178"/>
                </a:lnTo>
                <a:cubicBezTo>
                  <a:pt x="174" y="5210"/>
                  <a:pt x="133" y="5208"/>
                  <a:pt x="133" y="5208"/>
                </a:cubicBezTo>
                <a:cubicBezTo>
                  <a:pt x="60" y="5208"/>
                  <a:pt x="0" y="5267"/>
                  <a:pt x="0" y="5341"/>
                </a:cubicBezTo>
                <a:lnTo>
                  <a:pt x="0" y="5393"/>
                </a:lnTo>
                <a:cubicBezTo>
                  <a:pt x="0" y="5467"/>
                  <a:pt x="60" y="5527"/>
                  <a:pt x="133" y="5527"/>
                </a:cubicBezTo>
                <a:lnTo>
                  <a:pt x="3200" y="5527"/>
                </a:lnTo>
                <a:cubicBezTo>
                  <a:pt x="3273" y="5527"/>
                  <a:pt x="3333" y="5467"/>
                  <a:pt x="3333" y="5393"/>
                </a:cubicBezTo>
                <a:lnTo>
                  <a:pt x="3333" y="5341"/>
                </a:lnTo>
                <a:cubicBezTo>
                  <a:pt x="3333" y="5267"/>
                  <a:pt x="3273" y="5208"/>
                  <a:pt x="3200" y="5208"/>
                </a:cubicBezTo>
                <a:close/>
                <a:moveTo>
                  <a:pt x="926" y="354"/>
                </a:moveTo>
                <a:cubicBezTo>
                  <a:pt x="926" y="318"/>
                  <a:pt x="956" y="288"/>
                  <a:pt x="993" y="288"/>
                </a:cubicBezTo>
                <a:lnTo>
                  <a:pt x="2306" y="288"/>
                </a:lnTo>
                <a:cubicBezTo>
                  <a:pt x="2343" y="288"/>
                  <a:pt x="2373" y="318"/>
                  <a:pt x="2373" y="354"/>
                </a:cubicBezTo>
                <a:lnTo>
                  <a:pt x="2373" y="376"/>
                </a:lnTo>
                <a:cubicBezTo>
                  <a:pt x="2373" y="413"/>
                  <a:pt x="2343" y="443"/>
                  <a:pt x="2306" y="443"/>
                </a:cubicBezTo>
                <a:lnTo>
                  <a:pt x="993" y="443"/>
                </a:lnTo>
                <a:cubicBezTo>
                  <a:pt x="956" y="443"/>
                  <a:pt x="926" y="413"/>
                  <a:pt x="926" y="376"/>
                </a:cubicBezTo>
                <a:lnTo>
                  <a:pt x="926" y="354"/>
                </a:lnTo>
                <a:close/>
                <a:moveTo>
                  <a:pt x="1391" y="5107"/>
                </a:moveTo>
                <a:cubicBezTo>
                  <a:pt x="1391" y="5165"/>
                  <a:pt x="1343" y="5213"/>
                  <a:pt x="1284" y="5213"/>
                </a:cubicBezTo>
                <a:lnTo>
                  <a:pt x="859" y="5213"/>
                </a:lnTo>
                <a:cubicBezTo>
                  <a:pt x="801" y="5213"/>
                  <a:pt x="753" y="5165"/>
                  <a:pt x="753" y="5107"/>
                </a:cubicBezTo>
                <a:lnTo>
                  <a:pt x="753" y="4403"/>
                </a:lnTo>
                <a:cubicBezTo>
                  <a:pt x="753" y="4344"/>
                  <a:pt x="801" y="4296"/>
                  <a:pt x="859" y="4296"/>
                </a:cubicBezTo>
                <a:lnTo>
                  <a:pt x="1284" y="4296"/>
                </a:lnTo>
                <a:cubicBezTo>
                  <a:pt x="1343" y="4296"/>
                  <a:pt x="1391" y="4344"/>
                  <a:pt x="1391" y="4403"/>
                </a:cubicBezTo>
                <a:lnTo>
                  <a:pt x="1391" y="5107"/>
                </a:lnTo>
                <a:close/>
                <a:moveTo>
                  <a:pt x="2546" y="5107"/>
                </a:moveTo>
                <a:cubicBezTo>
                  <a:pt x="2546" y="5165"/>
                  <a:pt x="2498" y="5213"/>
                  <a:pt x="2440" y="5212"/>
                </a:cubicBezTo>
                <a:lnTo>
                  <a:pt x="2020" y="5209"/>
                </a:lnTo>
                <a:cubicBezTo>
                  <a:pt x="1961" y="5209"/>
                  <a:pt x="1913" y="5160"/>
                  <a:pt x="1913" y="5101"/>
                </a:cubicBezTo>
                <a:lnTo>
                  <a:pt x="1913" y="4398"/>
                </a:lnTo>
                <a:cubicBezTo>
                  <a:pt x="1913" y="4339"/>
                  <a:pt x="1961" y="4292"/>
                  <a:pt x="2020" y="4292"/>
                </a:cubicBezTo>
                <a:lnTo>
                  <a:pt x="2440" y="4296"/>
                </a:lnTo>
                <a:cubicBezTo>
                  <a:pt x="2498" y="4296"/>
                  <a:pt x="2546" y="4344"/>
                  <a:pt x="2546" y="4403"/>
                </a:cubicBezTo>
                <a:lnTo>
                  <a:pt x="2546" y="5107"/>
                </a:lnTo>
                <a:close/>
                <a:moveTo>
                  <a:pt x="2766" y="3738"/>
                </a:moveTo>
                <a:cubicBezTo>
                  <a:pt x="2766" y="3775"/>
                  <a:pt x="2736" y="3805"/>
                  <a:pt x="2699" y="3805"/>
                </a:cubicBezTo>
                <a:lnTo>
                  <a:pt x="599" y="3805"/>
                </a:lnTo>
                <a:cubicBezTo>
                  <a:pt x="563" y="3805"/>
                  <a:pt x="533" y="3775"/>
                  <a:pt x="533" y="3738"/>
                </a:cubicBezTo>
                <a:lnTo>
                  <a:pt x="533" y="3631"/>
                </a:lnTo>
                <a:cubicBezTo>
                  <a:pt x="533" y="3595"/>
                  <a:pt x="563" y="3565"/>
                  <a:pt x="599" y="3565"/>
                </a:cubicBezTo>
                <a:lnTo>
                  <a:pt x="2699" y="3565"/>
                </a:lnTo>
                <a:cubicBezTo>
                  <a:pt x="2736" y="3565"/>
                  <a:pt x="2766" y="3595"/>
                  <a:pt x="2766" y="3631"/>
                </a:cubicBezTo>
                <a:lnTo>
                  <a:pt x="2766" y="3738"/>
                </a:lnTo>
                <a:close/>
                <a:moveTo>
                  <a:pt x="2766" y="3204"/>
                </a:moveTo>
                <a:cubicBezTo>
                  <a:pt x="2766" y="3240"/>
                  <a:pt x="2736" y="3270"/>
                  <a:pt x="2699" y="3270"/>
                </a:cubicBezTo>
                <a:lnTo>
                  <a:pt x="599" y="3270"/>
                </a:lnTo>
                <a:cubicBezTo>
                  <a:pt x="563" y="3270"/>
                  <a:pt x="533" y="3240"/>
                  <a:pt x="533" y="3204"/>
                </a:cubicBezTo>
                <a:lnTo>
                  <a:pt x="533" y="3097"/>
                </a:lnTo>
                <a:cubicBezTo>
                  <a:pt x="533" y="3060"/>
                  <a:pt x="563" y="3030"/>
                  <a:pt x="599" y="3030"/>
                </a:cubicBezTo>
                <a:lnTo>
                  <a:pt x="2699" y="3030"/>
                </a:lnTo>
                <a:cubicBezTo>
                  <a:pt x="2736" y="3030"/>
                  <a:pt x="2766" y="3060"/>
                  <a:pt x="2766" y="3097"/>
                </a:cubicBezTo>
                <a:lnTo>
                  <a:pt x="2766" y="3204"/>
                </a:lnTo>
                <a:close/>
                <a:moveTo>
                  <a:pt x="2766" y="2669"/>
                </a:moveTo>
                <a:cubicBezTo>
                  <a:pt x="2766" y="2706"/>
                  <a:pt x="2736" y="2736"/>
                  <a:pt x="2699" y="2736"/>
                </a:cubicBezTo>
                <a:lnTo>
                  <a:pt x="599" y="2736"/>
                </a:lnTo>
                <a:cubicBezTo>
                  <a:pt x="563" y="2736"/>
                  <a:pt x="533" y="2706"/>
                  <a:pt x="533" y="2669"/>
                </a:cubicBezTo>
                <a:lnTo>
                  <a:pt x="533" y="2562"/>
                </a:lnTo>
                <a:cubicBezTo>
                  <a:pt x="533" y="2526"/>
                  <a:pt x="563" y="2496"/>
                  <a:pt x="599" y="2496"/>
                </a:cubicBezTo>
                <a:lnTo>
                  <a:pt x="2699" y="2496"/>
                </a:lnTo>
                <a:cubicBezTo>
                  <a:pt x="2736" y="2496"/>
                  <a:pt x="2766" y="2526"/>
                  <a:pt x="2766" y="2562"/>
                </a:cubicBezTo>
                <a:lnTo>
                  <a:pt x="2766" y="2669"/>
                </a:lnTo>
                <a:close/>
                <a:moveTo>
                  <a:pt x="2766" y="2134"/>
                </a:moveTo>
                <a:cubicBezTo>
                  <a:pt x="2766" y="2171"/>
                  <a:pt x="2736" y="2201"/>
                  <a:pt x="2699" y="2201"/>
                </a:cubicBezTo>
                <a:lnTo>
                  <a:pt x="599" y="2201"/>
                </a:lnTo>
                <a:cubicBezTo>
                  <a:pt x="563" y="2201"/>
                  <a:pt x="533" y="2171"/>
                  <a:pt x="533" y="2134"/>
                </a:cubicBezTo>
                <a:lnTo>
                  <a:pt x="533" y="2028"/>
                </a:lnTo>
                <a:cubicBezTo>
                  <a:pt x="533" y="1991"/>
                  <a:pt x="563" y="1961"/>
                  <a:pt x="599" y="1961"/>
                </a:cubicBezTo>
                <a:lnTo>
                  <a:pt x="2699" y="1961"/>
                </a:lnTo>
                <a:cubicBezTo>
                  <a:pt x="2736" y="1961"/>
                  <a:pt x="2766" y="1991"/>
                  <a:pt x="2766" y="2028"/>
                </a:cubicBezTo>
                <a:lnTo>
                  <a:pt x="2766" y="2134"/>
                </a:lnTo>
                <a:close/>
                <a:moveTo>
                  <a:pt x="2766" y="1600"/>
                </a:moveTo>
                <a:cubicBezTo>
                  <a:pt x="2766" y="1637"/>
                  <a:pt x="2736" y="1667"/>
                  <a:pt x="2699" y="1667"/>
                </a:cubicBezTo>
                <a:lnTo>
                  <a:pt x="599" y="1667"/>
                </a:lnTo>
                <a:cubicBezTo>
                  <a:pt x="563" y="1667"/>
                  <a:pt x="533" y="1637"/>
                  <a:pt x="533" y="1600"/>
                </a:cubicBezTo>
                <a:lnTo>
                  <a:pt x="533" y="1493"/>
                </a:lnTo>
                <a:cubicBezTo>
                  <a:pt x="533" y="1457"/>
                  <a:pt x="563" y="1427"/>
                  <a:pt x="599" y="1427"/>
                </a:cubicBezTo>
                <a:lnTo>
                  <a:pt x="2699" y="1427"/>
                </a:lnTo>
                <a:cubicBezTo>
                  <a:pt x="2736" y="1427"/>
                  <a:pt x="2766" y="1457"/>
                  <a:pt x="2766" y="1493"/>
                </a:cubicBezTo>
                <a:lnTo>
                  <a:pt x="2766" y="1600"/>
                </a:lnTo>
                <a:close/>
                <a:moveTo>
                  <a:pt x="2766" y="1065"/>
                </a:moveTo>
                <a:cubicBezTo>
                  <a:pt x="2766" y="1102"/>
                  <a:pt x="2736" y="1132"/>
                  <a:pt x="2699" y="1132"/>
                </a:cubicBezTo>
                <a:lnTo>
                  <a:pt x="599" y="1132"/>
                </a:lnTo>
                <a:cubicBezTo>
                  <a:pt x="563" y="1132"/>
                  <a:pt x="533" y="1102"/>
                  <a:pt x="533" y="1065"/>
                </a:cubicBezTo>
                <a:lnTo>
                  <a:pt x="533" y="959"/>
                </a:lnTo>
                <a:cubicBezTo>
                  <a:pt x="533" y="922"/>
                  <a:pt x="563" y="892"/>
                  <a:pt x="599" y="892"/>
                </a:cubicBezTo>
                <a:lnTo>
                  <a:pt x="2699" y="892"/>
                </a:lnTo>
                <a:cubicBezTo>
                  <a:pt x="2736" y="892"/>
                  <a:pt x="2766" y="922"/>
                  <a:pt x="2766" y="959"/>
                </a:cubicBezTo>
                <a:lnTo>
                  <a:pt x="2766" y="1065"/>
                </a:ln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6618604" y="2909570"/>
            <a:ext cx="50907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6618605" y="2531110"/>
            <a:ext cx="2219960" cy="4000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checked_158820"/>
          <p:cNvSpPr>
            <a:spLocks noChangeAspect="1"/>
          </p:cNvSpPr>
          <p:nvPr/>
        </p:nvSpPr>
        <p:spPr bwMode="auto">
          <a:xfrm>
            <a:off x="5852161" y="2673985"/>
            <a:ext cx="419734" cy="419101"/>
          </a:xfrm>
          <a:custGeom>
            <a:avLst/>
            <a:gdLst>
              <a:gd name="T0" fmla="*/ 5916 w 6827"/>
              <a:gd name="T1" fmla="*/ 2503 h 6827"/>
              <a:gd name="T2" fmla="*/ 5014 w 6827"/>
              <a:gd name="T3" fmla="*/ 3300 h 6827"/>
              <a:gd name="T4" fmla="*/ 1813 w 6827"/>
              <a:gd name="T5" fmla="*/ 3300 h 6827"/>
              <a:gd name="T6" fmla="*/ 1462 w 6827"/>
              <a:gd name="T7" fmla="*/ 2691 h 6827"/>
              <a:gd name="T8" fmla="*/ 2736 w 6827"/>
              <a:gd name="T9" fmla="*/ 1516 h 6827"/>
              <a:gd name="T10" fmla="*/ 3413 w 6827"/>
              <a:gd name="T11" fmla="*/ 1820 h 6827"/>
              <a:gd name="T12" fmla="*/ 4324 w 6827"/>
              <a:gd name="T13" fmla="*/ 910 h 6827"/>
              <a:gd name="T14" fmla="*/ 3413 w 6827"/>
              <a:gd name="T15" fmla="*/ 0 h 6827"/>
              <a:gd name="T16" fmla="*/ 2503 w 6827"/>
              <a:gd name="T17" fmla="*/ 910 h 6827"/>
              <a:gd name="T18" fmla="*/ 2605 w 6827"/>
              <a:gd name="T19" fmla="*/ 1327 h 6827"/>
              <a:gd name="T20" fmla="*/ 1256 w 6827"/>
              <a:gd name="T21" fmla="*/ 2572 h 6827"/>
              <a:gd name="T22" fmla="*/ 910 w 6827"/>
              <a:gd name="T23" fmla="*/ 2503 h 6827"/>
              <a:gd name="T24" fmla="*/ 0 w 6827"/>
              <a:gd name="T25" fmla="*/ 3413 h 6827"/>
              <a:gd name="T26" fmla="*/ 910 w 6827"/>
              <a:gd name="T27" fmla="*/ 4324 h 6827"/>
              <a:gd name="T28" fmla="*/ 1813 w 6827"/>
              <a:gd name="T29" fmla="*/ 3527 h 6827"/>
              <a:gd name="T30" fmla="*/ 5014 w 6827"/>
              <a:gd name="T31" fmla="*/ 3527 h 6827"/>
              <a:gd name="T32" fmla="*/ 5365 w 6827"/>
              <a:gd name="T33" fmla="*/ 4135 h 6827"/>
              <a:gd name="T34" fmla="*/ 4091 w 6827"/>
              <a:gd name="T35" fmla="*/ 5311 h 6827"/>
              <a:gd name="T36" fmla="*/ 3413 w 6827"/>
              <a:gd name="T37" fmla="*/ 5006 h 6827"/>
              <a:gd name="T38" fmla="*/ 2503 w 6827"/>
              <a:gd name="T39" fmla="*/ 5916 h 6827"/>
              <a:gd name="T40" fmla="*/ 3413 w 6827"/>
              <a:gd name="T41" fmla="*/ 6827 h 6827"/>
              <a:gd name="T42" fmla="*/ 4324 w 6827"/>
              <a:gd name="T43" fmla="*/ 5916 h 6827"/>
              <a:gd name="T44" fmla="*/ 4222 w 6827"/>
              <a:gd name="T45" fmla="*/ 5500 h 6827"/>
              <a:gd name="T46" fmla="*/ 5571 w 6827"/>
              <a:gd name="T47" fmla="*/ 4255 h 6827"/>
              <a:gd name="T48" fmla="*/ 5916 w 6827"/>
              <a:gd name="T49" fmla="*/ 4324 h 6827"/>
              <a:gd name="T50" fmla="*/ 6827 w 6827"/>
              <a:gd name="T51" fmla="*/ 3413 h 6827"/>
              <a:gd name="T52" fmla="*/ 5916 w 6827"/>
              <a:gd name="T53" fmla="*/ 250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27" h="6827">
                <a:moveTo>
                  <a:pt x="5916" y="2503"/>
                </a:moveTo>
                <a:cubicBezTo>
                  <a:pt x="5453" y="2503"/>
                  <a:pt x="5070" y="2851"/>
                  <a:pt x="5014" y="3300"/>
                </a:cubicBezTo>
                <a:lnTo>
                  <a:pt x="1813" y="3300"/>
                </a:lnTo>
                <a:cubicBezTo>
                  <a:pt x="1782" y="3052"/>
                  <a:pt x="1651" y="2836"/>
                  <a:pt x="1462" y="2691"/>
                </a:cubicBezTo>
                <a:lnTo>
                  <a:pt x="2736" y="1516"/>
                </a:lnTo>
                <a:cubicBezTo>
                  <a:pt x="2902" y="1702"/>
                  <a:pt x="3144" y="1820"/>
                  <a:pt x="3413" y="1820"/>
                </a:cubicBezTo>
                <a:cubicBezTo>
                  <a:pt x="3915" y="1820"/>
                  <a:pt x="4324" y="1412"/>
                  <a:pt x="4324" y="910"/>
                </a:cubicBezTo>
                <a:cubicBezTo>
                  <a:pt x="4324" y="408"/>
                  <a:pt x="3915" y="0"/>
                  <a:pt x="3413" y="0"/>
                </a:cubicBezTo>
                <a:cubicBezTo>
                  <a:pt x="2911" y="0"/>
                  <a:pt x="2503" y="408"/>
                  <a:pt x="2503" y="910"/>
                </a:cubicBezTo>
                <a:cubicBezTo>
                  <a:pt x="2503" y="1060"/>
                  <a:pt x="2540" y="1202"/>
                  <a:pt x="2605" y="1327"/>
                </a:cubicBezTo>
                <a:lnTo>
                  <a:pt x="1256" y="2572"/>
                </a:lnTo>
                <a:cubicBezTo>
                  <a:pt x="1149" y="2528"/>
                  <a:pt x="1033" y="2503"/>
                  <a:pt x="910" y="2503"/>
                </a:cubicBezTo>
                <a:cubicBezTo>
                  <a:pt x="408" y="2503"/>
                  <a:pt x="0" y="2911"/>
                  <a:pt x="0" y="3413"/>
                </a:cubicBezTo>
                <a:cubicBezTo>
                  <a:pt x="0" y="3915"/>
                  <a:pt x="408" y="4324"/>
                  <a:pt x="910" y="4324"/>
                </a:cubicBezTo>
                <a:cubicBezTo>
                  <a:pt x="1374" y="4324"/>
                  <a:pt x="1756" y="3975"/>
                  <a:pt x="1813" y="3527"/>
                </a:cubicBezTo>
                <a:lnTo>
                  <a:pt x="5014" y="3527"/>
                </a:lnTo>
                <a:cubicBezTo>
                  <a:pt x="5045" y="3775"/>
                  <a:pt x="5176" y="3991"/>
                  <a:pt x="5365" y="4135"/>
                </a:cubicBezTo>
                <a:lnTo>
                  <a:pt x="4091" y="5311"/>
                </a:lnTo>
                <a:cubicBezTo>
                  <a:pt x="3924" y="5125"/>
                  <a:pt x="3683" y="5006"/>
                  <a:pt x="3413" y="5006"/>
                </a:cubicBezTo>
                <a:cubicBezTo>
                  <a:pt x="2911" y="5006"/>
                  <a:pt x="2503" y="5415"/>
                  <a:pt x="2503" y="5916"/>
                </a:cubicBezTo>
                <a:cubicBezTo>
                  <a:pt x="2503" y="6418"/>
                  <a:pt x="2911" y="6827"/>
                  <a:pt x="3413" y="6827"/>
                </a:cubicBezTo>
                <a:cubicBezTo>
                  <a:pt x="3915" y="6827"/>
                  <a:pt x="4324" y="6418"/>
                  <a:pt x="4324" y="5916"/>
                </a:cubicBezTo>
                <a:cubicBezTo>
                  <a:pt x="4324" y="5766"/>
                  <a:pt x="4286" y="5625"/>
                  <a:pt x="4222" y="5500"/>
                </a:cubicBezTo>
                <a:lnTo>
                  <a:pt x="5571" y="4255"/>
                </a:lnTo>
                <a:cubicBezTo>
                  <a:pt x="5677" y="4299"/>
                  <a:pt x="5794" y="4324"/>
                  <a:pt x="5916" y="4324"/>
                </a:cubicBezTo>
                <a:cubicBezTo>
                  <a:pt x="6418" y="4324"/>
                  <a:pt x="6827" y="3915"/>
                  <a:pt x="6827" y="3413"/>
                </a:cubicBezTo>
                <a:cubicBezTo>
                  <a:pt x="6827" y="2911"/>
                  <a:pt x="6418" y="2503"/>
                  <a:pt x="5916" y="25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22"/>
          <p:cNvSpPr txBox="1"/>
          <p:nvPr/>
        </p:nvSpPr>
        <p:spPr>
          <a:xfrm flipH="1">
            <a:off x="6618604" y="4332605"/>
            <a:ext cx="50907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6618605" y="3954145"/>
            <a:ext cx="2219960" cy="4000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checked_158820"/>
          <p:cNvSpPr>
            <a:spLocks noChangeAspect="1"/>
          </p:cNvSpPr>
          <p:nvPr/>
        </p:nvSpPr>
        <p:spPr bwMode="auto">
          <a:xfrm>
            <a:off x="5852161" y="4082874"/>
            <a:ext cx="419734" cy="386432"/>
          </a:xfrm>
          <a:custGeom>
            <a:avLst/>
            <a:gdLst>
              <a:gd name="connsiteX0" fmla="*/ 171287 w 602903"/>
              <a:gd name="connsiteY0" fmla="*/ 447704 h 555068"/>
              <a:gd name="connsiteX1" fmla="*/ 170224 w 602903"/>
              <a:gd name="connsiteY1" fmla="*/ 447856 h 555068"/>
              <a:gd name="connsiteX2" fmla="*/ 167188 w 602903"/>
              <a:gd name="connsiteY2" fmla="*/ 452404 h 555068"/>
              <a:gd name="connsiteX3" fmla="*/ 141071 w 602903"/>
              <a:gd name="connsiteY3" fmla="*/ 495762 h 555068"/>
              <a:gd name="connsiteX4" fmla="*/ 171287 w 602903"/>
              <a:gd name="connsiteY4" fmla="*/ 495762 h 555068"/>
              <a:gd name="connsiteX5" fmla="*/ 171287 w 602903"/>
              <a:gd name="connsiteY5" fmla="*/ 402223 h 555068"/>
              <a:gd name="connsiteX6" fmla="*/ 171287 w 602903"/>
              <a:gd name="connsiteY6" fmla="*/ 402829 h 555068"/>
              <a:gd name="connsiteX7" fmla="*/ 205755 w 602903"/>
              <a:gd name="connsiteY7" fmla="*/ 402829 h 555068"/>
              <a:gd name="connsiteX8" fmla="*/ 205755 w 602903"/>
              <a:gd name="connsiteY8" fmla="*/ 495762 h 555068"/>
              <a:gd name="connsiteX9" fmla="*/ 221850 w 602903"/>
              <a:gd name="connsiteY9" fmla="*/ 495762 h 555068"/>
              <a:gd name="connsiteX10" fmla="*/ 221850 w 602903"/>
              <a:gd name="connsiteY10" fmla="*/ 522141 h 555068"/>
              <a:gd name="connsiteX11" fmla="*/ 205755 w 602903"/>
              <a:gd name="connsiteY11" fmla="*/ 522141 h 555068"/>
              <a:gd name="connsiteX12" fmla="*/ 205755 w 602903"/>
              <a:gd name="connsiteY12" fmla="*/ 554433 h 555068"/>
              <a:gd name="connsiteX13" fmla="*/ 171287 w 602903"/>
              <a:gd name="connsiteY13" fmla="*/ 554433 h 555068"/>
              <a:gd name="connsiteX14" fmla="*/ 171287 w 602903"/>
              <a:gd name="connsiteY14" fmla="*/ 522141 h 555068"/>
              <a:gd name="connsiteX15" fmla="*/ 111462 w 602903"/>
              <a:gd name="connsiteY15" fmla="*/ 522141 h 555068"/>
              <a:gd name="connsiteX16" fmla="*/ 109792 w 602903"/>
              <a:gd name="connsiteY16" fmla="*/ 500462 h 555068"/>
              <a:gd name="connsiteX17" fmla="*/ 236104 w 602903"/>
              <a:gd name="connsiteY17" fmla="*/ 400882 h 555068"/>
              <a:gd name="connsiteX18" fmla="*/ 272540 w 602903"/>
              <a:gd name="connsiteY18" fmla="*/ 400882 h 555068"/>
              <a:gd name="connsiteX19" fmla="*/ 272540 w 602903"/>
              <a:gd name="connsiteY19" fmla="*/ 454996 h 555068"/>
              <a:gd name="connsiteX20" fmla="*/ 284533 w 602903"/>
              <a:gd name="connsiteY20" fmla="*/ 443173 h 555068"/>
              <a:gd name="connsiteX21" fmla="*/ 300322 w 602903"/>
              <a:gd name="connsiteY21" fmla="*/ 438928 h 555068"/>
              <a:gd name="connsiteX22" fmla="*/ 327801 w 602903"/>
              <a:gd name="connsiteY22" fmla="*/ 451055 h 555068"/>
              <a:gd name="connsiteX23" fmla="*/ 336758 w 602903"/>
              <a:gd name="connsiteY23" fmla="*/ 475611 h 555068"/>
              <a:gd name="connsiteX24" fmla="*/ 337213 w 602903"/>
              <a:gd name="connsiteY24" fmla="*/ 488950 h 555068"/>
              <a:gd name="connsiteX25" fmla="*/ 337213 w 602903"/>
              <a:gd name="connsiteY25" fmla="*/ 554432 h 555068"/>
              <a:gd name="connsiteX26" fmla="*/ 315200 w 602903"/>
              <a:gd name="connsiteY26" fmla="*/ 554432 h 555068"/>
              <a:gd name="connsiteX27" fmla="*/ 302903 w 602903"/>
              <a:gd name="connsiteY27" fmla="*/ 554432 h 555068"/>
              <a:gd name="connsiteX28" fmla="*/ 302903 w 602903"/>
              <a:gd name="connsiteY28" fmla="*/ 488798 h 555068"/>
              <a:gd name="connsiteX29" fmla="*/ 298956 w 602903"/>
              <a:gd name="connsiteY29" fmla="*/ 470912 h 555068"/>
              <a:gd name="connsiteX30" fmla="*/ 287114 w 602903"/>
              <a:gd name="connsiteY30" fmla="*/ 466061 h 555068"/>
              <a:gd name="connsiteX31" fmla="*/ 278309 w 602903"/>
              <a:gd name="connsiteY31" fmla="*/ 467577 h 555068"/>
              <a:gd name="connsiteX32" fmla="*/ 272540 w 602903"/>
              <a:gd name="connsiteY32" fmla="*/ 471821 h 555068"/>
              <a:gd name="connsiteX33" fmla="*/ 272540 w 602903"/>
              <a:gd name="connsiteY33" fmla="*/ 554432 h 555068"/>
              <a:gd name="connsiteX34" fmla="*/ 236104 w 602903"/>
              <a:gd name="connsiteY34" fmla="*/ 554432 h 555068"/>
              <a:gd name="connsiteX35" fmla="*/ 51764 w 602903"/>
              <a:gd name="connsiteY35" fmla="*/ 399683 h 555068"/>
              <a:gd name="connsiteX36" fmla="*/ 90918 w 602903"/>
              <a:gd name="connsiteY36" fmla="*/ 412112 h 555068"/>
              <a:gd name="connsiteX37" fmla="*/ 105032 w 602903"/>
              <a:gd name="connsiteY37" fmla="*/ 445759 h 555068"/>
              <a:gd name="connsiteX38" fmla="*/ 97444 w 602903"/>
              <a:gd name="connsiteY38" fmla="*/ 471223 h 555068"/>
              <a:gd name="connsiteX39" fmla="*/ 69975 w 602903"/>
              <a:gd name="connsiteY39" fmla="*/ 503961 h 555068"/>
              <a:gd name="connsiteX40" fmla="*/ 49336 w 602903"/>
              <a:gd name="connsiteY40" fmla="*/ 525787 h 555068"/>
              <a:gd name="connsiteX41" fmla="*/ 49639 w 602903"/>
              <a:gd name="connsiteY41" fmla="*/ 526090 h 555068"/>
              <a:gd name="connsiteX42" fmla="*/ 108522 w 602903"/>
              <a:gd name="connsiteY42" fmla="*/ 526090 h 555068"/>
              <a:gd name="connsiteX43" fmla="*/ 108522 w 602903"/>
              <a:gd name="connsiteY43" fmla="*/ 554433 h 555068"/>
              <a:gd name="connsiteX44" fmla="*/ 3200 w 602903"/>
              <a:gd name="connsiteY44" fmla="*/ 554433 h 555068"/>
              <a:gd name="connsiteX45" fmla="*/ 3200 w 602903"/>
              <a:gd name="connsiteY45" fmla="*/ 530940 h 555068"/>
              <a:gd name="connsiteX46" fmla="*/ 51764 w 602903"/>
              <a:gd name="connsiteY46" fmla="*/ 479559 h 555068"/>
              <a:gd name="connsiteX47" fmla="*/ 65119 w 602903"/>
              <a:gd name="connsiteY47" fmla="*/ 460613 h 555068"/>
              <a:gd name="connsiteX48" fmla="*/ 69520 w 602903"/>
              <a:gd name="connsiteY48" fmla="*/ 446214 h 555068"/>
              <a:gd name="connsiteX49" fmla="*/ 65119 w 602903"/>
              <a:gd name="connsiteY49" fmla="*/ 432118 h 555068"/>
              <a:gd name="connsiteX50" fmla="*/ 51764 w 602903"/>
              <a:gd name="connsiteY50" fmla="*/ 426965 h 555068"/>
              <a:gd name="connsiteX51" fmla="*/ 39319 w 602903"/>
              <a:gd name="connsiteY51" fmla="*/ 433937 h 555068"/>
              <a:gd name="connsiteX52" fmla="*/ 34767 w 602903"/>
              <a:gd name="connsiteY52" fmla="*/ 451367 h 555068"/>
              <a:gd name="connsiteX53" fmla="*/ 317 w 602903"/>
              <a:gd name="connsiteY53" fmla="*/ 451367 h 555068"/>
              <a:gd name="connsiteX54" fmla="*/ 14 w 602903"/>
              <a:gd name="connsiteY54" fmla="*/ 450458 h 555068"/>
              <a:gd name="connsiteX55" fmla="*/ 13824 w 602903"/>
              <a:gd name="connsiteY55" fmla="*/ 414385 h 555068"/>
              <a:gd name="connsiteX56" fmla="*/ 51764 w 602903"/>
              <a:gd name="connsiteY56" fmla="*/ 399683 h 555068"/>
              <a:gd name="connsiteX57" fmla="*/ 286629 w 602903"/>
              <a:gd name="connsiteY57" fmla="*/ 131887 h 555068"/>
              <a:gd name="connsiteX58" fmla="*/ 318984 w 602903"/>
              <a:gd name="connsiteY58" fmla="*/ 131887 h 555068"/>
              <a:gd name="connsiteX59" fmla="*/ 318984 w 602903"/>
              <a:gd name="connsiteY59" fmla="*/ 283539 h 555068"/>
              <a:gd name="connsiteX60" fmla="*/ 404050 w 602903"/>
              <a:gd name="connsiteY60" fmla="*/ 283539 h 555068"/>
              <a:gd name="connsiteX61" fmla="*/ 404050 w 602903"/>
              <a:gd name="connsiteY61" fmla="*/ 315992 h 555068"/>
              <a:gd name="connsiteX62" fmla="*/ 286629 w 602903"/>
              <a:gd name="connsiteY62" fmla="*/ 315992 h 555068"/>
              <a:gd name="connsiteX63" fmla="*/ 322786 w 602903"/>
              <a:gd name="connsiteY63" fmla="*/ 0 h 555068"/>
              <a:gd name="connsiteX64" fmla="*/ 602903 w 602903"/>
              <a:gd name="connsiteY64" fmla="*/ 279429 h 555068"/>
              <a:gd name="connsiteX65" fmla="*/ 369699 w 602903"/>
              <a:gd name="connsiteY65" fmla="*/ 555068 h 555068"/>
              <a:gd name="connsiteX66" fmla="*/ 369699 w 602903"/>
              <a:gd name="connsiteY66" fmla="*/ 489115 h 555068"/>
              <a:gd name="connsiteX67" fmla="*/ 538074 w 602903"/>
              <a:gd name="connsiteY67" fmla="*/ 279429 h 555068"/>
              <a:gd name="connsiteX68" fmla="*/ 322937 w 602903"/>
              <a:gd name="connsiteY68" fmla="*/ 64589 h 555068"/>
              <a:gd name="connsiteX69" fmla="*/ 112659 w 602903"/>
              <a:gd name="connsiteY69" fmla="*/ 233035 h 555068"/>
              <a:gd name="connsiteX70" fmla="*/ 159118 w 602903"/>
              <a:gd name="connsiteY70" fmla="*/ 233035 h 555068"/>
              <a:gd name="connsiteX71" fmla="*/ 79410 w 602903"/>
              <a:gd name="connsiteY71" fmla="*/ 366457 h 555068"/>
              <a:gd name="connsiteX72" fmla="*/ 1827 w 602903"/>
              <a:gd name="connsiteY72" fmla="*/ 233035 h 555068"/>
              <a:gd name="connsiteX73" fmla="*/ 46767 w 602903"/>
              <a:gd name="connsiteY73" fmla="*/ 233035 h 555068"/>
              <a:gd name="connsiteX74" fmla="*/ 322786 w 602903"/>
              <a:gd name="connsiteY74" fmla="*/ 0 h 5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2903" h="555068">
                <a:moveTo>
                  <a:pt x="171287" y="447704"/>
                </a:moveTo>
                <a:lnTo>
                  <a:pt x="170224" y="447856"/>
                </a:lnTo>
                <a:lnTo>
                  <a:pt x="167188" y="452404"/>
                </a:lnTo>
                <a:lnTo>
                  <a:pt x="141071" y="495762"/>
                </a:lnTo>
                <a:lnTo>
                  <a:pt x="171287" y="495762"/>
                </a:lnTo>
                <a:close/>
                <a:moveTo>
                  <a:pt x="171287" y="402223"/>
                </a:moveTo>
                <a:lnTo>
                  <a:pt x="171287" y="402829"/>
                </a:lnTo>
                <a:lnTo>
                  <a:pt x="205755" y="402829"/>
                </a:lnTo>
                <a:lnTo>
                  <a:pt x="205755" y="495762"/>
                </a:lnTo>
                <a:lnTo>
                  <a:pt x="221850" y="495762"/>
                </a:lnTo>
                <a:lnTo>
                  <a:pt x="221850" y="522141"/>
                </a:lnTo>
                <a:lnTo>
                  <a:pt x="205755" y="522141"/>
                </a:lnTo>
                <a:lnTo>
                  <a:pt x="205755" y="554433"/>
                </a:lnTo>
                <a:lnTo>
                  <a:pt x="171287" y="554433"/>
                </a:lnTo>
                <a:lnTo>
                  <a:pt x="171287" y="522141"/>
                </a:lnTo>
                <a:lnTo>
                  <a:pt x="111462" y="522141"/>
                </a:lnTo>
                <a:lnTo>
                  <a:pt x="109792" y="500462"/>
                </a:lnTo>
                <a:close/>
                <a:moveTo>
                  <a:pt x="236104" y="400882"/>
                </a:moveTo>
                <a:lnTo>
                  <a:pt x="272540" y="400882"/>
                </a:lnTo>
                <a:lnTo>
                  <a:pt x="272540" y="454996"/>
                </a:lnTo>
                <a:cubicBezTo>
                  <a:pt x="274513" y="449842"/>
                  <a:pt x="279675" y="445901"/>
                  <a:pt x="284533" y="443173"/>
                </a:cubicBezTo>
                <a:cubicBezTo>
                  <a:pt x="289391" y="440293"/>
                  <a:pt x="294401" y="438928"/>
                  <a:pt x="300322" y="438928"/>
                </a:cubicBezTo>
                <a:cubicBezTo>
                  <a:pt x="312012" y="438928"/>
                  <a:pt x="321121" y="443021"/>
                  <a:pt x="327801" y="451055"/>
                </a:cubicBezTo>
                <a:cubicBezTo>
                  <a:pt x="332659" y="456966"/>
                  <a:pt x="335391" y="465152"/>
                  <a:pt x="336758" y="475611"/>
                </a:cubicBezTo>
                <a:cubicBezTo>
                  <a:pt x="337365" y="479703"/>
                  <a:pt x="337213" y="484099"/>
                  <a:pt x="337213" y="488950"/>
                </a:cubicBezTo>
                <a:lnTo>
                  <a:pt x="337213" y="554432"/>
                </a:lnTo>
                <a:lnTo>
                  <a:pt x="315200" y="554432"/>
                </a:lnTo>
                <a:lnTo>
                  <a:pt x="302903" y="554432"/>
                </a:lnTo>
                <a:lnTo>
                  <a:pt x="302903" y="488798"/>
                </a:lnTo>
                <a:cubicBezTo>
                  <a:pt x="302903" y="480158"/>
                  <a:pt x="301537" y="474246"/>
                  <a:pt x="298956" y="470912"/>
                </a:cubicBezTo>
                <a:cubicBezTo>
                  <a:pt x="296375" y="467729"/>
                  <a:pt x="292428" y="466061"/>
                  <a:pt x="287114" y="466061"/>
                </a:cubicBezTo>
                <a:cubicBezTo>
                  <a:pt x="283622" y="466061"/>
                  <a:pt x="280890" y="466516"/>
                  <a:pt x="278309" y="467577"/>
                </a:cubicBezTo>
                <a:cubicBezTo>
                  <a:pt x="275880" y="468486"/>
                  <a:pt x="272540" y="470002"/>
                  <a:pt x="272540" y="471821"/>
                </a:cubicBezTo>
                <a:lnTo>
                  <a:pt x="272540" y="554432"/>
                </a:lnTo>
                <a:lnTo>
                  <a:pt x="236104" y="554432"/>
                </a:lnTo>
                <a:close/>
                <a:moveTo>
                  <a:pt x="51764" y="399683"/>
                </a:moveTo>
                <a:cubicBezTo>
                  <a:pt x="68457" y="399683"/>
                  <a:pt x="81509" y="403775"/>
                  <a:pt x="90918" y="412112"/>
                </a:cubicBezTo>
                <a:cubicBezTo>
                  <a:pt x="100327" y="420296"/>
                  <a:pt x="105032" y="431512"/>
                  <a:pt x="105032" y="445759"/>
                </a:cubicBezTo>
                <a:cubicBezTo>
                  <a:pt x="105032" y="455308"/>
                  <a:pt x="102452" y="463796"/>
                  <a:pt x="97444" y="471223"/>
                </a:cubicBezTo>
                <a:cubicBezTo>
                  <a:pt x="92435" y="478498"/>
                  <a:pt x="83330" y="489411"/>
                  <a:pt x="69975" y="503961"/>
                </a:cubicBezTo>
                <a:lnTo>
                  <a:pt x="49336" y="525787"/>
                </a:lnTo>
                <a:lnTo>
                  <a:pt x="49639" y="526090"/>
                </a:lnTo>
                <a:lnTo>
                  <a:pt x="108522" y="526090"/>
                </a:lnTo>
                <a:lnTo>
                  <a:pt x="108522" y="554433"/>
                </a:lnTo>
                <a:lnTo>
                  <a:pt x="3200" y="554433"/>
                </a:lnTo>
                <a:lnTo>
                  <a:pt x="3200" y="530940"/>
                </a:lnTo>
                <a:lnTo>
                  <a:pt x="51764" y="479559"/>
                </a:lnTo>
                <a:cubicBezTo>
                  <a:pt x="57986" y="472587"/>
                  <a:pt x="62235" y="466221"/>
                  <a:pt x="65119" y="460613"/>
                </a:cubicBezTo>
                <a:cubicBezTo>
                  <a:pt x="68002" y="455005"/>
                  <a:pt x="69520" y="450306"/>
                  <a:pt x="69520" y="446214"/>
                </a:cubicBezTo>
                <a:cubicBezTo>
                  <a:pt x="69520" y="440303"/>
                  <a:pt x="68002" y="435604"/>
                  <a:pt x="65119" y="432118"/>
                </a:cubicBezTo>
                <a:cubicBezTo>
                  <a:pt x="62083" y="428632"/>
                  <a:pt x="57682" y="426965"/>
                  <a:pt x="51764" y="426965"/>
                </a:cubicBezTo>
                <a:cubicBezTo>
                  <a:pt x="46452" y="426965"/>
                  <a:pt x="42355" y="429390"/>
                  <a:pt x="39319" y="433937"/>
                </a:cubicBezTo>
                <a:cubicBezTo>
                  <a:pt x="36284" y="438333"/>
                  <a:pt x="34767" y="443334"/>
                  <a:pt x="34767" y="451367"/>
                </a:cubicBezTo>
                <a:lnTo>
                  <a:pt x="317" y="451367"/>
                </a:lnTo>
                <a:lnTo>
                  <a:pt x="14" y="450458"/>
                </a:lnTo>
                <a:cubicBezTo>
                  <a:pt x="-290" y="436362"/>
                  <a:pt x="4263" y="424237"/>
                  <a:pt x="13824" y="414385"/>
                </a:cubicBezTo>
                <a:cubicBezTo>
                  <a:pt x="23385" y="404685"/>
                  <a:pt x="35981" y="399683"/>
                  <a:pt x="51764" y="399683"/>
                </a:cubicBezTo>
                <a:close/>
                <a:moveTo>
                  <a:pt x="286629" y="131887"/>
                </a:moveTo>
                <a:lnTo>
                  <a:pt x="318984" y="131887"/>
                </a:lnTo>
                <a:lnTo>
                  <a:pt x="318984" y="283539"/>
                </a:lnTo>
                <a:lnTo>
                  <a:pt x="404050" y="283539"/>
                </a:lnTo>
                <a:lnTo>
                  <a:pt x="404050" y="315992"/>
                </a:lnTo>
                <a:lnTo>
                  <a:pt x="286629" y="315992"/>
                </a:lnTo>
                <a:close/>
                <a:moveTo>
                  <a:pt x="322786" y="0"/>
                </a:moveTo>
                <a:cubicBezTo>
                  <a:pt x="477192" y="0"/>
                  <a:pt x="602903" y="125387"/>
                  <a:pt x="602903" y="279429"/>
                </a:cubicBezTo>
                <a:cubicBezTo>
                  <a:pt x="602903" y="417703"/>
                  <a:pt x="501180" y="532780"/>
                  <a:pt x="369699" y="555068"/>
                </a:cubicBezTo>
                <a:lnTo>
                  <a:pt x="369699" y="489115"/>
                </a:lnTo>
                <a:cubicBezTo>
                  <a:pt x="464742" y="467737"/>
                  <a:pt x="538074" y="381922"/>
                  <a:pt x="538074" y="279429"/>
                </a:cubicBezTo>
                <a:cubicBezTo>
                  <a:pt x="538074" y="161017"/>
                  <a:pt x="441513" y="64589"/>
                  <a:pt x="322937" y="64589"/>
                </a:cubicBezTo>
                <a:cubicBezTo>
                  <a:pt x="220152" y="64589"/>
                  <a:pt x="133915" y="136000"/>
                  <a:pt x="112659" y="233035"/>
                </a:cubicBezTo>
                <a:lnTo>
                  <a:pt x="159118" y="233035"/>
                </a:lnTo>
                <a:lnTo>
                  <a:pt x="79410" y="366457"/>
                </a:lnTo>
                <a:lnTo>
                  <a:pt x="1827" y="233035"/>
                </a:lnTo>
                <a:lnTo>
                  <a:pt x="46767" y="233035"/>
                </a:lnTo>
                <a:cubicBezTo>
                  <a:pt x="69086" y="101583"/>
                  <a:pt x="184321" y="0"/>
                  <a:pt x="322786" y="0"/>
                </a:cubicBezTo>
                <a:close/>
              </a:path>
            </a:pathLst>
          </a:custGeom>
          <a:solidFill>
            <a:srgbClr val="5966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6618604" y="5755640"/>
            <a:ext cx="509079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618605" y="5377180"/>
            <a:ext cx="2219960" cy="4000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单击此处键入标题</a:t>
            </a:r>
            <a:endParaRPr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7" name="checked_158820"/>
          <p:cNvSpPr>
            <a:spLocks noChangeAspect="1"/>
          </p:cNvSpPr>
          <p:nvPr/>
        </p:nvSpPr>
        <p:spPr bwMode="auto">
          <a:xfrm>
            <a:off x="5870387" y="5458778"/>
            <a:ext cx="383281" cy="419735"/>
          </a:xfrm>
          <a:custGeom>
            <a:avLst/>
            <a:gdLst>
              <a:gd name="connsiteX0" fmla="*/ 523984 w 554221"/>
              <a:gd name="connsiteY0" fmla="*/ 316047 h 606933"/>
              <a:gd name="connsiteX1" fmla="*/ 379560 w 554221"/>
              <a:gd name="connsiteY1" fmla="*/ 377538 h 606933"/>
              <a:gd name="connsiteX2" fmla="*/ 379560 w 554221"/>
              <a:gd name="connsiteY2" fmla="*/ 569007 h 606933"/>
              <a:gd name="connsiteX3" fmla="*/ 523984 w 554221"/>
              <a:gd name="connsiteY3" fmla="*/ 507516 h 606933"/>
              <a:gd name="connsiteX4" fmla="*/ 204898 w 554221"/>
              <a:gd name="connsiteY4" fmla="*/ 316047 h 606933"/>
              <a:gd name="connsiteX5" fmla="*/ 204898 w 554221"/>
              <a:gd name="connsiteY5" fmla="*/ 507516 h 606933"/>
              <a:gd name="connsiteX6" fmla="*/ 349323 w 554221"/>
              <a:gd name="connsiteY6" fmla="*/ 569007 h 606933"/>
              <a:gd name="connsiteX7" fmla="*/ 349323 w 554221"/>
              <a:gd name="connsiteY7" fmla="*/ 377538 h 606933"/>
              <a:gd name="connsiteX8" fmla="*/ 174661 w 554221"/>
              <a:gd name="connsiteY8" fmla="*/ 316047 h 606933"/>
              <a:gd name="connsiteX9" fmla="*/ 30237 w 554221"/>
              <a:gd name="connsiteY9" fmla="*/ 377538 h 606933"/>
              <a:gd name="connsiteX10" fmla="*/ 30237 w 554221"/>
              <a:gd name="connsiteY10" fmla="*/ 569007 h 606933"/>
              <a:gd name="connsiteX11" fmla="*/ 174661 w 554221"/>
              <a:gd name="connsiteY11" fmla="*/ 507516 h 606933"/>
              <a:gd name="connsiteX12" fmla="*/ 305937 w 554221"/>
              <a:gd name="connsiteY12" fmla="*/ 108106 h 606933"/>
              <a:gd name="connsiteX13" fmla="*/ 334834 w 554221"/>
              <a:gd name="connsiteY13" fmla="*/ 136967 h 606933"/>
              <a:gd name="connsiteX14" fmla="*/ 305937 w 554221"/>
              <a:gd name="connsiteY14" fmla="*/ 165828 h 606933"/>
              <a:gd name="connsiteX15" fmla="*/ 277040 w 554221"/>
              <a:gd name="connsiteY15" fmla="*/ 136967 h 606933"/>
              <a:gd name="connsiteX16" fmla="*/ 305937 w 554221"/>
              <a:gd name="connsiteY16" fmla="*/ 108106 h 606933"/>
              <a:gd name="connsiteX17" fmla="*/ 305934 w 554221"/>
              <a:gd name="connsiteY17" fmla="*/ 85179 h 606933"/>
              <a:gd name="connsiteX18" fmla="*/ 254064 w 554221"/>
              <a:gd name="connsiteY18" fmla="*/ 136974 h 606933"/>
              <a:gd name="connsiteX19" fmla="*/ 305934 w 554221"/>
              <a:gd name="connsiteY19" fmla="*/ 188769 h 606933"/>
              <a:gd name="connsiteX20" fmla="*/ 357804 w 554221"/>
              <a:gd name="connsiteY20" fmla="*/ 136974 h 606933"/>
              <a:gd name="connsiteX21" fmla="*/ 305934 w 554221"/>
              <a:gd name="connsiteY21" fmla="*/ 85179 h 606933"/>
              <a:gd name="connsiteX22" fmla="*/ 305934 w 554221"/>
              <a:gd name="connsiteY22" fmla="*/ 0 h 606933"/>
              <a:gd name="connsiteX23" fmla="*/ 432290 w 554221"/>
              <a:gd name="connsiteY23" fmla="*/ 126173 h 606933"/>
              <a:gd name="connsiteX24" fmla="*/ 327075 w 554221"/>
              <a:gd name="connsiteY24" fmla="*/ 335194 h 606933"/>
              <a:gd name="connsiteX25" fmla="*/ 364441 w 554221"/>
              <a:gd name="connsiteY25" fmla="*/ 351150 h 606933"/>
              <a:gd name="connsiteX26" fmla="*/ 533203 w 554221"/>
              <a:gd name="connsiteY26" fmla="*/ 279349 h 606933"/>
              <a:gd name="connsiteX27" fmla="*/ 547461 w 554221"/>
              <a:gd name="connsiteY27" fmla="*/ 280699 h 606933"/>
              <a:gd name="connsiteX28" fmla="*/ 554221 w 554221"/>
              <a:gd name="connsiteY28" fmla="*/ 293218 h 606933"/>
              <a:gd name="connsiteX29" fmla="*/ 554221 w 554221"/>
              <a:gd name="connsiteY29" fmla="*/ 517458 h 606933"/>
              <a:gd name="connsiteX30" fmla="*/ 545002 w 554221"/>
              <a:gd name="connsiteY30" fmla="*/ 531450 h 606933"/>
              <a:gd name="connsiteX31" fmla="*/ 370341 w 554221"/>
              <a:gd name="connsiteY31" fmla="*/ 605706 h 606933"/>
              <a:gd name="connsiteX32" fmla="*/ 369235 w 554221"/>
              <a:gd name="connsiteY32" fmla="*/ 605951 h 606933"/>
              <a:gd name="connsiteX33" fmla="*/ 368252 w 554221"/>
              <a:gd name="connsiteY33" fmla="*/ 606319 h 606933"/>
              <a:gd name="connsiteX34" fmla="*/ 364441 w 554221"/>
              <a:gd name="connsiteY34" fmla="*/ 606933 h 606933"/>
              <a:gd name="connsiteX35" fmla="*/ 360631 w 554221"/>
              <a:gd name="connsiteY35" fmla="*/ 606319 h 606933"/>
              <a:gd name="connsiteX36" fmla="*/ 359525 w 554221"/>
              <a:gd name="connsiteY36" fmla="*/ 605951 h 606933"/>
              <a:gd name="connsiteX37" fmla="*/ 358541 w 554221"/>
              <a:gd name="connsiteY37" fmla="*/ 605706 h 606933"/>
              <a:gd name="connsiteX38" fmla="*/ 189780 w 554221"/>
              <a:gd name="connsiteY38" fmla="*/ 533905 h 606933"/>
              <a:gd name="connsiteX39" fmla="*/ 21018 w 554221"/>
              <a:gd name="connsiteY39" fmla="*/ 605706 h 606933"/>
              <a:gd name="connsiteX40" fmla="*/ 15118 w 554221"/>
              <a:gd name="connsiteY40" fmla="*/ 606933 h 606933"/>
              <a:gd name="connsiteX41" fmla="*/ 6760 w 554221"/>
              <a:gd name="connsiteY41" fmla="*/ 604356 h 606933"/>
              <a:gd name="connsiteX42" fmla="*/ 0 w 554221"/>
              <a:gd name="connsiteY42" fmla="*/ 591836 h 606933"/>
              <a:gd name="connsiteX43" fmla="*/ 0 w 554221"/>
              <a:gd name="connsiteY43" fmla="*/ 367596 h 606933"/>
              <a:gd name="connsiteX44" fmla="*/ 9096 w 554221"/>
              <a:gd name="connsiteY44" fmla="*/ 353604 h 606933"/>
              <a:gd name="connsiteX45" fmla="*/ 183880 w 554221"/>
              <a:gd name="connsiteY45" fmla="*/ 279349 h 606933"/>
              <a:gd name="connsiteX46" fmla="*/ 184249 w 554221"/>
              <a:gd name="connsiteY46" fmla="*/ 279226 h 606933"/>
              <a:gd name="connsiteX47" fmla="*/ 186215 w 554221"/>
              <a:gd name="connsiteY47" fmla="*/ 278735 h 606933"/>
              <a:gd name="connsiteX48" fmla="*/ 187936 w 554221"/>
              <a:gd name="connsiteY48" fmla="*/ 278367 h 606933"/>
              <a:gd name="connsiteX49" fmla="*/ 189780 w 554221"/>
              <a:gd name="connsiteY49" fmla="*/ 278244 h 606933"/>
              <a:gd name="connsiteX50" fmla="*/ 191624 w 554221"/>
              <a:gd name="connsiteY50" fmla="*/ 278367 h 606933"/>
              <a:gd name="connsiteX51" fmla="*/ 193344 w 554221"/>
              <a:gd name="connsiteY51" fmla="*/ 278735 h 606933"/>
              <a:gd name="connsiteX52" fmla="*/ 195188 w 554221"/>
              <a:gd name="connsiteY52" fmla="*/ 279226 h 606933"/>
              <a:gd name="connsiteX53" fmla="*/ 195680 w 554221"/>
              <a:gd name="connsiteY53" fmla="*/ 279349 h 606933"/>
              <a:gd name="connsiteX54" fmla="*/ 267093 w 554221"/>
              <a:gd name="connsiteY54" fmla="*/ 309787 h 606933"/>
              <a:gd name="connsiteX55" fmla="*/ 179578 w 554221"/>
              <a:gd name="connsiteY55" fmla="*/ 126173 h 606933"/>
              <a:gd name="connsiteX56" fmla="*/ 305934 w 554221"/>
              <a:gd name="connsiteY56" fmla="*/ 0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54221" h="606933">
                <a:moveTo>
                  <a:pt x="523984" y="316047"/>
                </a:moveTo>
                <a:lnTo>
                  <a:pt x="379560" y="377538"/>
                </a:lnTo>
                <a:lnTo>
                  <a:pt x="379560" y="569007"/>
                </a:lnTo>
                <a:lnTo>
                  <a:pt x="523984" y="507516"/>
                </a:lnTo>
                <a:close/>
                <a:moveTo>
                  <a:pt x="204898" y="316047"/>
                </a:moveTo>
                <a:lnTo>
                  <a:pt x="204898" y="507516"/>
                </a:lnTo>
                <a:lnTo>
                  <a:pt x="349323" y="569007"/>
                </a:lnTo>
                <a:lnTo>
                  <a:pt x="349323" y="377538"/>
                </a:lnTo>
                <a:close/>
                <a:moveTo>
                  <a:pt x="174661" y="316047"/>
                </a:moveTo>
                <a:lnTo>
                  <a:pt x="30237" y="377538"/>
                </a:lnTo>
                <a:lnTo>
                  <a:pt x="30237" y="569007"/>
                </a:lnTo>
                <a:lnTo>
                  <a:pt x="174661" y="507516"/>
                </a:lnTo>
                <a:close/>
                <a:moveTo>
                  <a:pt x="305937" y="108106"/>
                </a:moveTo>
                <a:cubicBezTo>
                  <a:pt x="321896" y="108106"/>
                  <a:pt x="334834" y="121028"/>
                  <a:pt x="334834" y="136967"/>
                </a:cubicBezTo>
                <a:cubicBezTo>
                  <a:pt x="334834" y="152906"/>
                  <a:pt x="321896" y="165828"/>
                  <a:pt x="305937" y="165828"/>
                </a:cubicBezTo>
                <a:cubicBezTo>
                  <a:pt x="289978" y="165828"/>
                  <a:pt x="277040" y="152906"/>
                  <a:pt x="277040" y="136967"/>
                </a:cubicBezTo>
                <a:cubicBezTo>
                  <a:pt x="277040" y="121028"/>
                  <a:pt x="289978" y="108106"/>
                  <a:pt x="305937" y="108106"/>
                </a:cubicBezTo>
                <a:close/>
                <a:moveTo>
                  <a:pt x="305934" y="85179"/>
                </a:moveTo>
                <a:cubicBezTo>
                  <a:pt x="277295" y="85179"/>
                  <a:pt x="254064" y="108377"/>
                  <a:pt x="254064" y="136974"/>
                </a:cubicBezTo>
                <a:cubicBezTo>
                  <a:pt x="254064" y="165572"/>
                  <a:pt x="277295" y="188769"/>
                  <a:pt x="305934" y="188769"/>
                </a:cubicBezTo>
                <a:cubicBezTo>
                  <a:pt x="334450" y="188769"/>
                  <a:pt x="357804" y="165572"/>
                  <a:pt x="357804" y="136974"/>
                </a:cubicBezTo>
                <a:cubicBezTo>
                  <a:pt x="357804" y="108377"/>
                  <a:pt x="334450" y="85179"/>
                  <a:pt x="305934" y="85179"/>
                </a:cubicBezTo>
                <a:close/>
                <a:moveTo>
                  <a:pt x="305934" y="0"/>
                </a:moveTo>
                <a:cubicBezTo>
                  <a:pt x="375626" y="0"/>
                  <a:pt x="432290" y="56582"/>
                  <a:pt x="432290" y="126173"/>
                </a:cubicBezTo>
                <a:cubicBezTo>
                  <a:pt x="432290" y="181773"/>
                  <a:pt x="355837" y="294691"/>
                  <a:pt x="327075" y="335194"/>
                </a:cubicBezTo>
                <a:lnTo>
                  <a:pt x="364441" y="351150"/>
                </a:lnTo>
                <a:lnTo>
                  <a:pt x="533203" y="279349"/>
                </a:lnTo>
                <a:cubicBezTo>
                  <a:pt x="537873" y="277385"/>
                  <a:pt x="543159" y="277876"/>
                  <a:pt x="547461" y="280699"/>
                </a:cubicBezTo>
                <a:cubicBezTo>
                  <a:pt x="551640" y="283522"/>
                  <a:pt x="554221" y="288186"/>
                  <a:pt x="554221" y="293218"/>
                </a:cubicBezTo>
                <a:lnTo>
                  <a:pt x="554221" y="517458"/>
                </a:lnTo>
                <a:cubicBezTo>
                  <a:pt x="554221" y="523595"/>
                  <a:pt x="550534" y="528995"/>
                  <a:pt x="545002" y="531450"/>
                </a:cubicBezTo>
                <a:lnTo>
                  <a:pt x="370341" y="605706"/>
                </a:lnTo>
                <a:cubicBezTo>
                  <a:pt x="369972" y="605828"/>
                  <a:pt x="369604" y="605828"/>
                  <a:pt x="369235" y="605951"/>
                </a:cubicBezTo>
                <a:cubicBezTo>
                  <a:pt x="368866" y="606074"/>
                  <a:pt x="368620" y="606197"/>
                  <a:pt x="368252" y="606319"/>
                </a:cubicBezTo>
                <a:cubicBezTo>
                  <a:pt x="367022" y="606688"/>
                  <a:pt x="365670" y="606933"/>
                  <a:pt x="364441" y="606933"/>
                </a:cubicBezTo>
                <a:cubicBezTo>
                  <a:pt x="363089" y="606933"/>
                  <a:pt x="361860" y="606688"/>
                  <a:pt x="360631" y="606319"/>
                </a:cubicBezTo>
                <a:cubicBezTo>
                  <a:pt x="360262" y="606197"/>
                  <a:pt x="359893" y="606074"/>
                  <a:pt x="359525" y="605951"/>
                </a:cubicBezTo>
                <a:cubicBezTo>
                  <a:pt x="359156" y="605828"/>
                  <a:pt x="358787" y="605828"/>
                  <a:pt x="358541" y="605706"/>
                </a:cubicBezTo>
                <a:lnTo>
                  <a:pt x="189780" y="533905"/>
                </a:lnTo>
                <a:lnTo>
                  <a:pt x="21018" y="605706"/>
                </a:lnTo>
                <a:cubicBezTo>
                  <a:pt x="19052" y="606442"/>
                  <a:pt x="17085" y="606933"/>
                  <a:pt x="15118" y="606933"/>
                </a:cubicBezTo>
                <a:cubicBezTo>
                  <a:pt x="12169" y="606933"/>
                  <a:pt x="9219" y="606074"/>
                  <a:pt x="6760" y="604356"/>
                </a:cubicBezTo>
                <a:cubicBezTo>
                  <a:pt x="2581" y="601533"/>
                  <a:pt x="0" y="596869"/>
                  <a:pt x="0" y="591836"/>
                </a:cubicBezTo>
                <a:lnTo>
                  <a:pt x="0" y="367596"/>
                </a:lnTo>
                <a:cubicBezTo>
                  <a:pt x="0" y="361460"/>
                  <a:pt x="3565" y="356059"/>
                  <a:pt x="9096" y="353604"/>
                </a:cubicBezTo>
                <a:lnTo>
                  <a:pt x="183880" y="279349"/>
                </a:lnTo>
                <a:cubicBezTo>
                  <a:pt x="184003" y="279349"/>
                  <a:pt x="184126" y="279349"/>
                  <a:pt x="184249" y="279226"/>
                </a:cubicBezTo>
                <a:cubicBezTo>
                  <a:pt x="184863" y="278981"/>
                  <a:pt x="185601" y="278858"/>
                  <a:pt x="186215" y="278735"/>
                </a:cubicBezTo>
                <a:cubicBezTo>
                  <a:pt x="186830" y="278490"/>
                  <a:pt x="187322" y="278367"/>
                  <a:pt x="187936" y="278367"/>
                </a:cubicBezTo>
                <a:cubicBezTo>
                  <a:pt x="188551" y="278244"/>
                  <a:pt x="189165" y="278244"/>
                  <a:pt x="189780" y="278244"/>
                </a:cubicBezTo>
                <a:cubicBezTo>
                  <a:pt x="190394" y="278244"/>
                  <a:pt x="191009" y="278244"/>
                  <a:pt x="191624" y="278367"/>
                </a:cubicBezTo>
                <a:cubicBezTo>
                  <a:pt x="192238" y="278367"/>
                  <a:pt x="192730" y="278490"/>
                  <a:pt x="193344" y="278735"/>
                </a:cubicBezTo>
                <a:cubicBezTo>
                  <a:pt x="193959" y="278858"/>
                  <a:pt x="194573" y="278981"/>
                  <a:pt x="195188" y="279226"/>
                </a:cubicBezTo>
                <a:cubicBezTo>
                  <a:pt x="195311" y="279349"/>
                  <a:pt x="195557" y="279349"/>
                  <a:pt x="195680" y="279349"/>
                </a:cubicBezTo>
                <a:lnTo>
                  <a:pt x="267093" y="309787"/>
                </a:lnTo>
                <a:cubicBezTo>
                  <a:pt x="232677" y="258852"/>
                  <a:pt x="179578" y="172568"/>
                  <a:pt x="179578" y="126173"/>
                </a:cubicBezTo>
                <a:cubicBezTo>
                  <a:pt x="179578" y="56582"/>
                  <a:pt x="236241" y="0"/>
                  <a:pt x="3059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论文创新点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21240000">
            <a:off x="1285530" y="989330"/>
            <a:ext cx="1957726" cy="2385362"/>
          </a:xfrm>
          <a:prstGeom prst="rect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540000">
            <a:off x="1285530" y="1956008"/>
            <a:ext cx="1957726" cy="2385362"/>
          </a:xfrm>
          <a:prstGeom prst="rect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125" y="2981870"/>
            <a:ext cx="1957726" cy="2385362"/>
          </a:xfrm>
          <a:prstGeom prst="rect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21180000">
            <a:off x="1284950" y="4047188"/>
            <a:ext cx="1957726" cy="2385362"/>
          </a:xfrm>
          <a:prstGeom prst="rect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Freeform 9"/>
          <p:cNvSpPr>
            <a:spLocks noEditPoints="1"/>
          </p:cNvSpPr>
          <p:nvPr/>
        </p:nvSpPr>
        <p:spPr>
          <a:xfrm>
            <a:off x="1559403" y="2164314"/>
            <a:ext cx="333057" cy="485660"/>
          </a:xfrm>
          <a:custGeom>
            <a:avLst/>
            <a:gdLst/>
            <a:ahLst/>
            <a:cxnLst>
              <a:cxn ang="0">
                <a:pos x="443" y="556"/>
              </a:cxn>
              <a:cxn ang="0">
                <a:pos x="482" y="627"/>
              </a:cxn>
              <a:cxn ang="0">
                <a:pos x="530" y="659"/>
              </a:cxn>
              <a:cxn ang="0">
                <a:pos x="589" y="680"/>
              </a:cxn>
              <a:cxn ang="0">
                <a:pos x="654" y="720"/>
              </a:cxn>
              <a:cxn ang="0">
                <a:pos x="680" y="761"/>
              </a:cxn>
              <a:cxn ang="0">
                <a:pos x="688" y="829"/>
              </a:cxn>
              <a:cxn ang="0">
                <a:pos x="670" y="878"/>
              </a:cxn>
              <a:cxn ang="0">
                <a:pos x="640" y="917"/>
              </a:cxn>
              <a:cxn ang="0">
                <a:pos x="583" y="949"/>
              </a:cxn>
              <a:cxn ang="0">
                <a:pos x="532" y="953"/>
              </a:cxn>
              <a:cxn ang="0">
                <a:pos x="478" y="933"/>
              </a:cxn>
              <a:cxn ang="0">
                <a:pos x="445" y="890"/>
              </a:cxn>
              <a:cxn ang="0">
                <a:pos x="421" y="793"/>
              </a:cxn>
              <a:cxn ang="0">
                <a:pos x="403" y="714"/>
              </a:cxn>
              <a:cxn ang="0">
                <a:pos x="358" y="558"/>
              </a:cxn>
              <a:cxn ang="0">
                <a:pos x="298" y="601"/>
              </a:cxn>
              <a:cxn ang="0">
                <a:pos x="255" y="688"/>
              </a:cxn>
              <a:cxn ang="0">
                <a:pos x="215" y="819"/>
              </a:cxn>
              <a:cxn ang="0">
                <a:pos x="209" y="866"/>
              </a:cxn>
              <a:cxn ang="0">
                <a:pos x="190" y="927"/>
              </a:cxn>
              <a:cxn ang="0">
                <a:pos x="152" y="961"/>
              </a:cxn>
              <a:cxn ang="0">
                <a:pos x="101" y="969"/>
              </a:cxn>
              <a:cxn ang="0">
                <a:pos x="43" y="955"/>
              </a:cxn>
              <a:cxn ang="0">
                <a:pos x="10" y="931"/>
              </a:cxn>
              <a:cxn ang="0">
                <a:pos x="0" y="886"/>
              </a:cxn>
              <a:cxn ang="0">
                <a:pos x="6" y="825"/>
              </a:cxn>
              <a:cxn ang="0">
                <a:pos x="18" y="748"/>
              </a:cxn>
              <a:cxn ang="0">
                <a:pos x="55" y="668"/>
              </a:cxn>
              <a:cxn ang="0">
                <a:pos x="93" y="629"/>
              </a:cxn>
              <a:cxn ang="0">
                <a:pos x="162" y="605"/>
              </a:cxn>
              <a:cxn ang="0">
                <a:pos x="229" y="558"/>
              </a:cxn>
              <a:cxn ang="0">
                <a:pos x="269" y="502"/>
              </a:cxn>
              <a:cxn ang="0">
                <a:pos x="184" y="246"/>
              </a:cxn>
              <a:cxn ang="0">
                <a:pos x="160" y="115"/>
              </a:cxn>
              <a:cxn ang="0">
                <a:pos x="172" y="26"/>
              </a:cxn>
              <a:cxn ang="0">
                <a:pos x="263" y="165"/>
              </a:cxn>
              <a:cxn ang="0">
                <a:pos x="468" y="22"/>
              </a:cxn>
              <a:cxn ang="0">
                <a:pos x="480" y="113"/>
              </a:cxn>
              <a:cxn ang="0">
                <a:pos x="458" y="259"/>
              </a:cxn>
              <a:cxn ang="0">
                <a:pos x="387" y="467"/>
              </a:cxn>
              <a:cxn ang="0">
                <a:pos x="138" y="805"/>
              </a:cxn>
              <a:cxn ang="0">
                <a:pos x="160" y="712"/>
              </a:cxn>
              <a:cxn ang="0">
                <a:pos x="146" y="690"/>
              </a:cxn>
              <a:cxn ang="0">
                <a:pos x="117" y="716"/>
              </a:cxn>
              <a:cxn ang="0">
                <a:pos x="91" y="793"/>
              </a:cxn>
              <a:cxn ang="0">
                <a:pos x="83" y="848"/>
              </a:cxn>
              <a:cxn ang="0">
                <a:pos x="87" y="884"/>
              </a:cxn>
              <a:cxn ang="0">
                <a:pos x="105" y="888"/>
              </a:cxn>
              <a:cxn ang="0">
                <a:pos x="128" y="868"/>
              </a:cxn>
              <a:cxn ang="0">
                <a:pos x="134" y="831"/>
              </a:cxn>
              <a:cxn ang="0">
                <a:pos x="498" y="781"/>
              </a:cxn>
              <a:cxn ang="0">
                <a:pos x="520" y="856"/>
              </a:cxn>
              <a:cxn ang="0">
                <a:pos x="551" y="876"/>
              </a:cxn>
              <a:cxn ang="0">
                <a:pos x="587" y="858"/>
              </a:cxn>
              <a:cxn ang="0">
                <a:pos x="609" y="817"/>
              </a:cxn>
              <a:cxn ang="0">
                <a:pos x="607" y="791"/>
              </a:cxn>
              <a:cxn ang="0">
                <a:pos x="561" y="746"/>
              </a:cxn>
              <a:cxn ang="0">
                <a:pos x="514" y="734"/>
              </a:cxn>
              <a:cxn ang="0">
                <a:pos x="498" y="765"/>
              </a:cxn>
            </a:cxnLst>
            <a:rect l="0" t="0" r="0" b="0"/>
            <a:pathLst>
              <a:path w="690" h="969">
                <a:moveTo>
                  <a:pt x="415" y="493"/>
                </a:moveTo>
                <a:lnTo>
                  <a:pt x="415" y="493"/>
                </a:lnTo>
                <a:lnTo>
                  <a:pt x="431" y="526"/>
                </a:lnTo>
                <a:lnTo>
                  <a:pt x="443" y="556"/>
                </a:lnTo>
                <a:lnTo>
                  <a:pt x="453" y="582"/>
                </a:lnTo>
                <a:lnTo>
                  <a:pt x="466" y="607"/>
                </a:lnTo>
                <a:lnTo>
                  <a:pt x="474" y="617"/>
                </a:lnTo>
                <a:lnTo>
                  <a:pt x="482" y="627"/>
                </a:lnTo>
                <a:lnTo>
                  <a:pt x="492" y="635"/>
                </a:lnTo>
                <a:lnTo>
                  <a:pt x="502" y="643"/>
                </a:lnTo>
                <a:lnTo>
                  <a:pt x="516" y="651"/>
                </a:lnTo>
                <a:lnTo>
                  <a:pt x="530" y="659"/>
                </a:lnTo>
                <a:lnTo>
                  <a:pt x="547" y="665"/>
                </a:lnTo>
                <a:lnTo>
                  <a:pt x="567" y="672"/>
                </a:lnTo>
                <a:lnTo>
                  <a:pt x="567" y="672"/>
                </a:lnTo>
                <a:lnTo>
                  <a:pt x="589" y="680"/>
                </a:lnTo>
                <a:lnTo>
                  <a:pt x="609" y="688"/>
                </a:lnTo>
                <a:lnTo>
                  <a:pt x="626" y="698"/>
                </a:lnTo>
                <a:lnTo>
                  <a:pt x="642" y="708"/>
                </a:lnTo>
                <a:lnTo>
                  <a:pt x="654" y="720"/>
                </a:lnTo>
                <a:lnTo>
                  <a:pt x="664" y="732"/>
                </a:lnTo>
                <a:lnTo>
                  <a:pt x="672" y="746"/>
                </a:lnTo>
                <a:lnTo>
                  <a:pt x="680" y="761"/>
                </a:lnTo>
                <a:lnTo>
                  <a:pt x="680" y="761"/>
                </a:lnTo>
                <a:lnTo>
                  <a:pt x="686" y="777"/>
                </a:lnTo>
                <a:lnTo>
                  <a:pt x="688" y="795"/>
                </a:lnTo>
                <a:lnTo>
                  <a:pt x="690" y="813"/>
                </a:lnTo>
                <a:lnTo>
                  <a:pt x="688" y="829"/>
                </a:lnTo>
                <a:lnTo>
                  <a:pt x="688" y="829"/>
                </a:lnTo>
                <a:lnTo>
                  <a:pt x="684" y="848"/>
                </a:lnTo>
                <a:lnTo>
                  <a:pt x="678" y="862"/>
                </a:lnTo>
                <a:lnTo>
                  <a:pt x="670" y="878"/>
                </a:lnTo>
                <a:lnTo>
                  <a:pt x="662" y="892"/>
                </a:lnTo>
                <a:lnTo>
                  <a:pt x="662" y="892"/>
                </a:lnTo>
                <a:lnTo>
                  <a:pt x="652" y="904"/>
                </a:lnTo>
                <a:lnTo>
                  <a:pt x="640" y="917"/>
                </a:lnTo>
                <a:lnTo>
                  <a:pt x="628" y="929"/>
                </a:lnTo>
                <a:lnTo>
                  <a:pt x="613" y="937"/>
                </a:lnTo>
                <a:lnTo>
                  <a:pt x="599" y="945"/>
                </a:lnTo>
                <a:lnTo>
                  <a:pt x="583" y="949"/>
                </a:lnTo>
                <a:lnTo>
                  <a:pt x="569" y="953"/>
                </a:lnTo>
                <a:lnTo>
                  <a:pt x="553" y="955"/>
                </a:lnTo>
                <a:lnTo>
                  <a:pt x="553" y="955"/>
                </a:lnTo>
                <a:lnTo>
                  <a:pt x="532" y="953"/>
                </a:lnTo>
                <a:lnTo>
                  <a:pt x="516" y="951"/>
                </a:lnTo>
                <a:lnTo>
                  <a:pt x="502" y="947"/>
                </a:lnTo>
                <a:lnTo>
                  <a:pt x="490" y="941"/>
                </a:lnTo>
                <a:lnTo>
                  <a:pt x="478" y="933"/>
                </a:lnTo>
                <a:lnTo>
                  <a:pt x="468" y="923"/>
                </a:lnTo>
                <a:lnTo>
                  <a:pt x="460" y="912"/>
                </a:lnTo>
                <a:lnTo>
                  <a:pt x="451" y="902"/>
                </a:lnTo>
                <a:lnTo>
                  <a:pt x="445" y="890"/>
                </a:lnTo>
                <a:lnTo>
                  <a:pt x="439" y="876"/>
                </a:lnTo>
                <a:lnTo>
                  <a:pt x="431" y="850"/>
                </a:lnTo>
                <a:lnTo>
                  <a:pt x="425" y="821"/>
                </a:lnTo>
                <a:lnTo>
                  <a:pt x="421" y="793"/>
                </a:lnTo>
                <a:lnTo>
                  <a:pt x="421" y="793"/>
                </a:lnTo>
                <a:lnTo>
                  <a:pt x="415" y="763"/>
                </a:lnTo>
                <a:lnTo>
                  <a:pt x="415" y="763"/>
                </a:lnTo>
                <a:lnTo>
                  <a:pt x="403" y="714"/>
                </a:lnTo>
                <a:lnTo>
                  <a:pt x="389" y="665"/>
                </a:lnTo>
                <a:lnTo>
                  <a:pt x="370" y="617"/>
                </a:lnTo>
                <a:lnTo>
                  <a:pt x="350" y="570"/>
                </a:lnTo>
                <a:lnTo>
                  <a:pt x="358" y="558"/>
                </a:lnTo>
                <a:lnTo>
                  <a:pt x="358" y="558"/>
                </a:lnTo>
                <a:lnTo>
                  <a:pt x="334" y="544"/>
                </a:lnTo>
                <a:lnTo>
                  <a:pt x="292" y="591"/>
                </a:lnTo>
                <a:lnTo>
                  <a:pt x="298" y="601"/>
                </a:lnTo>
                <a:lnTo>
                  <a:pt x="298" y="601"/>
                </a:lnTo>
                <a:lnTo>
                  <a:pt x="275" y="641"/>
                </a:lnTo>
                <a:lnTo>
                  <a:pt x="255" y="688"/>
                </a:lnTo>
                <a:lnTo>
                  <a:pt x="255" y="688"/>
                </a:lnTo>
                <a:lnTo>
                  <a:pt x="243" y="718"/>
                </a:lnTo>
                <a:lnTo>
                  <a:pt x="233" y="748"/>
                </a:lnTo>
                <a:lnTo>
                  <a:pt x="223" y="783"/>
                </a:lnTo>
                <a:lnTo>
                  <a:pt x="215" y="819"/>
                </a:lnTo>
                <a:lnTo>
                  <a:pt x="215" y="819"/>
                </a:lnTo>
                <a:lnTo>
                  <a:pt x="213" y="840"/>
                </a:lnTo>
                <a:lnTo>
                  <a:pt x="213" y="840"/>
                </a:lnTo>
                <a:lnTo>
                  <a:pt x="209" y="866"/>
                </a:lnTo>
                <a:lnTo>
                  <a:pt x="209" y="866"/>
                </a:lnTo>
                <a:lnTo>
                  <a:pt x="204" y="888"/>
                </a:lnTo>
                <a:lnTo>
                  <a:pt x="198" y="908"/>
                </a:lnTo>
                <a:lnTo>
                  <a:pt x="190" y="927"/>
                </a:lnTo>
                <a:lnTo>
                  <a:pt x="178" y="945"/>
                </a:lnTo>
                <a:lnTo>
                  <a:pt x="170" y="951"/>
                </a:lnTo>
                <a:lnTo>
                  <a:pt x="162" y="957"/>
                </a:lnTo>
                <a:lnTo>
                  <a:pt x="152" y="961"/>
                </a:lnTo>
                <a:lnTo>
                  <a:pt x="142" y="965"/>
                </a:lnTo>
                <a:lnTo>
                  <a:pt x="130" y="969"/>
                </a:lnTo>
                <a:lnTo>
                  <a:pt x="117" y="969"/>
                </a:lnTo>
                <a:lnTo>
                  <a:pt x="101" y="969"/>
                </a:lnTo>
                <a:lnTo>
                  <a:pt x="85" y="967"/>
                </a:lnTo>
                <a:lnTo>
                  <a:pt x="85" y="967"/>
                </a:lnTo>
                <a:lnTo>
                  <a:pt x="55" y="959"/>
                </a:lnTo>
                <a:lnTo>
                  <a:pt x="43" y="955"/>
                </a:lnTo>
                <a:lnTo>
                  <a:pt x="32" y="951"/>
                </a:lnTo>
                <a:lnTo>
                  <a:pt x="24" y="945"/>
                </a:lnTo>
                <a:lnTo>
                  <a:pt x="16" y="937"/>
                </a:lnTo>
                <a:lnTo>
                  <a:pt x="10" y="931"/>
                </a:lnTo>
                <a:lnTo>
                  <a:pt x="6" y="923"/>
                </a:lnTo>
                <a:lnTo>
                  <a:pt x="4" y="914"/>
                </a:lnTo>
                <a:lnTo>
                  <a:pt x="2" y="904"/>
                </a:lnTo>
                <a:lnTo>
                  <a:pt x="0" y="886"/>
                </a:lnTo>
                <a:lnTo>
                  <a:pt x="2" y="864"/>
                </a:lnTo>
                <a:lnTo>
                  <a:pt x="4" y="840"/>
                </a:lnTo>
                <a:lnTo>
                  <a:pt x="4" y="840"/>
                </a:lnTo>
                <a:lnTo>
                  <a:pt x="6" y="825"/>
                </a:lnTo>
                <a:lnTo>
                  <a:pt x="6" y="825"/>
                </a:lnTo>
                <a:lnTo>
                  <a:pt x="8" y="799"/>
                </a:lnTo>
                <a:lnTo>
                  <a:pt x="14" y="773"/>
                </a:lnTo>
                <a:lnTo>
                  <a:pt x="18" y="748"/>
                </a:lnTo>
                <a:lnTo>
                  <a:pt x="26" y="726"/>
                </a:lnTo>
                <a:lnTo>
                  <a:pt x="34" y="704"/>
                </a:lnTo>
                <a:lnTo>
                  <a:pt x="43" y="686"/>
                </a:lnTo>
                <a:lnTo>
                  <a:pt x="55" y="668"/>
                </a:lnTo>
                <a:lnTo>
                  <a:pt x="65" y="653"/>
                </a:lnTo>
                <a:lnTo>
                  <a:pt x="65" y="653"/>
                </a:lnTo>
                <a:lnTo>
                  <a:pt x="79" y="639"/>
                </a:lnTo>
                <a:lnTo>
                  <a:pt x="93" y="629"/>
                </a:lnTo>
                <a:lnTo>
                  <a:pt x="109" y="619"/>
                </a:lnTo>
                <a:lnTo>
                  <a:pt x="126" y="613"/>
                </a:lnTo>
                <a:lnTo>
                  <a:pt x="144" y="607"/>
                </a:lnTo>
                <a:lnTo>
                  <a:pt x="162" y="605"/>
                </a:lnTo>
                <a:lnTo>
                  <a:pt x="182" y="605"/>
                </a:lnTo>
                <a:lnTo>
                  <a:pt x="204" y="609"/>
                </a:lnTo>
                <a:lnTo>
                  <a:pt x="204" y="609"/>
                </a:lnTo>
                <a:lnTo>
                  <a:pt x="229" y="558"/>
                </a:lnTo>
                <a:lnTo>
                  <a:pt x="229" y="558"/>
                </a:lnTo>
                <a:lnTo>
                  <a:pt x="249" y="518"/>
                </a:lnTo>
                <a:lnTo>
                  <a:pt x="257" y="532"/>
                </a:lnTo>
                <a:lnTo>
                  <a:pt x="269" y="502"/>
                </a:lnTo>
                <a:lnTo>
                  <a:pt x="269" y="502"/>
                </a:lnTo>
                <a:lnTo>
                  <a:pt x="235" y="410"/>
                </a:lnTo>
                <a:lnTo>
                  <a:pt x="207" y="325"/>
                </a:lnTo>
                <a:lnTo>
                  <a:pt x="184" y="246"/>
                </a:lnTo>
                <a:lnTo>
                  <a:pt x="174" y="210"/>
                </a:lnTo>
                <a:lnTo>
                  <a:pt x="168" y="178"/>
                </a:lnTo>
                <a:lnTo>
                  <a:pt x="162" y="145"/>
                </a:lnTo>
                <a:lnTo>
                  <a:pt x="160" y="115"/>
                </a:lnTo>
                <a:lnTo>
                  <a:pt x="160" y="89"/>
                </a:lnTo>
                <a:lnTo>
                  <a:pt x="162" y="64"/>
                </a:lnTo>
                <a:lnTo>
                  <a:pt x="166" y="44"/>
                </a:lnTo>
                <a:lnTo>
                  <a:pt x="172" y="26"/>
                </a:lnTo>
                <a:lnTo>
                  <a:pt x="182" y="10"/>
                </a:lnTo>
                <a:lnTo>
                  <a:pt x="196" y="0"/>
                </a:lnTo>
                <a:lnTo>
                  <a:pt x="196" y="0"/>
                </a:lnTo>
                <a:lnTo>
                  <a:pt x="263" y="165"/>
                </a:lnTo>
                <a:lnTo>
                  <a:pt x="332" y="336"/>
                </a:lnTo>
                <a:lnTo>
                  <a:pt x="462" y="2"/>
                </a:lnTo>
                <a:lnTo>
                  <a:pt x="462" y="2"/>
                </a:lnTo>
                <a:lnTo>
                  <a:pt x="468" y="22"/>
                </a:lnTo>
                <a:lnTo>
                  <a:pt x="474" y="42"/>
                </a:lnTo>
                <a:lnTo>
                  <a:pt x="478" y="64"/>
                </a:lnTo>
                <a:lnTo>
                  <a:pt x="480" y="89"/>
                </a:lnTo>
                <a:lnTo>
                  <a:pt x="480" y="113"/>
                </a:lnTo>
                <a:lnTo>
                  <a:pt x="480" y="139"/>
                </a:lnTo>
                <a:lnTo>
                  <a:pt x="476" y="168"/>
                </a:lnTo>
                <a:lnTo>
                  <a:pt x="472" y="196"/>
                </a:lnTo>
                <a:lnTo>
                  <a:pt x="458" y="259"/>
                </a:lnTo>
                <a:lnTo>
                  <a:pt x="439" y="325"/>
                </a:lnTo>
                <a:lnTo>
                  <a:pt x="415" y="394"/>
                </a:lnTo>
                <a:lnTo>
                  <a:pt x="387" y="467"/>
                </a:lnTo>
                <a:lnTo>
                  <a:pt x="387" y="467"/>
                </a:lnTo>
                <a:lnTo>
                  <a:pt x="403" y="506"/>
                </a:lnTo>
                <a:lnTo>
                  <a:pt x="415" y="493"/>
                </a:lnTo>
                <a:lnTo>
                  <a:pt x="415" y="493"/>
                </a:lnTo>
                <a:close/>
                <a:moveTo>
                  <a:pt x="138" y="805"/>
                </a:moveTo>
                <a:lnTo>
                  <a:pt x="138" y="805"/>
                </a:lnTo>
                <a:lnTo>
                  <a:pt x="144" y="773"/>
                </a:lnTo>
                <a:lnTo>
                  <a:pt x="152" y="742"/>
                </a:lnTo>
                <a:lnTo>
                  <a:pt x="160" y="712"/>
                </a:lnTo>
                <a:lnTo>
                  <a:pt x="170" y="686"/>
                </a:lnTo>
                <a:lnTo>
                  <a:pt x="170" y="686"/>
                </a:lnTo>
                <a:lnTo>
                  <a:pt x="156" y="686"/>
                </a:lnTo>
                <a:lnTo>
                  <a:pt x="146" y="690"/>
                </a:lnTo>
                <a:lnTo>
                  <a:pt x="134" y="696"/>
                </a:lnTo>
                <a:lnTo>
                  <a:pt x="126" y="706"/>
                </a:lnTo>
                <a:lnTo>
                  <a:pt x="126" y="706"/>
                </a:lnTo>
                <a:lnTo>
                  <a:pt x="117" y="716"/>
                </a:lnTo>
                <a:lnTo>
                  <a:pt x="111" y="728"/>
                </a:lnTo>
                <a:lnTo>
                  <a:pt x="105" y="740"/>
                </a:lnTo>
                <a:lnTo>
                  <a:pt x="99" y="757"/>
                </a:lnTo>
                <a:lnTo>
                  <a:pt x="91" y="793"/>
                </a:lnTo>
                <a:lnTo>
                  <a:pt x="85" y="834"/>
                </a:lnTo>
                <a:lnTo>
                  <a:pt x="85" y="834"/>
                </a:lnTo>
                <a:lnTo>
                  <a:pt x="83" y="848"/>
                </a:lnTo>
                <a:lnTo>
                  <a:pt x="83" y="848"/>
                </a:lnTo>
                <a:lnTo>
                  <a:pt x="81" y="864"/>
                </a:lnTo>
                <a:lnTo>
                  <a:pt x="83" y="876"/>
                </a:lnTo>
                <a:lnTo>
                  <a:pt x="85" y="880"/>
                </a:lnTo>
                <a:lnTo>
                  <a:pt x="87" y="884"/>
                </a:lnTo>
                <a:lnTo>
                  <a:pt x="91" y="886"/>
                </a:lnTo>
                <a:lnTo>
                  <a:pt x="99" y="888"/>
                </a:lnTo>
                <a:lnTo>
                  <a:pt x="99" y="888"/>
                </a:lnTo>
                <a:lnTo>
                  <a:pt x="105" y="888"/>
                </a:lnTo>
                <a:lnTo>
                  <a:pt x="111" y="888"/>
                </a:lnTo>
                <a:lnTo>
                  <a:pt x="117" y="884"/>
                </a:lnTo>
                <a:lnTo>
                  <a:pt x="121" y="880"/>
                </a:lnTo>
                <a:lnTo>
                  <a:pt x="128" y="868"/>
                </a:lnTo>
                <a:lnTo>
                  <a:pt x="130" y="854"/>
                </a:lnTo>
                <a:lnTo>
                  <a:pt x="130" y="854"/>
                </a:lnTo>
                <a:lnTo>
                  <a:pt x="134" y="831"/>
                </a:lnTo>
                <a:lnTo>
                  <a:pt x="134" y="831"/>
                </a:lnTo>
                <a:lnTo>
                  <a:pt x="138" y="805"/>
                </a:lnTo>
                <a:lnTo>
                  <a:pt x="138" y="805"/>
                </a:lnTo>
                <a:close/>
                <a:moveTo>
                  <a:pt x="498" y="781"/>
                </a:moveTo>
                <a:lnTo>
                  <a:pt x="498" y="781"/>
                </a:lnTo>
                <a:lnTo>
                  <a:pt x="504" y="813"/>
                </a:lnTo>
                <a:lnTo>
                  <a:pt x="508" y="829"/>
                </a:lnTo>
                <a:lnTo>
                  <a:pt x="514" y="844"/>
                </a:lnTo>
                <a:lnTo>
                  <a:pt x="520" y="856"/>
                </a:lnTo>
                <a:lnTo>
                  <a:pt x="528" y="866"/>
                </a:lnTo>
                <a:lnTo>
                  <a:pt x="539" y="874"/>
                </a:lnTo>
                <a:lnTo>
                  <a:pt x="545" y="874"/>
                </a:lnTo>
                <a:lnTo>
                  <a:pt x="551" y="876"/>
                </a:lnTo>
                <a:lnTo>
                  <a:pt x="551" y="876"/>
                </a:lnTo>
                <a:lnTo>
                  <a:pt x="565" y="874"/>
                </a:lnTo>
                <a:lnTo>
                  <a:pt x="577" y="868"/>
                </a:lnTo>
                <a:lnTo>
                  <a:pt x="587" y="858"/>
                </a:lnTo>
                <a:lnTo>
                  <a:pt x="597" y="846"/>
                </a:lnTo>
                <a:lnTo>
                  <a:pt x="597" y="846"/>
                </a:lnTo>
                <a:lnTo>
                  <a:pt x="605" y="831"/>
                </a:lnTo>
                <a:lnTo>
                  <a:pt x="609" y="817"/>
                </a:lnTo>
                <a:lnTo>
                  <a:pt x="609" y="817"/>
                </a:lnTo>
                <a:lnTo>
                  <a:pt x="609" y="803"/>
                </a:lnTo>
                <a:lnTo>
                  <a:pt x="607" y="791"/>
                </a:lnTo>
                <a:lnTo>
                  <a:pt x="607" y="791"/>
                </a:lnTo>
                <a:lnTo>
                  <a:pt x="603" y="783"/>
                </a:lnTo>
                <a:lnTo>
                  <a:pt x="597" y="775"/>
                </a:lnTo>
                <a:lnTo>
                  <a:pt x="581" y="761"/>
                </a:lnTo>
                <a:lnTo>
                  <a:pt x="561" y="746"/>
                </a:lnTo>
                <a:lnTo>
                  <a:pt x="541" y="738"/>
                </a:lnTo>
                <a:lnTo>
                  <a:pt x="530" y="734"/>
                </a:lnTo>
                <a:lnTo>
                  <a:pt x="522" y="734"/>
                </a:lnTo>
                <a:lnTo>
                  <a:pt x="514" y="734"/>
                </a:lnTo>
                <a:lnTo>
                  <a:pt x="506" y="738"/>
                </a:lnTo>
                <a:lnTo>
                  <a:pt x="502" y="744"/>
                </a:lnTo>
                <a:lnTo>
                  <a:pt x="498" y="753"/>
                </a:lnTo>
                <a:lnTo>
                  <a:pt x="498" y="765"/>
                </a:lnTo>
                <a:lnTo>
                  <a:pt x="498" y="781"/>
                </a:lnTo>
                <a:lnTo>
                  <a:pt x="498" y="781"/>
                </a:lnTo>
                <a:close/>
              </a:path>
            </a:pathLst>
          </a:custGeom>
          <a:solidFill>
            <a:srgbClr val="59667A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Freeform 15"/>
          <p:cNvSpPr>
            <a:spLocks noEditPoints="1"/>
          </p:cNvSpPr>
          <p:nvPr/>
        </p:nvSpPr>
        <p:spPr>
          <a:xfrm>
            <a:off x="1330209" y="1241734"/>
            <a:ext cx="439241" cy="508869"/>
          </a:xfrm>
          <a:custGeom>
            <a:avLst/>
            <a:gdLst/>
            <a:ahLst/>
            <a:cxnLst>
              <a:cxn ang="0">
                <a:pos x="864" y="174"/>
              </a:cxn>
              <a:cxn ang="0">
                <a:pos x="799" y="409"/>
              </a:cxn>
              <a:cxn ang="0">
                <a:pos x="700" y="634"/>
              </a:cxn>
              <a:cxn ang="0">
                <a:pos x="514" y="504"/>
              </a:cxn>
              <a:cxn ang="0">
                <a:pos x="583" y="269"/>
              </a:cxn>
              <a:cxn ang="0">
                <a:pos x="666" y="103"/>
              </a:cxn>
              <a:cxn ang="0">
                <a:pos x="65" y="591"/>
              </a:cxn>
              <a:cxn ang="0">
                <a:pos x="135" y="496"/>
              </a:cxn>
              <a:cxn ang="0">
                <a:pos x="170" y="482"/>
              </a:cxn>
              <a:cxn ang="0">
                <a:pos x="182" y="514"/>
              </a:cxn>
              <a:cxn ang="0">
                <a:pos x="174" y="599"/>
              </a:cxn>
              <a:cxn ang="0">
                <a:pos x="152" y="708"/>
              </a:cxn>
              <a:cxn ang="0">
                <a:pos x="208" y="694"/>
              </a:cxn>
              <a:cxn ang="0">
                <a:pos x="277" y="656"/>
              </a:cxn>
              <a:cxn ang="0">
                <a:pos x="310" y="652"/>
              </a:cxn>
              <a:cxn ang="0">
                <a:pos x="334" y="670"/>
              </a:cxn>
              <a:cxn ang="0">
                <a:pos x="336" y="702"/>
              </a:cxn>
              <a:cxn ang="0">
                <a:pos x="310" y="745"/>
              </a:cxn>
              <a:cxn ang="0">
                <a:pos x="235" y="830"/>
              </a:cxn>
              <a:cxn ang="0">
                <a:pos x="235" y="846"/>
              </a:cxn>
              <a:cxn ang="0">
                <a:pos x="297" y="806"/>
              </a:cxn>
              <a:cxn ang="0">
                <a:pos x="328" y="800"/>
              </a:cxn>
              <a:cxn ang="0">
                <a:pos x="354" y="818"/>
              </a:cxn>
              <a:cxn ang="0">
                <a:pos x="362" y="842"/>
              </a:cxn>
              <a:cxn ang="0">
                <a:pos x="415" y="848"/>
              </a:cxn>
              <a:cxn ang="0">
                <a:pos x="476" y="909"/>
              </a:cxn>
              <a:cxn ang="0">
                <a:pos x="378" y="909"/>
              </a:cxn>
              <a:cxn ang="0">
                <a:pos x="316" y="885"/>
              </a:cxn>
              <a:cxn ang="0">
                <a:pos x="297" y="883"/>
              </a:cxn>
              <a:cxn ang="0">
                <a:pos x="222" y="925"/>
              </a:cxn>
              <a:cxn ang="0">
                <a:pos x="170" y="925"/>
              </a:cxn>
              <a:cxn ang="0">
                <a:pos x="137" y="901"/>
              </a:cxn>
              <a:cxn ang="0">
                <a:pos x="135" y="860"/>
              </a:cxn>
              <a:cxn ang="0">
                <a:pos x="170" y="806"/>
              </a:cxn>
              <a:cxn ang="0">
                <a:pos x="144" y="804"/>
              </a:cxn>
              <a:cxn ang="0">
                <a:pos x="115" y="806"/>
              </a:cxn>
              <a:cxn ang="0">
                <a:pos x="91" y="781"/>
              </a:cxn>
              <a:cxn ang="0">
                <a:pos x="85" y="739"/>
              </a:cxn>
              <a:cxn ang="0">
                <a:pos x="105" y="646"/>
              </a:cxn>
              <a:cxn ang="0">
                <a:pos x="107" y="621"/>
              </a:cxn>
              <a:cxn ang="0">
                <a:pos x="85" y="664"/>
              </a:cxn>
              <a:cxn ang="0">
                <a:pos x="490" y="603"/>
              </a:cxn>
              <a:cxn ang="0">
                <a:pos x="528" y="866"/>
              </a:cxn>
              <a:cxn ang="0">
                <a:pos x="490" y="603"/>
              </a:cxn>
              <a:cxn ang="0">
                <a:pos x="765" y="0"/>
              </a:cxn>
              <a:cxn ang="0">
                <a:pos x="911" y="146"/>
              </a:cxn>
              <a:cxn ang="0">
                <a:pos x="893" y="261"/>
              </a:cxn>
              <a:cxn ang="0">
                <a:pos x="836" y="405"/>
              </a:cxn>
              <a:cxn ang="0">
                <a:pos x="895" y="433"/>
              </a:cxn>
              <a:cxn ang="0">
                <a:pos x="959" y="261"/>
              </a:cxn>
              <a:cxn ang="0">
                <a:pos x="978" y="99"/>
              </a:cxn>
            </a:cxnLst>
            <a:rect l="0" t="0" r="0" b="0"/>
            <a:pathLst>
              <a:path w="978" h="929">
                <a:moveTo>
                  <a:pt x="666" y="103"/>
                </a:moveTo>
                <a:lnTo>
                  <a:pt x="666" y="103"/>
                </a:lnTo>
                <a:lnTo>
                  <a:pt x="864" y="174"/>
                </a:lnTo>
                <a:lnTo>
                  <a:pt x="864" y="174"/>
                </a:lnTo>
                <a:lnTo>
                  <a:pt x="850" y="233"/>
                </a:lnTo>
                <a:lnTo>
                  <a:pt x="836" y="293"/>
                </a:lnTo>
                <a:lnTo>
                  <a:pt x="818" y="350"/>
                </a:lnTo>
                <a:lnTo>
                  <a:pt x="799" y="409"/>
                </a:lnTo>
                <a:lnTo>
                  <a:pt x="777" y="466"/>
                </a:lnTo>
                <a:lnTo>
                  <a:pt x="755" y="522"/>
                </a:lnTo>
                <a:lnTo>
                  <a:pt x="729" y="579"/>
                </a:lnTo>
                <a:lnTo>
                  <a:pt x="700" y="634"/>
                </a:lnTo>
                <a:lnTo>
                  <a:pt x="700" y="634"/>
                </a:lnTo>
                <a:lnTo>
                  <a:pt x="502" y="565"/>
                </a:lnTo>
                <a:lnTo>
                  <a:pt x="502" y="565"/>
                </a:lnTo>
                <a:lnTo>
                  <a:pt x="514" y="504"/>
                </a:lnTo>
                <a:lnTo>
                  <a:pt x="526" y="443"/>
                </a:lnTo>
                <a:lnTo>
                  <a:pt x="542" y="385"/>
                </a:lnTo>
                <a:lnTo>
                  <a:pt x="561" y="326"/>
                </a:lnTo>
                <a:lnTo>
                  <a:pt x="583" y="269"/>
                </a:lnTo>
                <a:lnTo>
                  <a:pt x="607" y="212"/>
                </a:lnTo>
                <a:lnTo>
                  <a:pt x="635" y="158"/>
                </a:lnTo>
                <a:lnTo>
                  <a:pt x="666" y="103"/>
                </a:lnTo>
                <a:lnTo>
                  <a:pt x="666" y="103"/>
                </a:lnTo>
                <a:close/>
                <a:moveTo>
                  <a:pt x="0" y="702"/>
                </a:moveTo>
                <a:lnTo>
                  <a:pt x="0" y="702"/>
                </a:lnTo>
                <a:lnTo>
                  <a:pt x="32" y="644"/>
                </a:lnTo>
                <a:lnTo>
                  <a:pt x="65" y="591"/>
                </a:lnTo>
                <a:lnTo>
                  <a:pt x="83" y="563"/>
                </a:lnTo>
                <a:lnTo>
                  <a:pt x="101" y="536"/>
                </a:lnTo>
                <a:lnTo>
                  <a:pt x="119" y="514"/>
                </a:lnTo>
                <a:lnTo>
                  <a:pt x="135" y="496"/>
                </a:lnTo>
                <a:lnTo>
                  <a:pt x="152" y="484"/>
                </a:lnTo>
                <a:lnTo>
                  <a:pt x="158" y="482"/>
                </a:lnTo>
                <a:lnTo>
                  <a:pt x="164" y="480"/>
                </a:lnTo>
                <a:lnTo>
                  <a:pt x="170" y="482"/>
                </a:lnTo>
                <a:lnTo>
                  <a:pt x="174" y="486"/>
                </a:lnTo>
                <a:lnTo>
                  <a:pt x="178" y="492"/>
                </a:lnTo>
                <a:lnTo>
                  <a:pt x="180" y="502"/>
                </a:lnTo>
                <a:lnTo>
                  <a:pt x="182" y="514"/>
                </a:lnTo>
                <a:lnTo>
                  <a:pt x="182" y="530"/>
                </a:lnTo>
                <a:lnTo>
                  <a:pt x="178" y="573"/>
                </a:lnTo>
                <a:lnTo>
                  <a:pt x="178" y="573"/>
                </a:lnTo>
                <a:lnTo>
                  <a:pt x="174" y="599"/>
                </a:lnTo>
                <a:lnTo>
                  <a:pt x="166" y="632"/>
                </a:lnTo>
                <a:lnTo>
                  <a:pt x="166" y="632"/>
                </a:lnTo>
                <a:lnTo>
                  <a:pt x="156" y="684"/>
                </a:lnTo>
                <a:lnTo>
                  <a:pt x="152" y="708"/>
                </a:lnTo>
                <a:lnTo>
                  <a:pt x="150" y="731"/>
                </a:lnTo>
                <a:lnTo>
                  <a:pt x="150" y="731"/>
                </a:lnTo>
                <a:lnTo>
                  <a:pt x="178" y="715"/>
                </a:lnTo>
                <a:lnTo>
                  <a:pt x="208" y="694"/>
                </a:lnTo>
                <a:lnTo>
                  <a:pt x="208" y="694"/>
                </a:lnTo>
                <a:lnTo>
                  <a:pt x="239" y="676"/>
                </a:lnTo>
                <a:lnTo>
                  <a:pt x="265" y="662"/>
                </a:lnTo>
                <a:lnTo>
                  <a:pt x="277" y="656"/>
                </a:lnTo>
                <a:lnTo>
                  <a:pt x="289" y="652"/>
                </a:lnTo>
                <a:lnTo>
                  <a:pt x="299" y="652"/>
                </a:lnTo>
                <a:lnTo>
                  <a:pt x="310" y="652"/>
                </a:lnTo>
                <a:lnTo>
                  <a:pt x="310" y="652"/>
                </a:lnTo>
                <a:lnTo>
                  <a:pt x="318" y="656"/>
                </a:lnTo>
                <a:lnTo>
                  <a:pt x="324" y="658"/>
                </a:lnTo>
                <a:lnTo>
                  <a:pt x="330" y="664"/>
                </a:lnTo>
                <a:lnTo>
                  <a:pt x="334" y="670"/>
                </a:lnTo>
                <a:lnTo>
                  <a:pt x="336" y="676"/>
                </a:lnTo>
                <a:lnTo>
                  <a:pt x="338" y="684"/>
                </a:lnTo>
                <a:lnTo>
                  <a:pt x="338" y="692"/>
                </a:lnTo>
                <a:lnTo>
                  <a:pt x="336" y="702"/>
                </a:lnTo>
                <a:lnTo>
                  <a:pt x="336" y="702"/>
                </a:lnTo>
                <a:lnTo>
                  <a:pt x="332" y="712"/>
                </a:lnTo>
                <a:lnTo>
                  <a:pt x="326" y="723"/>
                </a:lnTo>
                <a:lnTo>
                  <a:pt x="310" y="745"/>
                </a:lnTo>
                <a:lnTo>
                  <a:pt x="289" y="769"/>
                </a:lnTo>
                <a:lnTo>
                  <a:pt x="267" y="795"/>
                </a:lnTo>
                <a:lnTo>
                  <a:pt x="267" y="795"/>
                </a:lnTo>
                <a:lnTo>
                  <a:pt x="235" y="830"/>
                </a:lnTo>
                <a:lnTo>
                  <a:pt x="210" y="860"/>
                </a:lnTo>
                <a:lnTo>
                  <a:pt x="210" y="860"/>
                </a:lnTo>
                <a:lnTo>
                  <a:pt x="222" y="854"/>
                </a:lnTo>
                <a:lnTo>
                  <a:pt x="235" y="846"/>
                </a:lnTo>
                <a:lnTo>
                  <a:pt x="259" y="830"/>
                </a:lnTo>
                <a:lnTo>
                  <a:pt x="259" y="830"/>
                </a:lnTo>
                <a:lnTo>
                  <a:pt x="285" y="812"/>
                </a:lnTo>
                <a:lnTo>
                  <a:pt x="297" y="806"/>
                </a:lnTo>
                <a:lnTo>
                  <a:pt x="310" y="802"/>
                </a:lnTo>
                <a:lnTo>
                  <a:pt x="310" y="802"/>
                </a:lnTo>
                <a:lnTo>
                  <a:pt x="320" y="800"/>
                </a:lnTo>
                <a:lnTo>
                  <a:pt x="328" y="800"/>
                </a:lnTo>
                <a:lnTo>
                  <a:pt x="336" y="802"/>
                </a:lnTo>
                <a:lnTo>
                  <a:pt x="342" y="806"/>
                </a:lnTo>
                <a:lnTo>
                  <a:pt x="348" y="812"/>
                </a:lnTo>
                <a:lnTo>
                  <a:pt x="354" y="818"/>
                </a:lnTo>
                <a:lnTo>
                  <a:pt x="358" y="828"/>
                </a:lnTo>
                <a:lnTo>
                  <a:pt x="360" y="840"/>
                </a:lnTo>
                <a:lnTo>
                  <a:pt x="360" y="840"/>
                </a:lnTo>
                <a:lnTo>
                  <a:pt x="362" y="842"/>
                </a:lnTo>
                <a:lnTo>
                  <a:pt x="366" y="844"/>
                </a:lnTo>
                <a:lnTo>
                  <a:pt x="378" y="848"/>
                </a:lnTo>
                <a:lnTo>
                  <a:pt x="397" y="850"/>
                </a:lnTo>
                <a:lnTo>
                  <a:pt x="415" y="848"/>
                </a:lnTo>
                <a:lnTo>
                  <a:pt x="451" y="846"/>
                </a:lnTo>
                <a:lnTo>
                  <a:pt x="467" y="844"/>
                </a:lnTo>
                <a:lnTo>
                  <a:pt x="476" y="909"/>
                </a:lnTo>
                <a:lnTo>
                  <a:pt x="476" y="909"/>
                </a:lnTo>
                <a:lnTo>
                  <a:pt x="453" y="911"/>
                </a:lnTo>
                <a:lnTo>
                  <a:pt x="433" y="913"/>
                </a:lnTo>
                <a:lnTo>
                  <a:pt x="407" y="911"/>
                </a:lnTo>
                <a:lnTo>
                  <a:pt x="378" y="909"/>
                </a:lnTo>
                <a:lnTo>
                  <a:pt x="350" y="903"/>
                </a:lnTo>
                <a:lnTo>
                  <a:pt x="338" y="897"/>
                </a:lnTo>
                <a:lnTo>
                  <a:pt x="326" y="891"/>
                </a:lnTo>
                <a:lnTo>
                  <a:pt x="316" y="885"/>
                </a:lnTo>
                <a:lnTo>
                  <a:pt x="307" y="874"/>
                </a:lnTo>
                <a:lnTo>
                  <a:pt x="307" y="874"/>
                </a:lnTo>
                <a:lnTo>
                  <a:pt x="297" y="883"/>
                </a:lnTo>
                <a:lnTo>
                  <a:pt x="297" y="883"/>
                </a:lnTo>
                <a:lnTo>
                  <a:pt x="269" y="903"/>
                </a:lnTo>
                <a:lnTo>
                  <a:pt x="255" y="911"/>
                </a:lnTo>
                <a:lnTo>
                  <a:pt x="239" y="919"/>
                </a:lnTo>
                <a:lnTo>
                  <a:pt x="222" y="925"/>
                </a:lnTo>
                <a:lnTo>
                  <a:pt x="206" y="929"/>
                </a:lnTo>
                <a:lnTo>
                  <a:pt x="188" y="929"/>
                </a:lnTo>
                <a:lnTo>
                  <a:pt x="170" y="925"/>
                </a:lnTo>
                <a:lnTo>
                  <a:pt x="170" y="925"/>
                </a:lnTo>
                <a:lnTo>
                  <a:pt x="158" y="921"/>
                </a:lnTo>
                <a:lnTo>
                  <a:pt x="150" y="915"/>
                </a:lnTo>
                <a:lnTo>
                  <a:pt x="141" y="909"/>
                </a:lnTo>
                <a:lnTo>
                  <a:pt x="137" y="901"/>
                </a:lnTo>
                <a:lnTo>
                  <a:pt x="133" y="893"/>
                </a:lnTo>
                <a:lnTo>
                  <a:pt x="133" y="883"/>
                </a:lnTo>
                <a:lnTo>
                  <a:pt x="133" y="872"/>
                </a:lnTo>
                <a:lnTo>
                  <a:pt x="135" y="860"/>
                </a:lnTo>
                <a:lnTo>
                  <a:pt x="135" y="860"/>
                </a:lnTo>
                <a:lnTo>
                  <a:pt x="144" y="844"/>
                </a:lnTo>
                <a:lnTo>
                  <a:pt x="156" y="824"/>
                </a:lnTo>
                <a:lnTo>
                  <a:pt x="170" y="806"/>
                </a:lnTo>
                <a:lnTo>
                  <a:pt x="186" y="785"/>
                </a:lnTo>
                <a:lnTo>
                  <a:pt x="186" y="785"/>
                </a:lnTo>
                <a:lnTo>
                  <a:pt x="164" y="795"/>
                </a:lnTo>
                <a:lnTo>
                  <a:pt x="144" y="804"/>
                </a:lnTo>
                <a:lnTo>
                  <a:pt x="144" y="804"/>
                </a:lnTo>
                <a:lnTo>
                  <a:pt x="133" y="806"/>
                </a:lnTo>
                <a:lnTo>
                  <a:pt x="123" y="808"/>
                </a:lnTo>
                <a:lnTo>
                  <a:pt x="115" y="806"/>
                </a:lnTo>
                <a:lnTo>
                  <a:pt x="107" y="802"/>
                </a:lnTo>
                <a:lnTo>
                  <a:pt x="101" y="798"/>
                </a:lnTo>
                <a:lnTo>
                  <a:pt x="95" y="789"/>
                </a:lnTo>
                <a:lnTo>
                  <a:pt x="91" y="781"/>
                </a:lnTo>
                <a:lnTo>
                  <a:pt x="87" y="771"/>
                </a:lnTo>
                <a:lnTo>
                  <a:pt x="87" y="771"/>
                </a:lnTo>
                <a:lnTo>
                  <a:pt x="85" y="755"/>
                </a:lnTo>
                <a:lnTo>
                  <a:pt x="85" y="739"/>
                </a:lnTo>
                <a:lnTo>
                  <a:pt x="87" y="721"/>
                </a:lnTo>
                <a:lnTo>
                  <a:pt x="91" y="702"/>
                </a:lnTo>
                <a:lnTo>
                  <a:pt x="101" y="664"/>
                </a:lnTo>
                <a:lnTo>
                  <a:pt x="105" y="646"/>
                </a:lnTo>
                <a:lnTo>
                  <a:pt x="107" y="629"/>
                </a:lnTo>
                <a:lnTo>
                  <a:pt x="107" y="629"/>
                </a:lnTo>
                <a:lnTo>
                  <a:pt x="107" y="623"/>
                </a:lnTo>
                <a:lnTo>
                  <a:pt x="107" y="621"/>
                </a:lnTo>
                <a:lnTo>
                  <a:pt x="105" y="623"/>
                </a:lnTo>
                <a:lnTo>
                  <a:pt x="103" y="627"/>
                </a:lnTo>
                <a:lnTo>
                  <a:pt x="95" y="642"/>
                </a:lnTo>
                <a:lnTo>
                  <a:pt x="85" y="664"/>
                </a:lnTo>
                <a:lnTo>
                  <a:pt x="58" y="733"/>
                </a:lnTo>
                <a:lnTo>
                  <a:pt x="0" y="702"/>
                </a:lnTo>
                <a:lnTo>
                  <a:pt x="0" y="702"/>
                </a:lnTo>
                <a:close/>
                <a:moveTo>
                  <a:pt x="490" y="603"/>
                </a:moveTo>
                <a:lnTo>
                  <a:pt x="492" y="793"/>
                </a:lnTo>
                <a:lnTo>
                  <a:pt x="506" y="798"/>
                </a:lnTo>
                <a:lnTo>
                  <a:pt x="502" y="856"/>
                </a:lnTo>
                <a:lnTo>
                  <a:pt x="528" y="866"/>
                </a:lnTo>
                <a:lnTo>
                  <a:pt x="561" y="818"/>
                </a:lnTo>
                <a:lnTo>
                  <a:pt x="571" y="820"/>
                </a:lnTo>
                <a:lnTo>
                  <a:pt x="686" y="674"/>
                </a:lnTo>
                <a:lnTo>
                  <a:pt x="490" y="603"/>
                </a:lnTo>
                <a:lnTo>
                  <a:pt x="490" y="603"/>
                </a:lnTo>
                <a:close/>
                <a:moveTo>
                  <a:pt x="852" y="55"/>
                </a:moveTo>
                <a:lnTo>
                  <a:pt x="844" y="28"/>
                </a:lnTo>
                <a:lnTo>
                  <a:pt x="765" y="0"/>
                </a:lnTo>
                <a:lnTo>
                  <a:pt x="680" y="63"/>
                </a:lnTo>
                <a:lnTo>
                  <a:pt x="771" y="95"/>
                </a:lnTo>
                <a:lnTo>
                  <a:pt x="878" y="134"/>
                </a:lnTo>
                <a:lnTo>
                  <a:pt x="911" y="146"/>
                </a:lnTo>
                <a:lnTo>
                  <a:pt x="911" y="146"/>
                </a:lnTo>
                <a:lnTo>
                  <a:pt x="907" y="184"/>
                </a:lnTo>
                <a:lnTo>
                  <a:pt x="901" y="223"/>
                </a:lnTo>
                <a:lnTo>
                  <a:pt x="893" y="261"/>
                </a:lnTo>
                <a:lnTo>
                  <a:pt x="880" y="298"/>
                </a:lnTo>
                <a:lnTo>
                  <a:pt x="868" y="334"/>
                </a:lnTo>
                <a:lnTo>
                  <a:pt x="854" y="370"/>
                </a:lnTo>
                <a:lnTo>
                  <a:pt x="836" y="405"/>
                </a:lnTo>
                <a:lnTo>
                  <a:pt x="816" y="437"/>
                </a:lnTo>
                <a:lnTo>
                  <a:pt x="872" y="472"/>
                </a:lnTo>
                <a:lnTo>
                  <a:pt x="872" y="472"/>
                </a:lnTo>
                <a:lnTo>
                  <a:pt x="895" y="433"/>
                </a:lnTo>
                <a:lnTo>
                  <a:pt x="915" y="391"/>
                </a:lnTo>
                <a:lnTo>
                  <a:pt x="933" y="348"/>
                </a:lnTo>
                <a:lnTo>
                  <a:pt x="947" y="306"/>
                </a:lnTo>
                <a:lnTo>
                  <a:pt x="959" y="261"/>
                </a:lnTo>
                <a:lnTo>
                  <a:pt x="967" y="217"/>
                </a:lnTo>
                <a:lnTo>
                  <a:pt x="973" y="170"/>
                </a:lnTo>
                <a:lnTo>
                  <a:pt x="978" y="123"/>
                </a:lnTo>
                <a:lnTo>
                  <a:pt x="978" y="99"/>
                </a:lnTo>
                <a:lnTo>
                  <a:pt x="955" y="91"/>
                </a:lnTo>
                <a:lnTo>
                  <a:pt x="852" y="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>
          <a:xfrm>
            <a:off x="1439874" y="4848498"/>
            <a:ext cx="414871" cy="559930"/>
          </a:xfrm>
          <a:custGeom>
            <a:avLst/>
            <a:gdLst/>
            <a:ahLst/>
            <a:cxnLst>
              <a:cxn ang="0">
                <a:pos x="1082" y="0"/>
              </a:cxn>
              <a:cxn ang="0">
                <a:pos x="1058" y="34"/>
              </a:cxn>
              <a:cxn ang="0">
                <a:pos x="995" y="101"/>
              </a:cxn>
              <a:cxn ang="0">
                <a:pos x="922" y="160"/>
              </a:cxn>
              <a:cxn ang="0">
                <a:pos x="839" y="215"/>
              </a:cxn>
              <a:cxn ang="0">
                <a:pos x="750" y="259"/>
              </a:cxn>
              <a:cxn ang="0">
                <a:pos x="657" y="296"/>
              </a:cxn>
              <a:cxn ang="0">
                <a:pos x="563" y="322"/>
              </a:cxn>
              <a:cxn ang="0">
                <a:pos x="472" y="334"/>
              </a:cxn>
              <a:cxn ang="0">
                <a:pos x="0" y="336"/>
              </a:cxn>
              <a:cxn ang="0">
                <a:pos x="428" y="574"/>
              </a:cxn>
              <a:cxn ang="0">
                <a:pos x="472" y="576"/>
              </a:cxn>
              <a:cxn ang="0">
                <a:pos x="563" y="588"/>
              </a:cxn>
              <a:cxn ang="0">
                <a:pos x="657" y="614"/>
              </a:cxn>
              <a:cxn ang="0">
                <a:pos x="750" y="651"/>
              </a:cxn>
              <a:cxn ang="0">
                <a:pos x="839" y="695"/>
              </a:cxn>
              <a:cxn ang="0">
                <a:pos x="922" y="750"/>
              </a:cxn>
              <a:cxn ang="0">
                <a:pos x="995" y="809"/>
              </a:cxn>
              <a:cxn ang="0">
                <a:pos x="1058" y="876"/>
              </a:cxn>
              <a:cxn ang="0">
                <a:pos x="1082" y="549"/>
              </a:cxn>
              <a:cxn ang="0">
                <a:pos x="1164" y="361"/>
              </a:cxn>
              <a:cxn ang="0">
                <a:pos x="476" y="614"/>
              </a:cxn>
              <a:cxn ang="0">
                <a:pos x="79" y="614"/>
              </a:cxn>
              <a:cxn ang="0">
                <a:pos x="93" y="653"/>
              </a:cxn>
              <a:cxn ang="0">
                <a:pos x="121" y="703"/>
              </a:cxn>
              <a:cxn ang="0">
                <a:pos x="142" y="730"/>
              </a:cxn>
              <a:cxn ang="0">
                <a:pos x="168" y="754"/>
              </a:cxn>
              <a:cxn ang="0">
                <a:pos x="200" y="772"/>
              </a:cxn>
              <a:cxn ang="0">
                <a:pos x="626" y="1281"/>
              </a:cxn>
              <a:cxn ang="0">
                <a:pos x="385" y="748"/>
              </a:cxn>
              <a:cxn ang="0">
                <a:pos x="428" y="705"/>
              </a:cxn>
              <a:cxn ang="0">
                <a:pos x="456" y="663"/>
              </a:cxn>
              <a:cxn ang="0">
                <a:pos x="470" y="628"/>
              </a:cxn>
              <a:cxn ang="0">
                <a:pos x="476" y="614"/>
              </a:cxn>
            </a:cxnLst>
            <a:rect l="0" t="0" r="0" b="0"/>
            <a:pathLst>
              <a:path w="1164" h="1281">
                <a:moveTo>
                  <a:pt x="1082" y="361"/>
                </a:moveTo>
                <a:lnTo>
                  <a:pt x="1082" y="0"/>
                </a:lnTo>
                <a:lnTo>
                  <a:pt x="1082" y="0"/>
                </a:lnTo>
                <a:lnTo>
                  <a:pt x="1058" y="34"/>
                </a:lnTo>
                <a:lnTo>
                  <a:pt x="1028" y="69"/>
                </a:lnTo>
                <a:lnTo>
                  <a:pt x="995" y="101"/>
                </a:lnTo>
                <a:lnTo>
                  <a:pt x="961" y="132"/>
                </a:lnTo>
                <a:lnTo>
                  <a:pt x="922" y="160"/>
                </a:lnTo>
                <a:lnTo>
                  <a:pt x="882" y="188"/>
                </a:lnTo>
                <a:lnTo>
                  <a:pt x="839" y="215"/>
                </a:lnTo>
                <a:lnTo>
                  <a:pt x="794" y="239"/>
                </a:lnTo>
                <a:lnTo>
                  <a:pt x="750" y="259"/>
                </a:lnTo>
                <a:lnTo>
                  <a:pt x="703" y="280"/>
                </a:lnTo>
                <a:lnTo>
                  <a:pt x="657" y="296"/>
                </a:lnTo>
                <a:lnTo>
                  <a:pt x="610" y="310"/>
                </a:lnTo>
                <a:lnTo>
                  <a:pt x="563" y="322"/>
                </a:lnTo>
                <a:lnTo>
                  <a:pt x="517" y="330"/>
                </a:lnTo>
                <a:lnTo>
                  <a:pt x="472" y="334"/>
                </a:lnTo>
                <a:lnTo>
                  <a:pt x="428" y="336"/>
                </a:lnTo>
                <a:lnTo>
                  <a:pt x="0" y="336"/>
                </a:lnTo>
                <a:lnTo>
                  <a:pt x="0" y="574"/>
                </a:lnTo>
                <a:lnTo>
                  <a:pt x="428" y="574"/>
                </a:lnTo>
                <a:lnTo>
                  <a:pt x="428" y="574"/>
                </a:lnTo>
                <a:lnTo>
                  <a:pt x="472" y="576"/>
                </a:lnTo>
                <a:lnTo>
                  <a:pt x="517" y="580"/>
                </a:lnTo>
                <a:lnTo>
                  <a:pt x="563" y="588"/>
                </a:lnTo>
                <a:lnTo>
                  <a:pt x="610" y="600"/>
                </a:lnTo>
                <a:lnTo>
                  <a:pt x="657" y="614"/>
                </a:lnTo>
                <a:lnTo>
                  <a:pt x="703" y="630"/>
                </a:lnTo>
                <a:lnTo>
                  <a:pt x="750" y="651"/>
                </a:lnTo>
                <a:lnTo>
                  <a:pt x="794" y="671"/>
                </a:lnTo>
                <a:lnTo>
                  <a:pt x="839" y="695"/>
                </a:lnTo>
                <a:lnTo>
                  <a:pt x="882" y="722"/>
                </a:lnTo>
                <a:lnTo>
                  <a:pt x="922" y="750"/>
                </a:lnTo>
                <a:lnTo>
                  <a:pt x="961" y="778"/>
                </a:lnTo>
                <a:lnTo>
                  <a:pt x="995" y="809"/>
                </a:lnTo>
                <a:lnTo>
                  <a:pt x="1028" y="841"/>
                </a:lnTo>
                <a:lnTo>
                  <a:pt x="1058" y="876"/>
                </a:lnTo>
                <a:lnTo>
                  <a:pt x="1082" y="910"/>
                </a:lnTo>
                <a:lnTo>
                  <a:pt x="1082" y="549"/>
                </a:lnTo>
                <a:lnTo>
                  <a:pt x="1164" y="549"/>
                </a:lnTo>
                <a:lnTo>
                  <a:pt x="1164" y="361"/>
                </a:lnTo>
                <a:lnTo>
                  <a:pt x="1082" y="361"/>
                </a:lnTo>
                <a:close/>
                <a:moveTo>
                  <a:pt x="476" y="614"/>
                </a:moveTo>
                <a:lnTo>
                  <a:pt x="79" y="614"/>
                </a:lnTo>
                <a:lnTo>
                  <a:pt x="79" y="614"/>
                </a:lnTo>
                <a:lnTo>
                  <a:pt x="85" y="632"/>
                </a:lnTo>
                <a:lnTo>
                  <a:pt x="93" y="653"/>
                </a:lnTo>
                <a:lnTo>
                  <a:pt x="105" y="677"/>
                </a:lnTo>
                <a:lnTo>
                  <a:pt x="121" y="703"/>
                </a:lnTo>
                <a:lnTo>
                  <a:pt x="129" y="718"/>
                </a:lnTo>
                <a:lnTo>
                  <a:pt x="142" y="730"/>
                </a:lnTo>
                <a:lnTo>
                  <a:pt x="154" y="742"/>
                </a:lnTo>
                <a:lnTo>
                  <a:pt x="168" y="754"/>
                </a:lnTo>
                <a:lnTo>
                  <a:pt x="184" y="764"/>
                </a:lnTo>
                <a:lnTo>
                  <a:pt x="200" y="772"/>
                </a:lnTo>
                <a:lnTo>
                  <a:pt x="432" y="1281"/>
                </a:lnTo>
                <a:lnTo>
                  <a:pt x="626" y="1281"/>
                </a:lnTo>
                <a:lnTo>
                  <a:pt x="385" y="748"/>
                </a:lnTo>
                <a:lnTo>
                  <a:pt x="385" y="748"/>
                </a:lnTo>
                <a:lnTo>
                  <a:pt x="409" y="728"/>
                </a:lnTo>
                <a:lnTo>
                  <a:pt x="428" y="705"/>
                </a:lnTo>
                <a:lnTo>
                  <a:pt x="444" y="683"/>
                </a:lnTo>
                <a:lnTo>
                  <a:pt x="456" y="663"/>
                </a:lnTo>
                <a:lnTo>
                  <a:pt x="464" y="645"/>
                </a:lnTo>
                <a:lnTo>
                  <a:pt x="470" y="628"/>
                </a:lnTo>
                <a:lnTo>
                  <a:pt x="476" y="614"/>
                </a:lnTo>
                <a:lnTo>
                  <a:pt x="476" y="61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2" name="组合 17"/>
          <p:cNvGrpSpPr/>
          <p:nvPr/>
        </p:nvGrpSpPr>
        <p:grpSpPr>
          <a:xfrm>
            <a:off x="1330209" y="3306223"/>
            <a:ext cx="351625" cy="572115"/>
            <a:chOff x="0" y="0"/>
            <a:chExt cx="1787525" cy="2432051"/>
          </a:xfrm>
          <a:solidFill>
            <a:schemeClr val="bg1"/>
          </a:solidFill>
        </p:grpSpPr>
        <p:sp>
          <p:nvSpPr>
            <p:cNvPr id="83" name="Freeform 12"/>
            <p:cNvSpPr/>
            <p:nvPr/>
          </p:nvSpPr>
          <p:spPr>
            <a:xfrm>
              <a:off x="933450" y="338138"/>
              <a:ext cx="854075" cy="20939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91" y="0"/>
                </a:cxn>
                <a:cxn ang="0">
                  <a:pos x="187" y="24"/>
                </a:cxn>
                <a:cxn ang="0">
                  <a:pos x="179" y="48"/>
                </a:cxn>
                <a:cxn ang="0">
                  <a:pos x="179" y="48"/>
                </a:cxn>
                <a:cxn ang="0">
                  <a:pos x="158" y="91"/>
                </a:cxn>
                <a:cxn ang="0">
                  <a:pos x="120" y="168"/>
                </a:cxn>
                <a:cxn ang="0">
                  <a:pos x="0" y="393"/>
                </a:cxn>
                <a:cxn ang="0">
                  <a:pos x="0" y="393"/>
                </a:cxn>
                <a:cxn ang="0">
                  <a:pos x="167" y="701"/>
                </a:cxn>
                <a:cxn ang="0">
                  <a:pos x="254" y="857"/>
                </a:cxn>
                <a:cxn ang="0">
                  <a:pos x="337" y="1005"/>
                </a:cxn>
                <a:cxn ang="0">
                  <a:pos x="410" y="1133"/>
                </a:cxn>
                <a:cxn ang="0">
                  <a:pos x="471" y="1234"/>
                </a:cxn>
                <a:cxn ang="0">
                  <a:pos x="495" y="1271"/>
                </a:cxn>
                <a:cxn ang="0">
                  <a:pos x="515" y="1299"/>
                </a:cxn>
                <a:cxn ang="0">
                  <a:pos x="527" y="1315"/>
                </a:cxn>
                <a:cxn ang="0">
                  <a:pos x="534" y="1319"/>
                </a:cxn>
                <a:cxn ang="0">
                  <a:pos x="536" y="1319"/>
                </a:cxn>
                <a:cxn ang="0">
                  <a:pos x="536" y="1319"/>
                </a:cxn>
                <a:cxn ang="0">
                  <a:pos x="538" y="1315"/>
                </a:cxn>
                <a:cxn ang="0">
                  <a:pos x="538" y="1307"/>
                </a:cxn>
                <a:cxn ang="0">
                  <a:pos x="534" y="1273"/>
                </a:cxn>
                <a:cxn ang="0">
                  <a:pos x="523" y="1222"/>
                </a:cxn>
                <a:cxn ang="0">
                  <a:pos x="507" y="1155"/>
                </a:cxn>
                <a:cxn ang="0">
                  <a:pos x="465" y="985"/>
                </a:cxn>
                <a:cxn ang="0">
                  <a:pos x="412" y="778"/>
                </a:cxn>
                <a:cxn ang="0">
                  <a:pos x="351" y="559"/>
                </a:cxn>
                <a:cxn ang="0">
                  <a:pos x="290" y="342"/>
                </a:cxn>
                <a:cxn ang="0">
                  <a:pos x="235" y="150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0" b="0"/>
              <a:pathLst>
                <a:path w="538" h="1319">
                  <a:moveTo>
                    <a:pt x="191" y="0"/>
                  </a:moveTo>
                  <a:lnTo>
                    <a:pt x="191" y="0"/>
                  </a:lnTo>
                  <a:lnTo>
                    <a:pt x="187" y="24"/>
                  </a:lnTo>
                  <a:lnTo>
                    <a:pt x="179" y="48"/>
                  </a:lnTo>
                  <a:lnTo>
                    <a:pt x="179" y="48"/>
                  </a:lnTo>
                  <a:lnTo>
                    <a:pt x="158" y="91"/>
                  </a:lnTo>
                  <a:lnTo>
                    <a:pt x="120" y="16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67" y="701"/>
                  </a:lnTo>
                  <a:lnTo>
                    <a:pt x="254" y="857"/>
                  </a:lnTo>
                  <a:lnTo>
                    <a:pt x="337" y="1005"/>
                  </a:lnTo>
                  <a:lnTo>
                    <a:pt x="410" y="1133"/>
                  </a:lnTo>
                  <a:lnTo>
                    <a:pt x="471" y="1234"/>
                  </a:lnTo>
                  <a:lnTo>
                    <a:pt x="495" y="1271"/>
                  </a:lnTo>
                  <a:lnTo>
                    <a:pt x="515" y="1299"/>
                  </a:lnTo>
                  <a:lnTo>
                    <a:pt x="527" y="1315"/>
                  </a:lnTo>
                  <a:lnTo>
                    <a:pt x="534" y="1319"/>
                  </a:lnTo>
                  <a:lnTo>
                    <a:pt x="536" y="1319"/>
                  </a:lnTo>
                  <a:lnTo>
                    <a:pt x="536" y="1319"/>
                  </a:lnTo>
                  <a:lnTo>
                    <a:pt x="538" y="1315"/>
                  </a:lnTo>
                  <a:lnTo>
                    <a:pt x="538" y="1307"/>
                  </a:lnTo>
                  <a:lnTo>
                    <a:pt x="534" y="1273"/>
                  </a:lnTo>
                  <a:lnTo>
                    <a:pt x="523" y="1222"/>
                  </a:lnTo>
                  <a:lnTo>
                    <a:pt x="507" y="1155"/>
                  </a:lnTo>
                  <a:lnTo>
                    <a:pt x="465" y="985"/>
                  </a:lnTo>
                  <a:lnTo>
                    <a:pt x="412" y="778"/>
                  </a:lnTo>
                  <a:lnTo>
                    <a:pt x="351" y="559"/>
                  </a:lnTo>
                  <a:lnTo>
                    <a:pt x="290" y="342"/>
                  </a:lnTo>
                  <a:lnTo>
                    <a:pt x="235" y="15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>
            <a:xfrm>
              <a:off x="0" y="0"/>
              <a:ext cx="1165225" cy="2432050"/>
            </a:xfrm>
            <a:custGeom>
              <a:avLst/>
              <a:gdLst/>
              <a:ahLst/>
              <a:cxnLst>
                <a:cxn ang="0">
                  <a:pos x="621" y="12"/>
                </a:cxn>
                <a:cxn ang="0">
                  <a:pos x="566" y="0"/>
                </a:cxn>
                <a:cxn ang="0">
                  <a:pos x="566" y="87"/>
                </a:cxn>
                <a:cxn ang="0">
                  <a:pos x="596" y="99"/>
                </a:cxn>
                <a:cxn ang="0">
                  <a:pos x="619" y="121"/>
                </a:cxn>
                <a:cxn ang="0">
                  <a:pos x="635" y="148"/>
                </a:cxn>
                <a:cxn ang="0">
                  <a:pos x="641" y="180"/>
                </a:cxn>
                <a:cxn ang="0">
                  <a:pos x="639" y="200"/>
                </a:cxn>
                <a:cxn ang="0">
                  <a:pos x="625" y="233"/>
                </a:cxn>
                <a:cxn ang="0">
                  <a:pos x="598" y="259"/>
                </a:cxn>
                <a:cxn ang="0">
                  <a:pos x="566" y="273"/>
                </a:cxn>
                <a:cxn ang="0">
                  <a:pos x="546" y="275"/>
                </a:cxn>
                <a:cxn ang="0">
                  <a:pos x="509" y="267"/>
                </a:cxn>
                <a:cxn ang="0">
                  <a:pos x="479" y="247"/>
                </a:cxn>
                <a:cxn ang="0">
                  <a:pos x="459" y="217"/>
                </a:cxn>
                <a:cxn ang="0">
                  <a:pos x="450" y="180"/>
                </a:cxn>
                <a:cxn ang="0">
                  <a:pos x="452" y="164"/>
                </a:cxn>
                <a:cxn ang="0">
                  <a:pos x="463" y="133"/>
                </a:cxn>
                <a:cxn ang="0">
                  <a:pos x="483" y="109"/>
                </a:cxn>
                <a:cxn ang="0">
                  <a:pos x="509" y="93"/>
                </a:cxn>
                <a:cxn ang="0">
                  <a:pos x="525" y="0"/>
                </a:cxn>
                <a:cxn ang="0">
                  <a:pos x="503" y="6"/>
                </a:cxn>
                <a:cxn ang="0">
                  <a:pos x="459" y="24"/>
                </a:cxn>
                <a:cxn ang="0">
                  <a:pos x="420" y="52"/>
                </a:cxn>
                <a:cxn ang="0">
                  <a:pos x="392" y="91"/>
                </a:cxn>
                <a:cxn ang="0">
                  <a:pos x="379" y="113"/>
                </a:cxn>
                <a:cxn ang="0">
                  <a:pos x="351" y="200"/>
                </a:cxn>
                <a:cxn ang="0">
                  <a:pos x="236" y="600"/>
                </a:cxn>
                <a:cxn ang="0">
                  <a:pos x="98" y="1103"/>
                </a:cxn>
                <a:cxn ang="0">
                  <a:pos x="23" y="1405"/>
                </a:cxn>
                <a:cxn ang="0">
                  <a:pos x="0" y="1516"/>
                </a:cxn>
                <a:cxn ang="0">
                  <a:pos x="2" y="1532"/>
                </a:cxn>
                <a:cxn ang="0">
                  <a:pos x="4" y="1532"/>
                </a:cxn>
                <a:cxn ang="0">
                  <a:pos x="17" y="1522"/>
                </a:cxn>
                <a:cxn ang="0">
                  <a:pos x="79" y="1429"/>
                </a:cxn>
                <a:cxn ang="0">
                  <a:pos x="236" y="1159"/>
                </a:cxn>
                <a:cxn ang="0">
                  <a:pos x="487" y="703"/>
                </a:cxn>
                <a:cxn ang="0">
                  <a:pos x="682" y="334"/>
                </a:cxn>
                <a:cxn ang="0">
                  <a:pos x="722" y="251"/>
                </a:cxn>
                <a:cxn ang="0">
                  <a:pos x="728" y="235"/>
                </a:cxn>
                <a:cxn ang="0">
                  <a:pos x="734" y="198"/>
                </a:cxn>
                <a:cxn ang="0">
                  <a:pos x="734" y="162"/>
                </a:cxn>
                <a:cxn ang="0">
                  <a:pos x="726" y="127"/>
                </a:cxn>
                <a:cxn ang="0">
                  <a:pos x="712" y="95"/>
                </a:cxn>
                <a:cxn ang="0">
                  <a:pos x="694" y="65"/>
                </a:cxn>
                <a:cxn ang="0">
                  <a:pos x="667" y="40"/>
                </a:cxn>
                <a:cxn ang="0">
                  <a:pos x="637" y="20"/>
                </a:cxn>
                <a:cxn ang="0">
                  <a:pos x="621" y="12"/>
                </a:cxn>
              </a:cxnLst>
              <a:rect l="0" t="0" r="0" b="0"/>
              <a:pathLst>
                <a:path w="734" h="1532">
                  <a:moveTo>
                    <a:pt x="621" y="12"/>
                  </a:moveTo>
                  <a:lnTo>
                    <a:pt x="621" y="12"/>
                  </a:lnTo>
                  <a:lnTo>
                    <a:pt x="592" y="4"/>
                  </a:lnTo>
                  <a:lnTo>
                    <a:pt x="566" y="0"/>
                  </a:lnTo>
                  <a:lnTo>
                    <a:pt x="566" y="87"/>
                  </a:lnTo>
                  <a:lnTo>
                    <a:pt x="566" y="87"/>
                  </a:lnTo>
                  <a:lnTo>
                    <a:pt x="582" y="93"/>
                  </a:lnTo>
                  <a:lnTo>
                    <a:pt x="596" y="99"/>
                  </a:lnTo>
                  <a:lnTo>
                    <a:pt x="609" y="109"/>
                  </a:lnTo>
                  <a:lnTo>
                    <a:pt x="619" y="121"/>
                  </a:lnTo>
                  <a:lnTo>
                    <a:pt x="629" y="133"/>
                  </a:lnTo>
                  <a:lnTo>
                    <a:pt x="635" y="148"/>
                  </a:lnTo>
                  <a:lnTo>
                    <a:pt x="639" y="164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200"/>
                  </a:lnTo>
                  <a:lnTo>
                    <a:pt x="633" y="217"/>
                  </a:lnTo>
                  <a:lnTo>
                    <a:pt x="625" y="233"/>
                  </a:lnTo>
                  <a:lnTo>
                    <a:pt x="613" y="247"/>
                  </a:lnTo>
                  <a:lnTo>
                    <a:pt x="598" y="259"/>
                  </a:lnTo>
                  <a:lnTo>
                    <a:pt x="582" y="267"/>
                  </a:lnTo>
                  <a:lnTo>
                    <a:pt x="566" y="273"/>
                  </a:lnTo>
                  <a:lnTo>
                    <a:pt x="546" y="275"/>
                  </a:lnTo>
                  <a:lnTo>
                    <a:pt x="546" y="275"/>
                  </a:lnTo>
                  <a:lnTo>
                    <a:pt x="527" y="273"/>
                  </a:lnTo>
                  <a:lnTo>
                    <a:pt x="509" y="267"/>
                  </a:lnTo>
                  <a:lnTo>
                    <a:pt x="493" y="259"/>
                  </a:lnTo>
                  <a:lnTo>
                    <a:pt x="479" y="247"/>
                  </a:lnTo>
                  <a:lnTo>
                    <a:pt x="467" y="233"/>
                  </a:lnTo>
                  <a:lnTo>
                    <a:pt x="459" y="217"/>
                  </a:lnTo>
                  <a:lnTo>
                    <a:pt x="452" y="200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2" y="164"/>
                  </a:lnTo>
                  <a:lnTo>
                    <a:pt x="457" y="148"/>
                  </a:lnTo>
                  <a:lnTo>
                    <a:pt x="463" y="133"/>
                  </a:lnTo>
                  <a:lnTo>
                    <a:pt x="473" y="121"/>
                  </a:lnTo>
                  <a:lnTo>
                    <a:pt x="483" y="109"/>
                  </a:lnTo>
                  <a:lnTo>
                    <a:pt x="495" y="99"/>
                  </a:lnTo>
                  <a:lnTo>
                    <a:pt x="509" y="93"/>
                  </a:lnTo>
                  <a:lnTo>
                    <a:pt x="525" y="87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03" y="6"/>
                  </a:lnTo>
                  <a:lnTo>
                    <a:pt x="481" y="12"/>
                  </a:lnTo>
                  <a:lnTo>
                    <a:pt x="459" y="24"/>
                  </a:lnTo>
                  <a:lnTo>
                    <a:pt x="438" y="36"/>
                  </a:lnTo>
                  <a:lnTo>
                    <a:pt x="420" y="52"/>
                  </a:lnTo>
                  <a:lnTo>
                    <a:pt x="404" y="71"/>
                  </a:lnTo>
                  <a:lnTo>
                    <a:pt x="392" y="91"/>
                  </a:lnTo>
                  <a:lnTo>
                    <a:pt x="379" y="113"/>
                  </a:lnTo>
                  <a:lnTo>
                    <a:pt x="379" y="113"/>
                  </a:lnTo>
                  <a:lnTo>
                    <a:pt x="369" y="144"/>
                  </a:lnTo>
                  <a:lnTo>
                    <a:pt x="351" y="200"/>
                  </a:lnTo>
                  <a:lnTo>
                    <a:pt x="300" y="373"/>
                  </a:lnTo>
                  <a:lnTo>
                    <a:pt x="236" y="600"/>
                  </a:lnTo>
                  <a:lnTo>
                    <a:pt x="165" y="853"/>
                  </a:lnTo>
                  <a:lnTo>
                    <a:pt x="98" y="1103"/>
                  </a:lnTo>
                  <a:lnTo>
                    <a:pt x="43" y="1320"/>
                  </a:lnTo>
                  <a:lnTo>
                    <a:pt x="23" y="1405"/>
                  </a:lnTo>
                  <a:lnTo>
                    <a:pt x="8" y="1472"/>
                  </a:lnTo>
                  <a:lnTo>
                    <a:pt x="0" y="1516"/>
                  </a:lnTo>
                  <a:lnTo>
                    <a:pt x="0" y="1528"/>
                  </a:lnTo>
                  <a:lnTo>
                    <a:pt x="2" y="1532"/>
                  </a:lnTo>
                  <a:lnTo>
                    <a:pt x="2" y="1532"/>
                  </a:lnTo>
                  <a:lnTo>
                    <a:pt x="4" y="1532"/>
                  </a:lnTo>
                  <a:lnTo>
                    <a:pt x="8" y="1530"/>
                  </a:lnTo>
                  <a:lnTo>
                    <a:pt x="17" y="1522"/>
                  </a:lnTo>
                  <a:lnTo>
                    <a:pt x="43" y="1486"/>
                  </a:lnTo>
                  <a:lnTo>
                    <a:pt x="79" y="1429"/>
                  </a:lnTo>
                  <a:lnTo>
                    <a:pt x="124" y="1352"/>
                  </a:lnTo>
                  <a:lnTo>
                    <a:pt x="236" y="1159"/>
                  </a:lnTo>
                  <a:lnTo>
                    <a:pt x="361" y="932"/>
                  </a:lnTo>
                  <a:lnTo>
                    <a:pt x="487" y="703"/>
                  </a:lnTo>
                  <a:lnTo>
                    <a:pt x="598" y="494"/>
                  </a:lnTo>
                  <a:lnTo>
                    <a:pt x="682" y="334"/>
                  </a:lnTo>
                  <a:lnTo>
                    <a:pt x="708" y="281"/>
                  </a:lnTo>
                  <a:lnTo>
                    <a:pt x="722" y="251"/>
                  </a:lnTo>
                  <a:lnTo>
                    <a:pt x="722" y="251"/>
                  </a:lnTo>
                  <a:lnTo>
                    <a:pt x="728" y="235"/>
                  </a:lnTo>
                  <a:lnTo>
                    <a:pt x="732" y="217"/>
                  </a:lnTo>
                  <a:lnTo>
                    <a:pt x="734" y="198"/>
                  </a:lnTo>
                  <a:lnTo>
                    <a:pt x="734" y="180"/>
                  </a:lnTo>
                  <a:lnTo>
                    <a:pt x="734" y="162"/>
                  </a:lnTo>
                  <a:lnTo>
                    <a:pt x="730" y="144"/>
                  </a:lnTo>
                  <a:lnTo>
                    <a:pt x="726" y="127"/>
                  </a:lnTo>
                  <a:lnTo>
                    <a:pt x="720" y="111"/>
                  </a:lnTo>
                  <a:lnTo>
                    <a:pt x="712" y="95"/>
                  </a:lnTo>
                  <a:lnTo>
                    <a:pt x="704" y="79"/>
                  </a:lnTo>
                  <a:lnTo>
                    <a:pt x="694" y="65"/>
                  </a:lnTo>
                  <a:lnTo>
                    <a:pt x="682" y="52"/>
                  </a:lnTo>
                  <a:lnTo>
                    <a:pt x="667" y="40"/>
                  </a:lnTo>
                  <a:lnTo>
                    <a:pt x="653" y="30"/>
                  </a:lnTo>
                  <a:lnTo>
                    <a:pt x="637" y="20"/>
                  </a:lnTo>
                  <a:lnTo>
                    <a:pt x="621" y="12"/>
                  </a:lnTo>
                  <a:lnTo>
                    <a:pt x="621" y="12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5" name="文本框 20"/>
          <p:cNvSpPr txBox="1"/>
          <p:nvPr/>
        </p:nvSpPr>
        <p:spPr>
          <a:xfrm flipH="1">
            <a:off x="1769449" y="3233694"/>
            <a:ext cx="1429128" cy="64580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6" name="文本框 20"/>
          <p:cNvSpPr txBox="1"/>
          <p:nvPr/>
        </p:nvSpPr>
        <p:spPr>
          <a:xfrm rot="21180000" flipH="1">
            <a:off x="1952225" y="4763203"/>
            <a:ext cx="1186008" cy="58952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 rot="540000" flipH="1">
            <a:off x="1931336" y="2233970"/>
            <a:ext cx="1186008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en-US" altLang="zh-CN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zh-CN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</a:t>
            </a:r>
            <a:endParaRPr lang="en-US" altLang="zh-CN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 rot="21180000" flipH="1">
            <a:off x="1800782" y="1172105"/>
            <a:ext cx="1186008" cy="58952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l"/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</a:t>
            </a:r>
            <a:endParaRPr lang="en-US" altLang="zh-CN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9" name="文本框 22"/>
          <p:cNvSpPr txBox="1"/>
          <p:nvPr/>
        </p:nvSpPr>
        <p:spPr>
          <a:xfrm flipH="1">
            <a:off x="6269754" y="4201160"/>
            <a:ext cx="51193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336938" y="4159250"/>
            <a:ext cx="648000" cy="648000"/>
          </a:xfrm>
          <a:prstGeom prst="ellips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文本框 22"/>
          <p:cNvSpPr txBox="1"/>
          <p:nvPr/>
        </p:nvSpPr>
        <p:spPr>
          <a:xfrm flipH="1">
            <a:off x="6269754" y="2042160"/>
            <a:ext cx="51193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336938" y="2000250"/>
            <a:ext cx="648000" cy="648000"/>
          </a:xfrm>
          <a:prstGeom prst="ellips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3" name="文本框 22"/>
          <p:cNvSpPr txBox="1"/>
          <p:nvPr/>
        </p:nvSpPr>
        <p:spPr>
          <a:xfrm flipH="1">
            <a:off x="6269754" y="3121660"/>
            <a:ext cx="51193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336938" y="3079750"/>
            <a:ext cx="648000" cy="648000"/>
          </a:xfrm>
          <a:prstGeom prst="ellips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文本框 22"/>
          <p:cNvSpPr txBox="1"/>
          <p:nvPr/>
        </p:nvSpPr>
        <p:spPr>
          <a:xfrm flipH="1">
            <a:off x="6269754" y="962660"/>
            <a:ext cx="51193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336938" y="920750"/>
            <a:ext cx="648000" cy="648000"/>
          </a:xfrm>
          <a:prstGeom prst="ellips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2" name="文本框 22"/>
          <p:cNvSpPr txBox="1"/>
          <p:nvPr/>
        </p:nvSpPr>
        <p:spPr>
          <a:xfrm flipH="1">
            <a:off x="7981079" y="5427980"/>
            <a:ext cx="340804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7810899" y="5427980"/>
            <a:ext cx="0" cy="108013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20"/>
          <p:cNvSpPr txBox="1"/>
          <p:nvPr/>
        </p:nvSpPr>
        <p:spPr>
          <a:xfrm flipH="1">
            <a:off x="5643644" y="5427980"/>
            <a:ext cx="2012950" cy="4616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文本框 22"/>
          <p:cNvSpPr txBox="1"/>
          <p:nvPr/>
        </p:nvSpPr>
        <p:spPr>
          <a:xfrm flipH="1">
            <a:off x="5318524" y="5824220"/>
            <a:ext cx="233807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6" name="文本框 22"/>
          <p:cNvSpPr txBox="1"/>
          <p:nvPr/>
        </p:nvSpPr>
        <p:spPr>
          <a:xfrm flipH="1">
            <a:off x="5356624" y="4201160"/>
            <a:ext cx="612376" cy="5684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4.</a:t>
            </a:r>
            <a:endParaRPr lang="zh-CN" altLang="en-US" sz="2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7" name="文本框 22"/>
          <p:cNvSpPr txBox="1"/>
          <p:nvPr/>
        </p:nvSpPr>
        <p:spPr>
          <a:xfrm flipH="1">
            <a:off x="5356624" y="2042160"/>
            <a:ext cx="612376" cy="5684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2800" i="1" dirty="0">
                <a:solidFill>
                  <a:srgbClr val="59667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2.</a:t>
            </a:r>
            <a:endParaRPr lang="zh-CN" altLang="en-US" sz="2800" i="1" dirty="0">
              <a:solidFill>
                <a:srgbClr val="59667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8" name="文本框 22"/>
          <p:cNvSpPr txBox="1"/>
          <p:nvPr/>
        </p:nvSpPr>
        <p:spPr>
          <a:xfrm flipH="1">
            <a:off x="5356624" y="3121660"/>
            <a:ext cx="612376" cy="5684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3.</a:t>
            </a:r>
            <a:endParaRPr lang="zh-CN" altLang="en-US" sz="2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9" name="文本框 22"/>
          <p:cNvSpPr txBox="1"/>
          <p:nvPr/>
        </p:nvSpPr>
        <p:spPr>
          <a:xfrm flipH="1">
            <a:off x="5356624" y="962660"/>
            <a:ext cx="612376" cy="5684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1.</a:t>
            </a:r>
            <a:endParaRPr lang="zh-CN" altLang="en-US" sz="2800" i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853346" y="3750866"/>
            <a:ext cx="4485308" cy="510070"/>
          </a:xfrm>
          <a:prstGeom prst="roundRect">
            <a:avLst>
              <a:gd name="adj" fmla="val 50000"/>
            </a:avLst>
          </a:prstGeom>
          <a:solidFill>
            <a:srgbClr val="ED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79251" y="2508149"/>
            <a:ext cx="323349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lvl="0" algn="dist">
              <a:defRPr kumimoji="0" sz="8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rgbClr val="FEE1C2"/>
                </a:solidFill>
              </a:rPr>
              <a:t>PA</a:t>
            </a:r>
            <a:r>
              <a:rPr lang="en-US" altLang="zh-CN" sz="6600" dirty="0"/>
              <a:t>RT </a:t>
            </a:r>
            <a:r>
              <a:rPr lang="en-US" altLang="zh-CN" sz="6600" dirty="0">
                <a:solidFill>
                  <a:srgbClr val="EC9589"/>
                </a:solidFill>
              </a:rPr>
              <a:t>2</a:t>
            </a:r>
            <a:endParaRPr lang="en-US" altLang="zh-CN" sz="6600" dirty="0">
              <a:solidFill>
                <a:srgbClr val="EC9589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rot="5400000">
            <a:off x="6003094" y="1978727"/>
            <a:ext cx="185812" cy="3086358"/>
            <a:chOff x="12718286" y="2959580"/>
            <a:chExt cx="151873" cy="2734302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11699881" y="4523604"/>
              <a:ext cx="2188683" cy="151873"/>
              <a:chOff x="1880040" y="3784600"/>
              <a:chExt cx="5124637" cy="35560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880040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7" name="直接连接符 4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316827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7712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5727149" y="3784600"/>
                <a:ext cx="1277528" cy="355600"/>
                <a:chOff x="1880040" y="3784600"/>
                <a:chExt cx="1277528" cy="35560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1880040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518804" y="3784600"/>
                  <a:ext cx="638764" cy="355600"/>
                  <a:chOff x="1880040" y="3784600"/>
                  <a:chExt cx="638764" cy="355600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V="1">
                    <a:off x="188004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 flipV="1">
                    <a:off x="2202150" y="3784600"/>
                    <a:ext cx="316654" cy="355600"/>
                  </a:xfrm>
                  <a:prstGeom prst="line">
                    <a:avLst/>
                  </a:prstGeom>
                  <a:ln w="15875">
                    <a:solidFill>
                      <a:srgbClr val="ED948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组合 13"/>
            <p:cNvGrpSpPr/>
            <p:nvPr/>
          </p:nvGrpSpPr>
          <p:grpSpPr>
            <a:xfrm rot="5400000">
              <a:off x="12521413" y="3156453"/>
              <a:ext cx="545620" cy="151873"/>
              <a:chOff x="1880040" y="3784600"/>
              <a:chExt cx="1277528" cy="35560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880040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518804" y="3784600"/>
                <a:ext cx="638764" cy="355600"/>
                <a:chOff x="1880040" y="3784600"/>
                <a:chExt cx="638764" cy="35560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188004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 flipV="1">
                  <a:off x="2202150" y="3784600"/>
                  <a:ext cx="316654" cy="355600"/>
                </a:xfrm>
                <a:prstGeom prst="line">
                  <a:avLst/>
                </a:prstGeom>
                <a:ln w="15875">
                  <a:solidFill>
                    <a:srgbClr val="ED94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51735" y="3750867"/>
            <a:ext cx="388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研究内容与思路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458" y="190206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研究内容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10566400" y="3760470"/>
            <a:ext cx="883920" cy="468000"/>
          </a:xfrm>
          <a:prstGeom prst="rect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10566400" y="3978910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10566400" y="4689475"/>
            <a:ext cx="883920" cy="468000"/>
          </a:xfrm>
          <a:prstGeom prst="rect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V="1">
            <a:off x="10566400" y="490791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10567035" y="5618480"/>
            <a:ext cx="883920" cy="468000"/>
          </a:xfrm>
          <a:prstGeom prst="rect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V="1">
            <a:off x="10567035" y="5836920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10559415" y="2817495"/>
            <a:ext cx="883920" cy="468000"/>
          </a:xfrm>
          <a:prstGeom prst="rect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10559415" y="303593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10565765" y="1875155"/>
            <a:ext cx="883920" cy="468000"/>
          </a:xfrm>
          <a:prstGeom prst="rect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flipV="1">
            <a:off x="10565765" y="2093595"/>
            <a:ext cx="215900" cy="252095"/>
          </a:xfrm>
          <a:prstGeom prst="rtTriangle">
            <a:avLst/>
          </a:prstGeom>
          <a:solidFill>
            <a:srgbClr val="59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8184" y="1423670"/>
            <a:ext cx="9836785" cy="482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1767205" y="1634490"/>
            <a:ext cx="433768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 flipH="1">
            <a:off x="942975" y="156273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1767205" y="2563495"/>
            <a:ext cx="433768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942975" y="2491740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1767205" y="3492500"/>
            <a:ext cx="433768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942975" y="342074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7" name="文本框 22"/>
          <p:cNvSpPr txBox="1"/>
          <p:nvPr/>
        </p:nvSpPr>
        <p:spPr>
          <a:xfrm flipH="1">
            <a:off x="1767205" y="4421505"/>
            <a:ext cx="433768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" name="文本框 20"/>
          <p:cNvSpPr txBox="1"/>
          <p:nvPr/>
        </p:nvSpPr>
        <p:spPr>
          <a:xfrm flipH="1">
            <a:off x="942975" y="4349750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文本框 22"/>
          <p:cNvSpPr txBox="1"/>
          <p:nvPr/>
        </p:nvSpPr>
        <p:spPr>
          <a:xfrm flipH="1">
            <a:off x="1767205" y="5350510"/>
            <a:ext cx="433768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3" name="文本框 20"/>
          <p:cNvSpPr txBox="1"/>
          <p:nvPr/>
        </p:nvSpPr>
        <p:spPr>
          <a:xfrm flipH="1">
            <a:off x="942975" y="5278755"/>
            <a:ext cx="62611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E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五边形 65"/>
          <p:cNvSpPr/>
          <p:nvPr/>
        </p:nvSpPr>
        <p:spPr>
          <a:xfrm flipH="1">
            <a:off x="7338695" y="1624330"/>
            <a:ext cx="3439795" cy="504000"/>
          </a:xfrm>
          <a:prstGeom prst="homePlate">
            <a:avLst/>
          </a:prstGeom>
          <a:solidFill>
            <a:srgbClr val="92A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五边形 66"/>
          <p:cNvSpPr/>
          <p:nvPr/>
        </p:nvSpPr>
        <p:spPr>
          <a:xfrm flipH="1">
            <a:off x="7338695" y="2560955"/>
            <a:ext cx="3439795" cy="504000"/>
          </a:xfrm>
          <a:prstGeom prst="homePlat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五边形 67"/>
          <p:cNvSpPr/>
          <p:nvPr/>
        </p:nvSpPr>
        <p:spPr>
          <a:xfrm flipH="1">
            <a:off x="7338695" y="3497580"/>
            <a:ext cx="3439795" cy="504000"/>
          </a:xfrm>
          <a:prstGeom prst="homePlate">
            <a:avLst/>
          </a:prstGeom>
          <a:solidFill>
            <a:srgbClr val="EC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五边形 68"/>
          <p:cNvSpPr/>
          <p:nvPr/>
        </p:nvSpPr>
        <p:spPr>
          <a:xfrm flipH="1">
            <a:off x="7338695" y="4434205"/>
            <a:ext cx="3439795" cy="504000"/>
          </a:xfrm>
          <a:prstGeom prst="homePlate">
            <a:avLst/>
          </a:prstGeom>
          <a:solidFill>
            <a:srgbClr val="987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五边形 69"/>
          <p:cNvSpPr/>
          <p:nvPr/>
        </p:nvSpPr>
        <p:spPr>
          <a:xfrm flipH="1">
            <a:off x="7338695" y="5370830"/>
            <a:ext cx="3439795" cy="504000"/>
          </a:xfrm>
          <a:prstGeom prst="homePlate">
            <a:avLst/>
          </a:prstGeom>
          <a:solidFill>
            <a:srgbClr val="FEE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702550" y="5439410"/>
            <a:ext cx="3075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02550" y="4503420"/>
            <a:ext cx="3075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702550" y="3567430"/>
            <a:ext cx="3075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02550" y="2631440"/>
            <a:ext cx="3075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667A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667A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702550" y="1695450"/>
            <a:ext cx="3075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单击此处添加简要内容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942975" y="2368550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42975" y="3298192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42975" y="4227834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42975" y="5157475"/>
            <a:ext cx="607441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ICON" val="#405338;#405367;#407199;"/>
</p:tagLst>
</file>

<file path=ppt/tags/tag2.xml><?xml version="1.0" encoding="utf-8"?>
<p:tagLst xmlns:p="http://schemas.openxmlformats.org/presentationml/2006/main">
  <p:tag name="ISLIDE.ICON" val="#405333;#405328;#407184;"/>
</p:tagLst>
</file>

<file path=ppt/tags/tag3.xml><?xml version="1.0" encoding="utf-8"?>
<p:tagLst xmlns:p="http://schemas.openxmlformats.org/presentationml/2006/main">
  <p:tag name="ISLIDE.ICON" val="#138292;#159588;"/>
</p:tagLst>
</file>

<file path=ppt/tags/tag4.xml><?xml version="1.0" encoding="utf-8"?>
<p:tagLst xmlns:p="http://schemas.openxmlformats.org/presentationml/2006/main">
  <p:tag name="ISLIDE.ICON" val="#407181;"/>
</p:tagLst>
</file>

<file path=ppt/tags/tag5.xml><?xml version="1.0" encoding="utf-8"?>
<p:tagLst xmlns:p="http://schemas.openxmlformats.org/presentationml/2006/main">
  <p:tag name="ISLIDE.ICON" val="#393395;#32154;#92148;#3215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3459</Words>
  <Application>WPS 演示</Application>
  <PresentationFormat>宽屏</PresentationFormat>
  <Paragraphs>295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 Light</vt:lpstr>
      <vt:lpstr>微软雅黑</vt:lpstr>
      <vt:lpstr>等线</vt:lpstr>
      <vt:lpstr>Calibri</vt:lpstr>
      <vt:lpstr>Calibri</vt:lpstr>
      <vt:lpstr>等线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橙子</cp:lastModifiedBy>
  <cp:revision>13</cp:revision>
  <dcterms:created xsi:type="dcterms:W3CDTF">2020-10-19T07:10:00Z</dcterms:created>
  <dcterms:modified xsi:type="dcterms:W3CDTF">2021-09-25T02:02:49Z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v1.0_mb_U0q6UjSnaKrweDGDGoGiTQ==</vt:lpwstr>
  </property>
  <property fmtid="{D5CDD505-2E9C-101B-9397-08002B2CF9AE}" pid="4" name="ICV">
    <vt:lpwstr>B46DCA78203249B8A5E3AFB2C649795F</vt:lpwstr>
  </property>
</Properties>
</file>