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915" r:id="rId3"/>
    <p:sldId id="903" r:id="rId4"/>
    <p:sldId id="912" r:id="rId5"/>
    <p:sldId id="330" r:id="rId6"/>
    <p:sldId id="878" r:id="rId7"/>
    <p:sldId id="890" r:id="rId8"/>
    <p:sldId id="333" r:id="rId9"/>
    <p:sldId id="260" r:id="rId10"/>
    <p:sldId id="334" r:id="rId11"/>
    <p:sldId id="335" r:id="rId12"/>
    <p:sldId id="261" r:id="rId13"/>
    <p:sldId id="336" r:id="rId14"/>
    <p:sldId id="337" r:id="rId15"/>
    <p:sldId id="262" r:id="rId16"/>
    <p:sldId id="338" r:id="rId17"/>
    <p:sldId id="913" r:id="rId18"/>
    <p:sldId id="339" r:id="rId19"/>
    <p:sldId id="259" r:id="rId20"/>
    <p:sldId id="32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4"/>
    <a:srgbClr val="AFCBD2"/>
    <a:srgbClr val="94B9C2"/>
    <a:srgbClr val="A2C2CA"/>
    <a:srgbClr val="92BCB7"/>
    <a:srgbClr val="E9E6D9"/>
    <a:srgbClr val="D4B18B"/>
    <a:srgbClr val="DDD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flipH="1">
            <a:off x="0" y="0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AFCBD2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3"/>
          <p:cNvSpPr/>
          <p:nvPr userDrawn="1"/>
        </p:nvSpPr>
        <p:spPr>
          <a:xfrm flipV="1">
            <a:off x="0" y="5916524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1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"/>
          <p:cNvSpPr/>
          <p:nvPr userDrawn="1"/>
        </p:nvSpPr>
        <p:spPr>
          <a:xfrm flipH="1" flipV="1">
            <a:off x="0" y="5916524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>
            <a:off x="-12700" y="-1"/>
            <a:ext cx="12204700" cy="1804835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  <a:gd name="connsiteX0-217" fmla="*/ 0 w 12192000"/>
              <a:gd name="connsiteY0-218" fmla="*/ 0 h 912262"/>
              <a:gd name="connsiteX1-219" fmla="*/ 12192000 w 12192000"/>
              <a:gd name="connsiteY1-220" fmla="*/ 0 h 912262"/>
              <a:gd name="connsiteX2-221" fmla="*/ 12192000 w 12192000"/>
              <a:gd name="connsiteY2-222" fmla="*/ 690664 h 912262"/>
              <a:gd name="connsiteX3-223" fmla="*/ 8788400 w 12192000"/>
              <a:gd name="connsiteY3-224" fmla="*/ 414800 h 912262"/>
              <a:gd name="connsiteX4-225" fmla="*/ 4429868 w 12192000"/>
              <a:gd name="connsiteY4-226" fmla="*/ 905753 h 912262"/>
              <a:gd name="connsiteX5-227" fmla="*/ 0 w 12192000"/>
              <a:gd name="connsiteY5-228" fmla="*/ 0 h 912262"/>
              <a:gd name="connsiteX0-229" fmla="*/ 0 w 12192000"/>
              <a:gd name="connsiteY0-230" fmla="*/ 0 h 1116953"/>
              <a:gd name="connsiteX1-231" fmla="*/ 12192000 w 12192000"/>
              <a:gd name="connsiteY1-232" fmla="*/ 0 h 1116953"/>
              <a:gd name="connsiteX2-233" fmla="*/ 12192000 w 12192000"/>
              <a:gd name="connsiteY2-234" fmla="*/ 690664 h 1116953"/>
              <a:gd name="connsiteX3-235" fmla="*/ 8788400 w 12192000"/>
              <a:gd name="connsiteY3-236" fmla="*/ 414800 h 1116953"/>
              <a:gd name="connsiteX4-237" fmla="*/ 3972668 w 12192000"/>
              <a:gd name="connsiteY4-238" fmla="*/ 1112217 h 1116953"/>
              <a:gd name="connsiteX5-239" fmla="*/ 0 w 12192000"/>
              <a:gd name="connsiteY5-240" fmla="*/ 0 h 1116953"/>
              <a:gd name="connsiteX0-241" fmla="*/ 0 w 12204700"/>
              <a:gd name="connsiteY0-242" fmla="*/ 0 h 1116953"/>
              <a:gd name="connsiteX1-243" fmla="*/ 12192000 w 12204700"/>
              <a:gd name="connsiteY1-244" fmla="*/ 0 h 1116953"/>
              <a:gd name="connsiteX2-245" fmla="*/ 12204700 w 12204700"/>
              <a:gd name="connsiteY2-246" fmla="*/ 1021007 h 1116953"/>
              <a:gd name="connsiteX3-247" fmla="*/ 8788400 w 12204700"/>
              <a:gd name="connsiteY3-248" fmla="*/ 414800 h 1116953"/>
              <a:gd name="connsiteX4-249" fmla="*/ 3972668 w 12204700"/>
              <a:gd name="connsiteY4-250" fmla="*/ 1112217 h 1116953"/>
              <a:gd name="connsiteX5-251" fmla="*/ 0 w 12204700"/>
              <a:gd name="connsiteY5-252" fmla="*/ 0 h 1116953"/>
              <a:gd name="connsiteX0-253" fmla="*/ 0 w 12204700"/>
              <a:gd name="connsiteY0-254" fmla="*/ 0 h 1116953"/>
              <a:gd name="connsiteX1-255" fmla="*/ 12192000 w 12204700"/>
              <a:gd name="connsiteY1-256" fmla="*/ 0 h 1116953"/>
              <a:gd name="connsiteX2-257" fmla="*/ 12204700 w 12204700"/>
              <a:gd name="connsiteY2-258" fmla="*/ 1021007 h 1116953"/>
              <a:gd name="connsiteX3-259" fmla="*/ 8788400 w 12204700"/>
              <a:gd name="connsiteY3-260" fmla="*/ 414800 h 1116953"/>
              <a:gd name="connsiteX4-261" fmla="*/ 3972668 w 12204700"/>
              <a:gd name="connsiteY4-262" fmla="*/ 1112217 h 1116953"/>
              <a:gd name="connsiteX5-263" fmla="*/ 0 w 12204700"/>
              <a:gd name="connsiteY5-264" fmla="*/ 0 h 1116953"/>
              <a:gd name="connsiteX0-265" fmla="*/ 0 w 12204700"/>
              <a:gd name="connsiteY0-266" fmla="*/ 0 h 1116107"/>
              <a:gd name="connsiteX1-267" fmla="*/ 12192000 w 12204700"/>
              <a:gd name="connsiteY1-268" fmla="*/ 0 h 1116107"/>
              <a:gd name="connsiteX2-269" fmla="*/ 12204700 w 12204700"/>
              <a:gd name="connsiteY2-270" fmla="*/ 1021007 h 1116107"/>
              <a:gd name="connsiteX3-271" fmla="*/ 8280400 w 12204700"/>
              <a:gd name="connsiteY3-272" fmla="*/ 381766 h 1116107"/>
              <a:gd name="connsiteX4-273" fmla="*/ 3972668 w 12204700"/>
              <a:gd name="connsiteY4-274" fmla="*/ 1112217 h 1116107"/>
              <a:gd name="connsiteX5-275" fmla="*/ 0 w 12204700"/>
              <a:gd name="connsiteY5-276" fmla="*/ 0 h 1116107"/>
              <a:gd name="connsiteX0-277" fmla="*/ 0 w 12204700"/>
              <a:gd name="connsiteY0-278" fmla="*/ 0 h 1173649"/>
              <a:gd name="connsiteX1-279" fmla="*/ 12192000 w 12204700"/>
              <a:gd name="connsiteY1-280" fmla="*/ 0 h 1173649"/>
              <a:gd name="connsiteX2-281" fmla="*/ 12204700 w 12204700"/>
              <a:gd name="connsiteY2-282" fmla="*/ 1021007 h 1173649"/>
              <a:gd name="connsiteX3-283" fmla="*/ 8280400 w 12204700"/>
              <a:gd name="connsiteY3-284" fmla="*/ 381766 h 1173649"/>
              <a:gd name="connsiteX4-285" fmla="*/ 3363068 w 12204700"/>
              <a:gd name="connsiteY4-286" fmla="*/ 1170027 h 1173649"/>
              <a:gd name="connsiteX5-287" fmla="*/ 0 w 12204700"/>
              <a:gd name="connsiteY5-288" fmla="*/ 0 h 1173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204700" h="1173649">
                <a:moveTo>
                  <a:pt x="0" y="0"/>
                </a:moveTo>
                <a:lnTo>
                  <a:pt x="12192000" y="0"/>
                </a:lnTo>
                <a:lnTo>
                  <a:pt x="12204700" y="1021007"/>
                </a:lnTo>
                <a:cubicBezTo>
                  <a:pt x="10409767" y="1084507"/>
                  <a:pt x="9620655" y="324751"/>
                  <a:pt x="8280400" y="381766"/>
                </a:cubicBezTo>
                <a:cubicBezTo>
                  <a:pt x="6940145" y="438781"/>
                  <a:pt x="4743135" y="1233655"/>
                  <a:pt x="3363068" y="1170027"/>
                </a:cubicBezTo>
                <a:cubicBezTo>
                  <a:pt x="1983001" y="1106399"/>
                  <a:pt x="1720445" y="896026"/>
                  <a:pt x="0" y="0"/>
                </a:cubicBezTo>
                <a:close/>
              </a:path>
            </a:pathLst>
          </a:custGeom>
          <a:solidFill>
            <a:srgbClr val="AFCBD2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3"/>
          <p:cNvSpPr/>
          <p:nvPr userDrawn="1"/>
        </p:nvSpPr>
        <p:spPr>
          <a:xfrm flipV="1">
            <a:off x="0" y="5916524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flipH="1">
            <a:off x="0" y="1"/>
            <a:ext cx="12192000" cy="173525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  <a:gd name="connsiteX0-217" fmla="*/ 0 w 12192000"/>
              <a:gd name="connsiteY0-218" fmla="*/ 0 h 910334"/>
              <a:gd name="connsiteX1-219" fmla="*/ 12192000 w 12192000"/>
              <a:gd name="connsiteY1-220" fmla="*/ 0 h 910334"/>
              <a:gd name="connsiteX2-221" fmla="*/ 12192000 w 12192000"/>
              <a:gd name="connsiteY2-222" fmla="*/ 690664 h 910334"/>
              <a:gd name="connsiteX3-223" fmla="*/ 8966200 w 12192000"/>
              <a:gd name="connsiteY3-224" fmla="*/ 360136 h 910334"/>
              <a:gd name="connsiteX4-225" fmla="*/ 4429868 w 12192000"/>
              <a:gd name="connsiteY4-226" fmla="*/ 905753 h 910334"/>
              <a:gd name="connsiteX5-227" fmla="*/ 0 w 12192000"/>
              <a:gd name="connsiteY5-228" fmla="*/ 0 h 910334"/>
              <a:gd name="connsiteX0-229" fmla="*/ 0 w 12192000"/>
              <a:gd name="connsiteY0-230" fmla="*/ 0 h 1170449"/>
              <a:gd name="connsiteX1-231" fmla="*/ 12192000 w 12192000"/>
              <a:gd name="connsiteY1-232" fmla="*/ 0 h 1170449"/>
              <a:gd name="connsiteX2-233" fmla="*/ 12192000 w 12192000"/>
              <a:gd name="connsiteY2-234" fmla="*/ 690664 h 1170449"/>
              <a:gd name="connsiteX3-235" fmla="*/ 8966200 w 12192000"/>
              <a:gd name="connsiteY3-236" fmla="*/ 360136 h 1170449"/>
              <a:gd name="connsiteX4-237" fmla="*/ 4302868 w 12192000"/>
              <a:gd name="connsiteY4-238" fmla="*/ 1167274 h 1170449"/>
              <a:gd name="connsiteX5-239" fmla="*/ 0 w 12192000"/>
              <a:gd name="connsiteY5-240" fmla="*/ 0 h 1170449"/>
              <a:gd name="connsiteX0-241" fmla="*/ 0 w 12192000"/>
              <a:gd name="connsiteY0-242" fmla="*/ 0 h 1170227"/>
              <a:gd name="connsiteX1-243" fmla="*/ 12192000 w 12192000"/>
              <a:gd name="connsiteY1-244" fmla="*/ 0 h 1170227"/>
              <a:gd name="connsiteX2-245" fmla="*/ 12192000 w 12192000"/>
              <a:gd name="connsiteY2-246" fmla="*/ 690664 h 1170227"/>
              <a:gd name="connsiteX3-247" fmla="*/ 8966200 w 12192000"/>
              <a:gd name="connsiteY3-248" fmla="*/ 360136 h 1170227"/>
              <a:gd name="connsiteX4-249" fmla="*/ 4302868 w 12192000"/>
              <a:gd name="connsiteY4-250" fmla="*/ 1167274 h 1170227"/>
              <a:gd name="connsiteX5-251" fmla="*/ 0 w 12192000"/>
              <a:gd name="connsiteY5-252" fmla="*/ 0 h 1170227"/>
              <a:gd name="connsiteX0-253" fmla="*/ 0 w 12192000"/>
              <a:gd name="connsiteY0-254" fmla="*/ 0 h 1167762"/>
              <a:gd name="connsiteX1-255" fmla="*/ 12192000 w 12192000"/>
              <a:gd name="connsiteY1-256" fmla="*/ 0 h 1167762"/>
              <a:gd name="connsiteX2-257" fmla="*/ 12192000 w 12192000"/>
              <a:gd name="connsiteY2-258" fmla="*/ 690664 h 1167762"/>
              <a:gd name="connsiteX3-259" fmla="*/ 8966200 w 12192000"/>
              <a:gd name="connsiteY3-260" fmla="*/ 360136 h 1167762"/>
              <a:gd name="connsiteX4-261" fmla="*/ 4302868 w 12192000"/>
              <a:gd name="connsiteY4-262" fmla="*/ 1167274 h 1167762"/>
              <a:gd name="connsiteX5-263" fmla="*/ 0 w 12192000"/>
              <a:gd name="connsiteY5-264" fmla="*/ 0 h 1167762"/>
              <a:gd name="connsiteX0-265" fmla="*/ 0 w 12192000"/>
              <a:gd name="connsiteY0-266" fmla="*/ 0 h 1168578"/>
              <a:gd name="connsiteX1-267" fmla="*/ 12192000 w 12192000"/>
              <a:gd name="connsiteY1-268" fmla="*/ 0 h 1168578"/>
              <a:gd name="connsiteX2-269" fmla="*/ 12192000 w 12192000"/>
              <a:gd name="connsiteY2-270" fmla="*/ 690664 h 1168578"/>
              <a:gd name="connsiteX3-271" fmla="*/ 8966200 w 12192000"/>
              <a:gd name="connsiteY3-272" fmla="*/ 360136 h 1168578"/>
              <a:gd name="connsiteX4-273" fmla="*/ 4302868 w 12192000"/>
              <a:gd name="connsiteY4-274" fmla="*/ 1167274 h 1168578"/>
              <a:gd name="connsiteX5-275" fmla="*/ 0 w 12192000"/>
              <a:gd name="connsiteY5-276" fmla="*/ 0 h 1168578"/>
              <a:gd name="connsiteX0-277" fmla="*/ 0 w 12192000"/>
              <a:gd name="connsiteY0-278" fmla="*/ 0 h 1174286"/>
              <a:gd name="connsiteX1-279" fmla="*/ 12192000 w 12192000"/>
              <a:gd name="connsiteY1-280" fmla="*/ 0 h 1174286"/>
              <a:gd name="connsiteX2-281" fmla="*/ 12192000 w 12192000"/>
              <a:gd name="connsiteY2-282" fmla="*/ 690664 h 1174286"/>
              <a:gd name="connsiteX3-283" fmla="*/ 8801100 w 12192000"/>
              <a:gd name="connsiteY3-284" fmla="*/ 502105 h 1174286"/>
              <a:gd name="connsiteX4-285" fmla="*/ 4302868 w 12192000"/>
              <a:gd name="connsiteY4-286" fmla="*/ 1167274 h 1174286"/>
              <a:gd name="connsiteX5-287" fmla="*/ 0 w 12192000"/>
              <a:gd name="connsiteY5-288" fmla="*/ 0 h 1174286"/>
              <a:gd name="connsiteX0-289" fmla="*/ 0 w 12192000"/>
              <a:gd name="connsiteY0-290" fmla="*/ 0 h 1174286"/>
              <a:gd name="connsiteX1-291" fmla="*/ 12192000 w 12192000"/>
              <a:gd name="connsiteY1-292" fmla="*/ 0 h 1174286"/>
              <a:gd name="connsiteX2-293" fmla="*/ 12192000 w 12192000"/>
              <a:gd name="connsiteY2-294" fmla="*/ 690664 h 1174286"/>
              <a:gd name="connsiteX3-295" fmla="*/ 8801100 w 12192000"/>
              <a:gd name="connsiteY3-296" fmla="*/ 502105 h 1174286"/>
              <a:gd name="connsiteX4-297" fmla="*/ 4302868 w 12192000"/>
              <a:gd name="connsiteY4-298" fmla="*/ 1167274 h 1174286"/>
              <a:gd name="connsiteX5-299" fmla="*/ 0 w 12192000"/>
              <a:gd name="connsiteY5-300" fmla="*/ 0 h 1174286"/>
              <a:gd name="connsiteX0-301" fmla="*/ 0 w 12192000"/>
              <a:gd name="connsiteY0-302" fmla="*/ 0 h 1174286"/>
              <a:gd name="connsiteX1-303" fmla="*/ 12192000 w 12192000"/>
              <a:gd name="connsiteY1-304" fmla="*/ 0 h 1174286"/>
              <a:gd name="connsiteX2-305" fmla="*/ 12192000 w 12192000"/>
              <a:gd name="connsiteY2-306" fmla="*/ 690664 h 1174286"/>
              <a:gd name="connsiteX3-307" fmla="*/ 8801100 w 12192000"/>
              <a:gd name="connsiteY3-308" fmla="*/ 502105 h 1174286"/>
              <a:gd name="connsiteX4-309" fmla="*/ 4302868 w 12192000"/>
              <a:gd name="connsiteY4-310" fmla="*/ 1167274 h 1174286"/>
              <a:gd name="connsiteX5-311" fmla="*/ 0 w 12192000"/>
              <a:gd name="connsiteY5-312" fmla="*/ 0 h 1174286"/>
              <a:gd name="connsiteX0-313" fmla="*/ 0 w 12192000"/>
              <a:gd name="connsiteY0-314" fmla="*/ 0 h 1174286"/>
              <a:gd name="connsiteX1-315" fmla="*/ 12192000 w 12192000"/>
              <a:gd name="connsiteY1-316" fmla="*/ 0 h 1174286"/>
              <a:gd name="connsiteX2-317" fmla="*/ 12192000 w 12192000"/>
              <a:gd name="connsiteY2-318" fmla="*/ 690664 h 1174286"/>
              <a:gd name="connsiteX3-319" fmla="*/ 8801100 w 12192000"/>
              <a:gd name="connsiteY3-320" fmla="*/ 502105 h 1174286"/>
              <a:gd name="connsiteX4-321" fmla="*/ 4302868 w 12192000"/>
              <a:gd name="connsiteY4-322" fmla="*/ 1167274 h 1174286"/>
              <a:gd name="connsiteX5-323" fmla="*/ 0 w 12192000"/>
              <a:gd name="connsiteY5-324" fmla="*/ 0 h 1174286"/>
              <a:gd name="connsiteX0-325" fmla="*/ 0 w 12192000"/>
              <a:gd name="connsiteY0-326" fmla="*/ 0 h 1175094"/>
              <a:gd name="connsiteX1-327" fmla="*/ 12192000 w 12192000"/>
              <a:gd name="connsiteY1-328" fmla="*/ 0 h 1175094"/>
              <a:gd name="connsiteX2-329" fmla="*/ 12192000 w 12192000"/>
              <a:gd name="connsiteY2-330" fmla="*/ 690664 h 1175094"/>
              <a:gd name="connsiteX3-331" fmla="*/ 8572500 w 12192000"/>
              <a:gd name="connsiteY3-332" fmla="*/ 524521 h 1175094"/>
              <a:gd name="connsiteX4-333" fmla="*/ 4302868 w 12192000"/>
              <a:gd name="connsiteY4-334" fmla="*/ 1167274 h 1175094"/>
              <a:gd name="connsiteX5-335" fmla="*/ 0 w 12192000"/>
              <a:gd name="connsiteY5-336" fmla="*/ 0 h 1175094"/>
              <a:gd name="connsiteX0-337" fmla="*/ 0 w 12192000"/>
              <a:gd name="connsiteY0-338" fmla="*/ 0 h 1182736"/>
              <a:gd name="connsiteX1-339" fmla="*/ 12192000 w 12192000"/>
              <a:gd name="connsiteY1-340" fmla="*/ 0 h 1182736"/>
              <a:gd name="connsiteX2-341" fmla="*/ 12192000 w 12192000"/>
              <a:gd name="connsiteY2-342" fmla="*/ 690664 h 1182736"/>
              <a:gd name="connsiteX3-343" fmla="*/ 8572500 w 12192000"/>
              <a:gd name="connsiteY3-344" fmla="*/ 524521 h 1182736"/>
              <a:gd name="connsiteX4-345" fmla="*/ 3871068 w 12192000"/>
              <a:gd name="connsiteY4-346" fmla="*/ 1174746 h 1182736"/>
              <a:gd name="connsiteX5-347" fmla="*/ 0 w 12192000"/>
              <a:gd name="connsiteY5-348" fmla="*/ 0 h 1182736"/>
              <a:gd name="connsiteX0-349" fmla="*/ 0 w 12192000"/>
              <a:gd name="connsiteY0-350" fmla="*/ 0 h 1116166"/>
              <a:gd name="connsiteX1-351" fmla="*/ 12192000 w 12192000"/>
              <a:gd name="connsiteY1-352" fmla="*/ 0 h 1116166"/>
              <a:gd name="connsiteX2-353" fmla="*/ 12192000 w 12192000"/>
              <a:gd name="connsiteY2-354" fmla="*/ 690664 h 1116166"/>
              <a:gd name="connsiteX3-355" fmla="*/ 8572500 w 12192000"/>
              <a:gd name="connsiteY3-356" fmla="*/ 524521 h 1116166"/>
              <a:gd name="connsiteX4-357" fmla="*/ 3756768 w 12192000"/>
              <a:gd name="connsiteY4-358" fmla="*/ 1107498 h 1116166"/>
              <a:gd name="connsiteX5-359" fmla="*/ 0 w 12192000"/>
              <a:gd name="connsiteY5-360" fmla="*/ 0 h 1116166"/>
              <a:gd name="connsiteX0-361" fmla="*/ 0 w 12192000"/>
              <a:gd name="connsiteY0-362" fmla="*/ 0 h 1107800"/>
              <a:gd name="connsiteX1-363" fmla="*/ 12192000 w 12192000"/>
              <a:gd name="connsiteY1-364" fmla="*/ 0 h 1107800"/>
              <a:gd name="connsiteX2-365" fmla="*/ 12192000 w 12192000"/>
              <a:gd name="connsiteY2-366" fmla="*/ 690664 h 1107800"/>
              <a:gd name="connsiteX3-367" fmla="*/ 8572500 w 12192000"/>
              <a:gd name="connsiteY3-368" fmla="*/ 524521 h 1107800"/>
              <a:gd name="connsiteX4-369" fmla="*/ 3756768 w 12192000"/>
              <a:gd name="connsiteY4-370" fmla="*/ 1107498 h 1107800"/>
              <a:gd name="connsiteX5-371" fmla="*/ 0 w 12192000"/>
              <a:gd name="connsiteY5-372" fmla="*/ 0 h 1107800"/>
              <a:gd name="connsiteX0-373" fmla="*/ 0 w 12192000"/>
              <a:gd name="connsiteY0-374" fmla="*/ 0 h 1112582"/>
              <a:gd name="connsiteX1-375" fmla="*/ 12192000 w 12192000"/>
              <a:gd name="connsiteY1-376" fmla="*/ 0 h 1112582"/>
              <a:gd name="connsiteX2-377" fmla="*/ 12192000 w 12192000"/>
              <a:gd name="connsiteY2-378" fmla="*/ 690664 h 1112582"/>
              <a:gd name="connsiteX3-379" fmla="*/ 8572500 w 12192000"/>
              <a:gd name="connsiteY3-380" fmla="*/ 524521 h 1112582"/>
              <a:gd name="connsiteX4-381" fmla="*/ 3756768 w 12192000"/>
              <a:gd name="connsiteY4-382" fmla="*/ 1107498 h 1112582"/>
              <a:gd name="connsiteX5-383" fmla="*/ 0 w 12192000"/>
              <a:gd name="connsiteY5-384" fmla="*/ 0 h 1112582"/>
              <a:gd name="connsiteX0-385" fmla="*/ 0 w 12192000"/>
              <a:gd name="connsiteY0-386" fmla="*/ 0 h 1039178"/>
              <a:gd name="connsiteX1-387" fmla="*/ 12192000 w 12192000"/>
              <a:gd name="connsiteY1-388" fmla="*/ 0 h 1039178"/>
              <a:gd name="connsiteX2-389" fmla="*/ 12192000 w 12192000"/>
              <a:gd name="connsiteY2-390" fmla="*/ 690664 h 1039178"/>
              <a:gd name="connsiteX3-391" fmla="*/ 8572500 w 12192000"/>
              <a:gd name="connsiteY3-392" fmla="*/ 524521 h 1039178"/>
              <a:gd name="connsiteX4-393" fmla="*/ 3718668 w 12192000"/>
              <a:gd name="connsiteY4-394" fmla="*/ 1033535 h 1039178"/>
              <a:gd name="connsiteX5-395" fmla="*/ 0 w 12192000"/>
              <a:gd name="connsiteY5-396" fmla="*/ 0 h 1039178"/>
              <a:gd name="connsiteX0-397" fmla="*/ 0 w 12192000"/>
              <a:gd name="connsiteY0-398" fmla="*/ 0 h 1054372"/>
              <a:gd name="connsiteX1-399" fmla="*/ 12192000 w 12192000"/>
              <a:gd name="connsiteY1-400" fmla="*/ 0 h 1054372"/>
              <a:gd name="connsiteX2-401" fmla="*/ 12192000 w 12192000"/>
              <a:gd name="connsiteY2-402" fmla="*/ 690664 h 1054372"/>
              <a:gd name="connsiteX3-403" fmla="*/ 8572500 w 12192000"/>
              <a:gd name="connsiteY3-404" fmla="*/ 692619 h 1054372"/>
              <a:gd name="connsiteX4-405" fmla="*/ 3718668 w 12192000"/>
              <a:gd name="connsiteY4-406" fmla="*/ 1033535 h 1054372"/>
              <a:gd name="connsiteX5-407" fmla="*/ 0 w 12192000"/>
              <a:gd name="connsiteY5-408" fmla="*/ 0 h 1054372"/>
              <a:gd name="connsiteX0-409" fmla="*/ 0 w 12192000"/>
              <a:gd name="connsiteY0-410" fmla="*/ 0 h 1051915"/>
              <a:gd name="connsiteX1-411" fmla="*/ 12192000 w 12192000"/>
              <a:gd name="connsiteY1-412" fmla="*/ 0 h 1051915"/>
              <a:gd name="connsiteX2-413" fmla="*/ 12192000 w 12192000"/>
              <a:gd name="connsiteY2-414" fmla="*/ 690664 h 1051915"/>
              <a:gd name="connsiteX3-415" fmla="*/ 8572500 w 12192000"/>
              <a:gd name="connsiteY3-416" fmla="*/ 692619 h 1051915"/>
              <a:gd name="connsiteX4-417" fmla="*/ 3718668 w 12192000"/>
              <a:gd name="connsiteY4-418" fmla="*/ 1033535 h 1051915"/>
              <a:gd name="connsiteX5-419" fmla="*/ 0 w 12192000"/>
              <a:gd name="connsiteY5-420" fmla="*/ 0 h 1051915"/>
              <a:gd name="connsiteX0-421" fmla="*/ 0 w 12192000"/>
              <a:gd name="connsiteY0-422" fmla="*/ 0 h 1051699"/>
              <a:gd name="connsiteX1-423" fmla="*/ 12192000 w 12192000"/>
              <a:gd name="connsiteY1-424" fmla="*/ 0 h 1051699"/>
              <a:gd name="connsiteX2-425" fmla="*/ 12192000 w 12192000"/>
              <a:gd name="connsiteY2-426" fmla="*/ 690664 h 1051699"/>
              <a:gd name="connsiteX3-427" fmla="*/ 8572500 w 12192000"/>
              <a:gd name="connsiteY3-428" fmla="*/ 692619 h 1051699"/>
              <a:gd name="connsiteX4-429" fmla="*/ 3718668 w 12192000"/>
              <a:gd name="connsiteY4-430" fmla="*/ 1033535 h 1051699"/>
              <a:gd name="connsiteX5-431" fmla="*/ 0 w 12192000"/>
              <a:gd name="connsiteY5-432" fmla="*/ 0 h 1051699"/>
              <a:gd name="connsiteX0-433" fmla="*/ 0 w 12192000"/>
              <a:gd name="connsiteY0-434" fmla="*/ 0 h 1067344"/>
              <a:gd name="connsiteX1-435" fmla="*/ 12192000 w 12192000"/>
              <a:gd name="connsiteY1-436" fmla="*/ 0 h 1067344"/>
              <a:gd name="connsiteX2-437" fmla="*/ 12192000 w 12192000"/>
              <a:gd name="connsiteY2-438" fmla="*/ 690664 h 1067344"/>
              <a:gd name="connsiteX3-439" fmla="*/ 8572500 w 12192000"/>
              <a:gd name="connsiteY3-440" fmla="*/ 692619 h 1067344"/>
              <a:gd name="connsiteX4-441" fmla="*/ 3490068 w 12192000"/>
              <a:gd name="connsiteY4-442" fmla="*/ 1046983 h 1067344"/>
              <a:gd name="connsiteX5-443" fmla="*/ 0 w 12192000"/>
              <a:gd name="connsiteY5-444" fmla="*/ 0 h 1067344"/>
              <a:gd name="connsiteX0-445" fmla="*/ 0 w 12192000"/>
              <a:gd name="connsiteY0-446" fmla="*/ 0 h 1065470"/>
              <a:gd name="connsiteX1-447" fmla="*/ 12192000 w 12192000"/>
              <a:gd name="connsiteY1-448" fmla="*/ 0 h 1065470"/>
              <a:gd name="connsiteX2-449" fmla="*/ 12192000 w 12192000"/>
              <a:gd name="connsiteY2-450" fmla="*/ 690664 h 1065470"/>
              <a:gd name="connsiteX3-451" fmla="*/ 8572500 w 12192000"/>
              <a:gd name="connsiteY3-452" fmla="*/ 692619 h 1065470"/>
              <a:gd name="connsiteX4-453" fmla="*/ 3490068 w 12192000"/>
              <a:gd name="connsiteY4-454" fmla="*/ 1046983 h 1065470"/>
              <a:gd name="connsiteX5-455" fmla="*/ 0 w 12192000"/>
              <a:gd name="connsiteY5-456" fmla="*/ 0 h 1065470"/>
              <a:gd name="connsiteX0-457" fmla="*/ 0 w 12192000"/>
              <a:gd name="connsiteY0-458" fmla="*/ 0 h 1065470"/>
              <a:gd name="connsiteX1-459" fmla="*/ 12192000 w 12192000"/>
              <a:gd name="connsiteY1-460" fmla="*/ 0 h 1065470"/>
              <a:gd name="connsiteX2-461" fmla="*/ 12192000 w 12192000"/>
              <a:gd name="connsiteY2-462" fmla="*/ 690664 h 1065470"/>
              <a:gd name="connsiteX3-463" fmla="*/ 8572500 w 12192000"/>
              <a:gd name="connsiteY3-464" fmla="*/ 692619 h 1065470"/>
              <a:gd name="connsiteX4-465" fmla="*/ 3490068 w 12192000"/>
              <a:gd name="connsiteY4-466" fmla="*/ 1046983 h 1065470"/>
              <a:gd name="connsiteX5-467" fmla="*/ 0 w 12192000"/>
              <a:gd name="connsiteY5-468" fmla="*/ 0 h 1065470"/>
              <a:gd name="connsiteX0-469" fmla="*/ 0 w 12192000"/>
              <a:gd name="connsiteY0-470" fmla="*/ 0 h 1065470"/>
              <a:gd name="connsiteX1-471" fmla="*/ 12192000 w 12192000"/>
              <a:gd name="connsiteY1-472" fmla="*/ 0 h 1065470"/>
              <a:gd name="connsiteX2-473" fmla="*/ 12192000 w 12192000"/>
              <a:gd name="connsiteY2-474" fmla="*/ 396713 h 1065470"/>
              <a:gd name="connsiteX3-475" fmla="*/ 12192000 w 12192000"/>
              <a:gd name="connsiteY3-476" fmla="*/ 690664 h 1065470"/>
              <a:gd name="connsiteX4-477" fmla="*/ 8572500 w 12192000"/>
              <a:gd name="connsiteY4-478" fmla="*/ 692619 h 1065470"/>
              <a:gd name="connsiteX5-479" fmla="*/ 3490068 w 12192000"/>
              <a:gd name="connsiteY5-480" fmla="*/ 1046983 h 1065470"/>
              <a:gd name="connsiteX6" fmla="*/ 0 w 12192000"/>
              <a:gd name="connsiteY6" fmla="*/ 0 h 1065470"/>
              <a:gd name="connsiteX0-481" fmla="*/ 0 w 12192000"/>
              <a:gd name="connsiteY0-482" fmla="*/ 0 h 1065470"/>
              <a:gd name="connsiteX1-483" fmla="*/ 12192000 w 12192000"/>
              <a:gd name="connsiteY1-484" fmla="*/ 0 h 1065470"/>
              <a:gd name="connsiteX2-485" fmla="*/ 12192000 w 12192000"/>
              <a:gd name="connsiteY2-486" fmla="*/ 396713 h 1065470"/>
              <a:gd name="connsiteX3-487" fmla="*/ 8572500 w 12192000"/>
              <a:gd name="connsiteY3-488" fmla="*/ 692619 h 1065470"/>
              <a:gd name="connsiteX4-489" fmla="*/ 3490068 w 12192000"/>
              <a:gd name="connsiteY4-490" fmla="*/ 1046983 h 1065470"/>
              <a:gd name="connsiteX5-491" fmla="*/ 0 w 12192000"/>
              <a:gd name="connsiteY5-492" fmla="*/ 0 h 1065470"/>
              <a:gd name="connsiteX0-493" fmla="*/ 0 w 12192000"/>
              <a:gd name="connsiteY0-494" fmla="*/ 0 h 1065470"/>
              <a:gd name="connsiteX1-495" fmla="*/ 12192000 w 12192000"/>
              <a:gd name="connsiteY1-496" fmla="*/ 0 h 1065470"/>
              <a:gd name="connsiteX2-497" fmla="*/ 12192000 w 12192000"/>
              <a:gd name="connsiteY2-498" fmla="*/ 396713 h 1065470"/>
              <a:gd name="connsiteX3-499" fmla="*/ 8572500 w 12192000"/>
              <a:gd name="connsiteY3-500" fmla="*/ 692619 h 1065470"/>
              <a:gd name="connsiteX4-501" fmla="*/ 3490068 w 12192000"/>
              <a:gd name="connsiteY4-502" fmla="*/ 1046983 h 1065470"/>
              <a:gd name="connsiteX5-503" fmla="*/ 0 w 12192000"/>
              <a:gd name="connsiteY5-504" fmla="*/ 0 h 1065470"/>
              <a:gd name="connsiteX0-505" fmla="*/ 0 w 12192000"/>
              <a:gd name="connsiteY0-506" fmla="*/ 0 h 1065470"/>
              <a:gd name="connsiteX1-507" fmla="*/ 12192000 w 12192000"/>
              <a:gd name="connsiteY1-508" fmla="*/ 0 h 1065470"/>
              <a:gd name="connsiteX2-509" fmla="*/ 12192000 w 12192000"/>
              <a:gd name="connsiteY2-510" fmla="*/ 396713 h 1065470"/>
              <a:gd name="connsiteX3-511" fmla="*/ 8572500 w 12192000"/>
              <a:gd name="connsiteY3-512" fmla="*/ 692619 h 1065470"/>
              <a:gd name="connsiteX4-513" fmla="*/ 3490068 w 12192000"/>
              <a:gd name="connsiteY4-514" fmla="*/ 1046983 h 1065470"/>
              <a:gd name="connsiteX5-515" fmla="*/ 0 w 12192000"/>
              <a:gd name="connsiteY5-516" fmla="*/ 0 h 1065470"/>
              <a:gd name="connsiteX0-517" fmla="*/ 0 w 12192000"/>
              <a:gd name="connsiteY0-518" fmla="*/ 0 h 1060781"/>
              <a:gd name="connsiteX1-519" fmla="*/ 12192000 w 12192000"/>
              <a:gd name="connsiteY1-520" fmla="*/ 0 h 1060781"/>
              <a:gd name="connsiteX2-521" fmla="*/ 12192000 w 12192000"/>
              <a:gd name="connsiteY2-522" fmla="*/ 396713 h 1060781"/>
              <a:gd name="connsiteX3-523" fmla="*/ 8483600 w 12192000"/>
              <a:gd name="connsiteY3-524" fmla="*/ 605208 h 1060781"/>
              <a:gd name="connsiteX4-525" fmla="*/ 3490068 w 12192000"/>
              <a:gd name="connsiteY4-526" fmla="*/ 1046983 h 1060781"/>
              <a:gd name="connsiteX5-527" fmla="*/ 0 w 12192000"/>
              <a:gd name="connsiteY5-528" fmla="*/ 0 h 1060781"/>
              <a:gd name="connsiteX0-529" fmla="*/ 0 w 12192000"/>
              <a:gd name="connsiteY0-530" fmla="*/ 0 h 1059993"/>
              <a:gd name="connsiteX1-531" fmla="*/ 12192000 w 12192000"/>
              <a:gd name="connsiteY1-532" fmla="*/ 0 h 1059993"/>
              <a:gd name="connsiteX2-533" fmla="*/ 12192000 w 12192000"/>
              <a:gd name="connsiteY2-534" fmla="*/ 396713 h 1059993"/>
              <a:gd name="connsiteX3-535" fmla="*/ 8483600 w 12192000"/>
              <a:gd name="connsiteY3-536" fmla="*/ 605208 h 1059993"/>
              <a:gd name="connsiteX4-537" fmla="*/ 3490068 w 12192000"/>
              <a:gd name="connsiteY4-538" fmla="*/ 1046983 h 1059993"/>
              <a:gd name="connsiteX5-539" fmla="*/ 0 w 12192000"/>
              <a:gd name="connsiteY5-540" fmla="*/ 0 h 1059993"/>
              <a:gd name="connsiteX0-541" fmla="*/ 0 w 12192000"/>
              <a:gd name="connsiteY0-542" fmla="*/ 0 h 1047062"/>
              <a:gd name="connsiteX1-543" fmla="*/ 12192000 w 12192000"/>
              <a:gd name="connsiteY1-544" fmla="*/ 0 h 1047062"/>
              <a:gd name="connsiteX2-545" fmla="*/ 12192000 w 12192000"/>
              <a:gd name="connsiteY2-546" fmla="*/ 396713 h 1047062"/>
              <a:gd name="connsiteX3-547" fmla="*/ 8483600 w 12192000"/>
              <a:gd name="connsiteY3-548" fmla="*/ 605208 h 1047062"/>
              <a:gd name="connsiteX4-549" fmla="*/ 3490068 w 12192000"/>
              <a:gd name="connsiteY4-550" fmla="*/ 1046983 h 1047062"/>
              <a:gd name="connsiteX5-551" fmla="*/ 0 w 12192000"/>
              <a:gd name="connsiteY5-552" fmla="*/ 0 h 1047062"/>
              <a:gd name="connsiteX0-553" fmla="*/ 0 w 12192000"/>
              <a:gd name="connsiteY0-554" fmla="*/ 0 h 1051974"/>
              <a:gd name="connsiteX1-555" fmla="*/ 12192000 w 12192000"/>
              <a:gd name="connsiteY1-556" fmla="*/ 0 h 1051974"/>
              <a:gd name="connsiteX2-557" fmla="*/ 12192000 w 12192000"/>
              <a:gd name="connsiteY2-558" fmla="*/ 396713 h 1051974"/>
              <a:gd name="connsiteX3-559" fmla="*/ 8483600 w 12192000"/>
              <a:gd name="connsiteY3-560" fmla="*/ 605208 h 1051974"/>
              <a:gd name="connsiteX4-561" fmla="*/ 3490068 w 12192000"/>
              <a:gd name="connsiteY4-562" fmla="*/ 1046983 h 1051974"/>
              <a:gd name="connsiteX5-563" fmla="*/ 0 w 12192000"/>
              <a:gd name="connsiteY5-564" fmla="*/ 0 h 1051974"/>
              <a:gd name="connsiteX0-565" fmla="*/ 0 w 12192000"/>
              <a:gd name="connsiteY0-566" fmla="*/ 0 h 1052279"/>
              <a:gd name="connsiteX1-567" fmla="*/ 12192000 w 12192000"/>
              <a:gd name="connsiteY1-568" fmla="*/ 0 h 1052279"/>
              <a:gd name="connsiteX2-569" fmla="*/ 12192000 w 12192000"/>
              <a:gd name="connsiteY2-570" fmla="*/ 396713 h 1052279"/>
              <a:gd name="connsiteX3-571" fmla="*/ 8483600 w 12192000"/>
              <a:gd name="connsiteY3-572" fmla="*/ 605208 h 1052279"/>
              <a:gd name="connsiteX4-573" fmla="*/ 3490068 w 12192000"/>
              <a:gd name="connsiteY4-574" fmla="*/ 1046983 h 1052279"/>
              <a:gd name="connsiteX5-575" fmla="*/ 0 w 12192000"/>
              <a:gd name="connsiteY5-576" fmla="*/ 0 h 1052279"/>
              <a:gd name="connsiteX0-577" fmla="*/ 0 w 12192000"/>
              <a:gd name="connsiteY0-578" fmla="*/ 0 h 1048157"/>
              <a:gd name="connsiteX1-579" fmla="*/ 12192000 w 12192000"/>
              <a:gd name="connsiteY1-580" fmla="*/ 0 h 1048157"/>
              <a:gd name="connsiteX2-581" fmla="*/ 12192000 w 12192000"/>
              <a:gd name="connsiteY2-582" fmla="*/ 396713 h 1048157"/>
              <a:gd name="connsiteX3-583" fmla="*/ 8483600 w 12192000"/>
              <a:gd name="connsiteY3-584" fmla="*/ 605208 h 1048157"/>
              <a:gd name="connsiteX4-585" fmla="*/ 3490068 w 12192000"/>
              <a:gd name="connsiteY4-586" fmla="*/ 1046983 h 1048157"/>
              <a:gd name="connsiteX5-587" fmla="*/ 0 w 12192000"/>
              <a:gd name="connsiteY5-588" fmla="*/ 0 h 1048157"/>
              <a:gd name="connsiteX0-589" fmla="*/ 0 w 12192000"/>
              <a:gd name="connsiteY0-590" fmla="*/ 0 h 1057783"/>
              <a:gd name="connsiteX1-591" fmla="*/ 12192000 w 12192000"/>
              <a:gd name="connsiteY1-592" fmla="*/ 0 h 1057783"/>
              <a:gd name="connsiteX2-593" fmla="*/ 12192000 w 12192000"/>
              <a:gd name="connsiteY2-594" fmla="*/ 396713 h 1057783"/>
              <a:gd name="connsiteX3-595" fmla="*/ 8801100 w 12192000"/>
              <a:gd name="connsiteY3-596" fmla="*/ 564864 h 1057783"/>
              <a:gd name="connsiteX4-597" fmla="*/ 3490068 w 12192000"/>
              <a:gd name="connsiteY4-598" fmla="*/ 1046983 h 1057783"/>
              <a:gd name="connsiteX5-599" fmla="*/ 0 w 12192000"/>
              <a:gd name="connsiteY5-600" fmla="*/ 0 h 1057783"/>
              <a:gd name="connsiteX0-601" fmla="*/ 0 w 12192000"/>
              <a:gd name="connsiteY0-602" fmla="*/ 0 h 1056745"/>
              <a:gd name="connsiteX1-603" fmla="*/ 12192000 w 12192000"/>
              <a:gd name="connsiteY1-604" fmla="*/ 0 h 1056745"/>
              <a:gd name="connsiteX2-605" fmla="*/ 12192000 w 12192000"/>
              <a:gd name="connsiteY2-606" fmla="*/ 396713 h 1056745"/>
              <a:gd name="connsiteX3-607" fmla="*/ 8801100 w 12192000"/>
              <a:gd name="connsiteY3-608" fmla="*/ 564864 h 1056745"/>
              <a:gd name="connsiteX4-609" fmla="*/ 3490068 w 12192000"/>
              <a:gd name="connsiteY4-610" fmla="*/ 1046983 h 1056745"/>
              <a:gd name="connsiteX5-611" fmla="*/ 0 w 12192000"/>
              <a:gd name="connsiteY5-612" fmla="*/ 0 h 1056745"/>
              <a:gd name="connsiteX0-613" fmla="*/ 0 w 12192000"/>
              <a:gd name="connsiteY0-614" fmla="*/ 0 h 1006761"/>
              <a:gd name="connsiteX1-615" fmla="*/ 12192000 w 12192000"/>
              <a:gd name="connsiteY1-616" fmla="*/ 0 h 1006761"/>
              <a:gd name="connsiteX2-617" fmla="*/ 12192000 w 12192000"/>
              <a:gd name="connsiteY2-618" fmla="*/ 396713 h 1006761"/>
              <a:gd name="connsiteX3-619" fmla="*/ 8801100 w 12192000"/>
              <a:gd name="connsiteY3-620" fmla="*/ 564864 h 1006761"/>
              <a:gd name="connsiteX4-621" fmla="*/ 4353668 w 12192000"/>
              <a:gd name="connsiteY4-622" fmla="*/ 993192 h 1006761"/>
              <a:gd name="connsiteX5-623" fmla="*/ 0 w 12192000"/>
              <a:gd name="connsiteY5-624" fmla="*/ 0 h 1006761"/>
              <a:gd name="connsiteX0-625" fmla="*/ 0 w 12192000"/>
              <a:gd name="connsiteY0-626" fmla="*/ 0 h 941269"/>
              <a:gd name="connsiteX1-627" fmla="*/ 12192000 w 12192000"/>
              <a:gd name="connsiteY1-628" fmla="*/ 0 h 941269"/>
              <a:gd name="connsiteX2-629" fmla="*/ 12192000 w 12192000"/>
              <a:gd name="connsiteY2-630" fmla="*/ 396713 h 941269"/>
              <a:gd name="connsiteX3-631" fmla="*/ 8801100 w 12192000"/>
              <a:gd name="connsiteY3-632" fmla="*/ 564864 h 941269"/>
              <a:gd name="connsiteX4-633" fmla="*/ 4252068 w 12192000"/>
              <a:gd name="connsiteY4-634" fmla="*/ 925952 h 941269"/>
              <a:gd name="connsiteX5-635" fmla="*/ 0 w 12192000"/>
              <a:gd name="connsiteY5-636" fmla="*/ 0 h 941269"/>
              <a:gd name="connsiteX0-637" fmla="*/ 0 w 12192000"/>
              <a:gd name="connsiteY0-638" fmla="*/ 0 h 926945"/>
              <a:gd name="connsiteX1-639" fmla="*/ 12192000 w 12192000"/>
              <a:gd name="connsiteY1-640" fmla="*/ 0 h 926945"/>
              <a:gd name="connsiteX2-641" fmla="*/ 12192000 w 12192000"/>
              <a:gd name="connsiteY2-642" fmla="*/ 396713 h 926945"/>
              <a:gd name="connsiteX3-643" fmla="*/ 8801100 w 12192000"/>
              <a:gd name="connsiteY3-644" fmla="*/ 564864 h 926945"/>
              <a:gd name="connsiteX4-645" fmla="*/ 4252068 w 12192000"/>
              <a:gd name="connsiteY4-646" fmla="*/ 925952 h 926945"/>
              <a:gd name="connsiteX5-647" fmla="*/ 0 w 12192000"/>
              <a:gd name="connsiteY5-648" fmla="*/ 0 h 926945"/>
              <a:gd name="connsiteX0-649" fmla="*/ 0 w 12192000"/>
              <a:gd name="connsiteY0-650" fmla="*/ 0 h 928495"/>
              <a:gd name="connsiteX1-651" fmla="*/ 12192000 w 12192000"/>
              <a:gd name="connsiteY1-652" fmla="*/ 0 h 928495"/>
              <a:gd name="connsiteX2-653" fmla="*/ 12192000 w 12192000"/>
              <a:gd name="connsiteY2-654" fmla="*/ 396713 h 928495"/>
              <a:gd name="connsiteX3-655" fmla="*/ 8801100 w 12192000"/>
              <a:gd name="connsiteY3-656" fmla="*/ 564864 h 928495"/>
              <a:gd name="connsiteX4-657" fmla="*/ 4252068 w 12192000"/>
              <a:gd name="connsiteY4-658" fmla="*/ 925952 h 928495"/>
              <a:gd name="connsiteX5-659" fmla="*/ 0 w 12192000"/>
              <a:gd name="connsiteY5-660" fmla="*/ 0 h 928495"/>
              <a:gd name="connsiteX0-661" fmla="*/ 0 w 12192000"/>
              <a:gd name="connsiteY0-662" fmla="*/ 0 h 928495"/>
              <a:gd name="connsiteX1-663" fmla="*/ 12192000 w 12192000"/>
              <a:gd name="connsiteY1-664" fmla="*/ 0 h 928495"/>
              <a:gd name="connsiteX2-665" fmla="*/ 12192000 w 12192000"/>
              <a:gd name="connsiteY2-666" fmla="*/ 396713 h 928495"/>
              <a:gd name="connsiteX3-667" fmla="*/ 8801100 w 12192000"/>
              <a:gd name="connsiteY3-668" fmla="*/ 564864 h 928495"/>
              <a:gd name="connsiteX4-669" fmla="*/ 4252068 w 12192000"/>
              <a:gd name="connsiteY4-670" fmla="*/ 925952 h 928495"/>
              <a:gd name="connsiteX5-671" fmla="*/ 0 w 12192000"/>
              <a:gd name="connsiteY5-672" fmla="*/ 0 h 928495"/>
              <a:gd name="connsiteX0-673" fmla="*/ 0 w 12192000"/>
              <a:gd name="connsiteY0-674" fmla="*/ 0 h 928495"/>
              <a:gd name="connsiteX1-675" fmla="*/ 12192000 w 12192000"/>
              <a:gd name="connsiteY1-676" fmla="*/ 0 h 928495"/>
              <a:gd name="connsiteX2-677" fmla="*/ 12192000 w 12192000"/>
              <a:gd name="connsiteY2-678" fmla="*/ 396713 h 928495"/>
              <a:gd name="connsiteX3-679" fmla="*/ 8801100 w 12192000"/>
              <a:gd name="connsiteY3-680" fmla="*/ 564864 h 928495"/>
              <a:gd name="connsiteX4-681" fmla="*/ 4252068 w 12192000"/>
              <a:gd name="connsiteY4-682" fmla="*/ 925952 h 928495"/>
              <a:gd name="connsiteX5-683" fmla="*/ 0 w 12192000"/>
              <a:gd name="connsiteY5-684" fmla="*/ 0 h 928495"/>
              <a:gd name="connsiteX0-685" fmla="*/ 0 w 12192000"/>
              <a:gd name="connsiteY0-686" fmla="*/ 0 h 906830"/>
              <a:gd name="connsiteX1-687" fmla="*/ 12192000 w 12192000"/>
              <a:gd name="connsiteY1-688" fmla="*/ 0 h 906830"/>
              <a:gd name="connsiteX2-689" fmla="*/ 12192000 w 12192000"/>
              <a:gd name="connsiteY2-690" fmla="*/ 396713 h 906830"/>
              <a:gd name="connsiteX3-691" fmla="*/ 8801100 w 12192000"/>
              <a:gd name="connsiteY3-692" fmla="*/ 564864 h 906830"/>
              <a:gd name="connsiteX4-693" fmla="*/ 4023468 w 12192000"/>
              <a:gd name="connsiteY4-694" fmla="*/ 905780 h 906830"/>
              <a:gd name="connsiteX5-695" fmla="*/ 0 w 12192000"/>
              <a:gd name="connsiteY5-696" fmla="*/ 0 h 906830"/>
              <a:gd name="connsiteX0-697" fmla="*/ 0 w 12192000"/>
              <a:gd name="connsiteY0-698" fmla="*/ 0 h 923581"/>
              <a:gd name="connsiteX1-699" fmla="*/ 12192000 w 12192000"/>
              <a:gd name="connsiteY1-700" fmla="*/ 0 h 923581"/>
              <a:gd name="connsiteX2-701" fmla="*/ 12192000 w 12192000"/>
              <a:gd name="connsiteY2-702" fmla="*/ 396713 h 923581"/>
              <a:gd name="connsiteX3-703" fmla="*/ 8801100 w 12192000"/>
              <a:gd name="connsiteY3-704" fmla="*/ 564864 h 923581"/>
              <a:gd name="connsiteX4-705" fmla="*/ 4023468 w 12192000"/>
              <a:gd name="connsiteY4-706" fmla="*/ 905780 h 923581"/>
              <a:gd name="connsiteX5-707" fmla="*/ 0 w 12192000"/>
              <a:gd name="connsiteY5-708" fmla="*/ 0 h 923581"/>
              <a:gd name="connsiteX0-709" fmla="*/ 0 w 12192000"/>
              <a:gd name="connsiteY0-710" fmla="*/ 0 h 921712"/>
              <a:gd name="connsiteX1-711" fmla="*/ 12192000 w 12192000"/>
              <a:gd name="connsiteY1-712" fmla="*/ 0 h 921712"/>
              <a:gd name="connsiteX2-713" fmla="*/ 12192000 w 12192000"/>
              <a:gd name="connsiteY2-714" fmla="*/ 396713 h 921712"/>
              <a:gd name="connsiteX3-715" fmla="*/ 9042400 w 12192000"/>
              <a:gd name="connsiteY3-716" fmla="*/ 564864 h 921712"/>
              <a:gd name="connsiteX4-717" fmla="*/ 4023468 w 12192000"/>
              <a:gd name="connsiteY4-718" fmla="*/ 905780 h 921712"/>
              <a:gd name="connsiteX5-719" fmla="*/ 0 w 12192000"/>
              <a:gd name="connsiteY5-720" fmla="*/ 0 h 921712"/>
              <a:gd name="connsiteX0-721" fmla="*/ 0 w 12192000"/>
              <a:gd name="connsiteY0-722" fmla="*/ 0 h 918717"/>
              <a:gd name="connsiteX1-723" fmla="*/ 12192000 w 12192000"/>
              <a:gd name="connsiteY1-724" fmla="*/ 0 h 918717"/>
              <a:gd name="connsiteX2-725" fmla="*/ 12192000 w 12192000"/>
              <a:gd name="connsiteY2-726" fmla="*/ 396713 h 918717"/>
              <a:gd name="connsiteX3-727" fmla="*/ 9042400 w 12192000"/>
              <a:gd name="connsiteY3-728" fmla="*/ 564864 h 918717"/>
              <a:gd name="connsiteX4-729" fmla="*/ 4023468 w 12192000"/>
              <a:gd name="connsiteY4-730" fmla="*/ 905780 h 918717"/>
              <a:gd name="connsiteX5-731" fmla="*/ 0 w 12192000"/>
              <a:gd name="connsiteY5-732" fmla="*/ 0 h 918717"/>
              <a:gd name="connsiteX0-733" fmla="*/ 0 w 12192000"/>
              <a:gd name="connsiteY0-734" fmla="*/ 0 h 947798"/>
              <a:gd name="connsiteX1-735" fmla="*/ 12192000 w 12192000"/>
              <a:gd name="connsiteY1-736" fmla="*/ 0 h 947798"/>
              <a:gd name="connsiteX2-737" fmla="*/ 12192000 w 12192000"/>
              <a:gd name="connsiteY2-738" fmla="*/ 396713 h 947798"/>
              <a:gd name="connsiteX3-739" fmla="*/ 9042400 w 12192000"/>
              <a:gd name="connsiteY3-740" fmla="*/ 564864 h 947798"/>
              <a:gd name="connsiteX4-741" fmla="*/ 4023468 w 12192000"/>
              <a:gd name="connsiteY4-742" fmla="*/ 932676 h 947798"/>
              <a:gd name="connsiteX5-743" fmla="*/ 0 w 12192000"/>
              <a:gd name="connsiteY5-744" fmla="*/ 0 h 947798"/>
              <a:gd name="connsiteX0-745" fmla="*/ 0 w 12192000"/>
              <a:gd name="connsiteY0-746" fmla="*/ 0 h 844074"/>
              <a:gd name="connsiteX1-747" fmla="*/ 12192000 w 12192000"/>
              <a:gd name="connsiteY1-748" fmla="*/ 0 h 844074"/>
              <a:gd name="connsiteX2-749" fmla="*/ 12192000 w 12192000"/>
              <a:gd name="connsiteY2-750" fmla="*/ 396713 h 844074"/>
              <a:gd name="connsiteX3-751" fmla="*/ 9042400 w 12192000"/>
              <a:gd name="connsiteY3-752" fmla="*/ 564864 h 844074"/>
              <a:gd name="connsiteX4-753" fmla="*/ 3972668 w 12192000"/>
              <a:gd name="connsiteY4-754" fmla="*/ 825093 h 844074"/>
              <a:gd name="connsiteX5-755" fmla="*/ 0 w 12192000"/>
              <a:gd name="connsiteY5-756" fmla="*/ 0 h 844074"/>
              <a:gd name="connsiteX0-757" fmla="*/ 0 w 12192000"/>
              <a:gd name="connsiteY0-758" fmla="*/ 0 h 844074"/>
              <a:gd name="connsiteX1-759" fmla="*/ 12192000 w 12192000"/>
              <a:gd name="connsiteY1-760" fmla="*/ 0 h 844074"/>
              <a:gd name="connsiteX2-761" fmla="*/ 12192000 w 12192000"/>
              <a:gd name="connsiteY2-762" fmla="*/ 396713 h 844074"/>
              <a:gd name="connsiteX3-763" fmla="*/ 9042400 w 12192000"/>
              <a:gd name="connsiteY3-764" fmla="*/ 564864 h 844074"/>
              <a:gd name="connsiteX4-765" fmla="*/ 3972668 w 12192000"/>
              <a:gd name="connsiteY4-766" fmla="*/ 825093 h 844074"/>
              <a:gd name="connsiteX5-767" fmla="*/ 0 w 12192000"/>
              <a:gd name="connsiteY5-768" fmla="*/ 0 h 844074"/>
              <a:gd name="connsiteX0-769" fmla="*/ 0 w 12192000"/>
              <a:gd name="connsiteY0-770" fmla="*/ 0 h 844074"/>
              <a:gd name="connsiteX1-771" fmla="*/ 12192000 w 12192000"/>
              <a:gd name="connsiteY1-772" fmla="*/ 0 h 844074"/>
              <a:gd name="connsiteX2-773" fmla="*/ 12192000 w 12192000"/>
              <a:gd name="connsiteY2-774" fmla="*/ 396713 h 844074"/>
              <a:gd name="connsiteX3-775" fmla="*/ 9042400 w 12192000"/>
              <a:gd name="connsiteY3-776" fmla="*/ 564864 h 844074"/>
              <a:gd name="connsiteX4-777" fmla="*/ 3972668 w 12192000"/>
              <a:gd name="connsiteY4-778" fmla="*/ 825093 h 844074"/>
              <a:gd name="connsiteX5-779" fmla="*/ 0 w 12192000"/>
              <a:gd name="connsiteY5-780" fmla="*/ 0 h 844074"/>
              <a:gd name="connsiteX0-781" fmla="*/ 0 w 12192000"/>
              <a:gd name="connsiteY0-782" fmla="*/ 0 h 844794"/>
              <a:gd name="connsiteX1-783" fmla="*/ 12192000 w 12192000"/>
              <a:gd name="connsiteY1-784" fmla="*/ 0 h 844794"/>
              <a:gd name="connsiteX2-785" fmla="*/ 12192000 w 12192000"/>
              <a:gd name="connsiteY2-786" fmla="*/ 396713 h 844794"/>
              <a:gd name="connsiteX3-787" fmla="*/ 8813800 w 12192000"/>
              <a:gd name="connsiteY3-788" fmla="*/ 571588 h 844794"/>
              <a:gd name="connsiteX4-789" fmla="*/ 3972668 w 12192000"/>
              <a:gd name="connsiteY4-790" fmla="*/ 825093 h 844794"/>
              <a:gd name="connsiteX5-791" fmla="*/ 0 w 12192000"/>
              <a:gd name="connsiteY5-792" fmla="*/ 0 h 844794"/>
              <a:gd name="connsiteX0-793" fmla="*/ 0 w 12192000"/>
              <a:gd name="connsiteY0-794" fmla="*/ 0 h 871648"/>
              <a:gd name="connsiteX1-795" fmla="*/ 12192000 w 12192000"/>
              <a:gd name="connsiteY1-796" fmla="*/ 0 h 871648"/>
              <a:gd name="connsiteX2-797" fmla="*/ 12192000 w 12192000"/>
              <a:gd name="connsiteY2-798" fmla="*/ 396713 h 871648"/>
              <a:gd name="connsiteX3-799" fmla="*/ 8813800 w 12192000"/>
              <a:gd name="connsiteY3-800" fmla="*/ 571588 h 871648"/>
              <a:gd name="connsiteX4-801" fmla="*/ 3972668 w 12192000"/>
              <a:gd name="connsiteY4-802" fmla="*/ 825093 h 871648"/>
              <a:gd name="connsiteX5-803" fmla="*/ 0 w 12192000"/>
              <a:gd name="connsiteY5-804" fmla="*/ 0 h 871648"/>
              <a:gd name="connsiteX0-805" fmla="*/ 0 w 12192000"/>
              <a:gd name="connsiteY0-806" fmla="*/ 0 h 887133"/>
              <a:gd name="connsiteX1-807" fmla="*/ 12192000 w 12192000"/>
              <a:gd name="connsiteY1-808" fmla="*/ 0 h 887133"/>
              <a:gd name="connsiteX2-809" fmla="*/ 12192000 w 12192000"/>
              <a:gd name="connsiteY2-810" fmla="*/ 396713 h 887133"/>
              <a:gd name="connsiteX3-811" fmla="*/ 8813800 w 12192000"/>
              <a:gd name="connsiteY3-812" fmla="*/ 571588 h 887133"/>
              <a:gd name="connsiteX4-813" fmla="*/ 3972668 w 12192000"/>
              <a:gd name="connsiteY4-814" fmla="*/ 825093 h 887133"/>
              <a:gd name="connsiteX5-815" fmla="*/ 0 w 12192000"/>
              <a:gd name="connsiteY5-816" fmla="*/ 0 h 887133"/>
              <a:gd name="connsiteX0-817" fmla="*/ 0 w 12192000"/>
              <a:gd name="connsiteY0-818" fmla="*/ 0 h 937455"/>
              <a:gd name="connsiteX1-819" fmla="*/ 12192000 w 12192000"/>
              <a:gd name="connsiteY1-820" fmla="*/ 0 h 937455"/>
              <a:gd name="connsiteX2-821" fmla="*/ 12192000 w 12192000"/>
              <a:gd name="connsiteY2-822" fmla="*/ 396713 h 937455"/>
              <a:gd name="connsiteX3-823" fmla="*/ 7708900 w 12192000"/>
              <a:gd name="connsiteY3-824" fmla="*/ 679171 h 937455"/>
              <a:gd name="connsiteX4-825" fmla="*/ 3972668 w 12192000"/>
              <a:gd name="connsiteY4-826" fmla="*/ 825093 h 937455"/>
              <a:gd name="connsiteX5-827" fmla="*/ 0 w 12192000"/>
              <a:gd name="connsiteY5-828" fmla="*/ 0 h 937455"/>
              <a:gd name="connsiteX0-829" fmla="*/ 0 w 12192000"/>
              <a:gd name="connsiteY0-830" fmla="*/ 0 h 744283"/>
              <a:gd name="connsiteX1-831" fmla="*/ 12192000 w 12192000"/>
              <a:gd name="connsiteY1-832" fmla="*/ 0 h 744283"/>
              <a:gd name="connsiteX2-833" fmla="*/ 12192000 w 12192000"/>
              <a:gd name="connsiteY2-834" fmla="*/ 396713 h 744283"/>
              <a:gd name="connsiteX3-835" fmla="*/ 7708900 w 12192000"/>
              <a:gd name="connsiteY3-836" fmla="*/ 679171 h 744283"/>
              <a:gd name="connsiteX4-837" fmla="*/ 3134468 w 12192000"/>
              <a:gd name="connsiteY4-838" fmla="*/ 569583 h 744283"/>
              <a:gd name="connsiteX5-839" fmla="*/ 0 w 12192000"/>
              <a:gd name="connsiteY5-840" fmla="*/ 0 h 744283"/>
              <a:gd name="connsiteX0-841" fmla="*/ 0 w 12192000"/>
              <a:gd name="connsiteY0-842" fmla="*/ 0 h 874653"/>
              <a:gd name="connsiteX1-843" fmla="*/ 12192000 w 12192000"/>
              <a:gd name="connsiteY1-844" fmla="*/ 0 h 874653"/>
              <a:gd name="connsiteX2-845" fmla="*/ 12192000 w 12192000"/>
              <a:gd name="connsiteY2-846" fmla="*/ 396713 h 874653"/>
              <a:gd name="connsiteX3-847" fmla="*/ 7708900 w 12192000"/>
              <a:gd name="connsiteY3-848" fmla="*/ 679171 h 874653"/>
              <a:gd name="connsiteX4-849" fmla="*/ 3134468 w 12192000"/>
              <a:gd name="connsiteY4-850" fmla="*/ 569583 h 874653"/>
              <a:gd name="connsiteX5-851" fmla="*/ 0 w 12192000"/>
              <a:gd name="connsiteY5-852" fmla="*/ 0 h 874653"/>
              <a:gd name="connsiteX0-853" fmla="*/ 0 w 12192000"/>
              <a:gd name="connsiteY0-854" fmla="*/ 0 h 874653"/>
              <a:gd name="connsiteX1-855" fmla="*/ 12192000 w 12192000"/>
              <a:gd name="connsiteY1-856" fmla="*/ 0 h 874653"/>
              <a:gd name="connsiteX2-857" fmla="*/ 12192000 w 12192000"/>
              <a:gd name="connsiteY2-858" fmla="*/ 396713 h 874653"/>
              <a:gd name="connsiteX3-859" fmla="*/ 7708900 w 12192000"/>
              <a:gd name="connsiteY3-860" fmla="*/ 679171 h 874653"/>
              <a:gd name="connsiteX4-861" fmla="*/ 3134468 w 12192000"/>
              <a:gd name="connsiteY4-862" fmla="*/ 569583 h 874653"/>
              <a:gd name="connsiteX5-863" fmla="*/ 0 w 12192000"/>
              <a:gd name="connsiteY5-864" fmla="*/ 0 h 874653"/>
              <a:gd name="connsiteX0-865" fmla="*/ 0 w 12192000"/>
              <a:gd name="connsiteY0-866" fmla="*/ 0 h 822257"/>
              <a:gd name="connsiteX1-867" fmla="*/ 12192000 w 12192000"/>
              <a:gd name="connsiteY1-868" fmla="*/ 0 h 822257"/>
              <a:gd name="connsiteX2-869" fmla="*/ 12192000 w 12192000"/>
              <a:gd name="connsiteY2-870" fmla="*/ 396713 h 822257"/>
              <a:gd name="connsiteX3-871" fmla="*/ 7708900 w 12192000"/>
              <a:gd name="connsiteY3-872" fmla="*/ 679171 h 822257"/>
              <a:gd name="connsiteX4-873" fmla="*/ 3134468 w 12192000"/>
              <a:gd name="connsiteY4-874" fmla="*/ 569583 h 822257"/>
              <a:gd name="connsiteX5-875" fmla="*/ 0 w 12192000"/>
              <a:gd name="connsiteY5-876" fmla="*/ 0 h 822257"/>
              <a:gd name="connsiteX0-877" fmla="*/ 0 w 12192000"/>
              <a:gd name="connsiteY0-878" fmla="*/ 0 h 918721"/>
              <a:gd name="connsiteX1-879" fmla="*/ 12192000 w 12192000"/>
              <a:gd name="connsiteY1-880" fmla="*/ 0 h 918721"/>
              <a:gd name="connsiteX2-881" fmla="*/ 12192000 w 12192000"/>
              <a:gd name="connsiteY2-882" fmla="*/ 396713 h 918721"/>
              <a:gd name="connsiteX3-883" fmla="*/ 7708900 w 12192000"/>
              <a:gd name="connsiteY3-884" fmla="*/ 679171 h 918721"/>
              <a:gd name="connsiteX4-885" fmla="*/ 3134468 w 12192000"/>
              <a:gd name="connsiteY4-886" fmla="*/ 569583 h 918721"/>
              <a:gd name="connsiteX5-887" fmla="*/ 0 w 12192000"/>
              <a:gd name="connsiteY5-888" fmla="*/ 0 h 918721"/>
              <a:gd name="connsiteX0-889" fmla="*/ 0 w 12192000"/>
              <a:gd name="connsiteY0-890" fmla="*/ 0 h 918721"/>
              <a:gd name="connsiteX1-891" fmla="*/ 12192000 w 12192000"/>
              <a:gd name="connsiteY1-892" fmla="*/ 0 h 918721"/>
              <a:gd name="connsiteX2-893" fmla="*/ 12192000 w 12192000"/>
              <a:gd name="connsiteY2-894" fmla="*/ 396713 h 918721"/>
              <a:gd name="connsiteX3-895" fmla="*/ 7708900 w 12192000"/>
              <a:gd name="connsiteY3-896" fmla="*/ 679171 h 918721"/>
              <a:gd name="connsiteX4-897" fmla="*/ 3134468 w 12192000"/>
              <a:gd name="connsiteY4-898" fmla="*/ 569583 h 918721"/>
              <a:gd name="connsiteX5-899" fmla="*/ 0 w 12192000"/>
              <a:gd name="connsiteY5-900" fmla="*/ 0 h 918721"/>
              <a:gd name="connsiteX0-901" fmla="*/ 0 w 12192000"/>
              <a:gd name="connsiteY0-902" fmla="*/ 0 h 918721"/>
              <a:gd name="connsiteX1-903" fmla="*/ 12192000 w 12192000"/>
              <a:gd name="connsiteY1-904" fmla="*/ 0 h 918721"/>
              <a:gd name="connsiteX2-905" fmla="*/ 12192000 w 12192000"/>
              <a:gd name="connsiteY2-906" fmla="*/ 396713 h 918721"/>
              <a:gd name="connsiteX3-907" fmla="*/ 7708900 w 12192000"/>
              <a:gd name="connsiteY3-908" fmla="*/ 679171 h 918721"/>
              <a:gd name="connsiteX4-909" fmla="*/ 3134468 w 12192000"/>
              <a:gd name="connsiteY4-910" fmla="*/ 569583 h 918721"/>
              <a:gd name="connsiteX5-911" fmla="*/ 0 w 12192000"/>
              <a:gd name="connsiteY5-912" fmla="*/ 0 h 918721"/>
              <a:gd name="connsiteX0-913" fmla="*/ 0 w 12192000"/>
              <a:gd name="connsiteY0-914" fmla="*/ 0 h 918721"/>
              <a:gd name="connsiteX1-915" fmla="*/ 12192000 w 12192000"/>
              <a:gd name="connsiteY1-916" fmla="*/ 0 h 918721"/>
              <a:gd name="connsiteX2-917" fmla="*/ 12192000 w 12192000"/>
              <a:gd name="connsiteY2-918" fmla="*/ 396713 h 918721"/>
              <a:gd name="connsiteX3-919" fmla="*/ 7708900 w 12192000"/>
              <a:gd name="connsiteY3-920" fmla="*/ 679171 h 918721"/>
              <a:gd name="connsiteX4-921" fmla="*/ 3134468 w 12192000"/>
              <a:gd name="connsiteY4-922" fmla="*/ 569583 h 918721"/>
              <a:gd name="connsiteX5-923" fmla="*/ 0 w 12192000"/>
              <a:gd name="connsiteY5-924" fmla="*/ 0 h 9187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18721">
                <a:moveTo>
                  <a:pt x="0" y="0"/>
                </a:moveTo>
                <a:lnTo>
                  <a:pt x="12192000" y="0"/>
                </a:lnTo>
                <a:lnTo>
                  <a:pt x="12192000" y="396713"/>
                </a:lnTo>
                <a:cubicBezTo>
                  <a:pt x="11487150" y="1196871"/>
                  <a:pt x="9218488" y="650359"/>
                  <a:pt x="7708900" y="679171"/>
                </a:cubicBezTo>
                <a:cubicBezTo>
                  <a:pt x="6199312" y="707983"/>
                  <a:pt x="4482785" y="1267761"/>
                  <a:pt x="3134468" y="569583"/>
                </a:cubicBezTo>
                <a:cubicBezTo>
                  <a:pt x="1786151" y="-128595"/>
                  <a:pt x="742545" y="68982"/>
                  <a:pt x="0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"/>
          <p:cNvSpPr/>
          <p:nvPr userDrawn="1"/>
        </p:nvSpPr>
        <p:spPr>
          <a:xfrm flipH="1" flipV="1">
            <a:off x="0" y="5916524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flipH="1">
            <a:off x="0" y="0"/>
            <a:ext cx="12192000" cy="941476"/>
          </a:xfrm>
          <a:custGeom>
            <a:avLst/>
            <a:gdLst>
              <a:gd name="connsiteX0" fmla="*/ 0 w 12192000"/>
              <a:gd name="connsiteY0" fmla="*/ 0 h 690664"/>
              <a:gd name="connsiteX1" fmla="*/ 12192000 w 12192000"/>
              <a:gd name="connsiteY1" fmla="*/ 0 h 690664"/>
              <a:gd name="connsiteX2" fmla="*/ 12192000 w 12192000"/>
              <a:gd name="connsiteY2" fmla="*/ 690664 h 690664"/>
              <a:gd name="connsiteX3" fmla="*/ 0 w 12192000"/>
              <a:gd name="connsiteY3" fmla="*/ 690664 h 690664"/>
              <a:gd name="connsiteX4" fmla="*/ 0 w 12192000"/>
              <a:gd name="connsiteY4" fmla="*/ 0 h 690664"/>
              <a:gd name="connsiteX0-1" fmla="*/ 0 w 12192000"/>
              <a:gd name="connsiteY0-2" fmla="*/ 0 h 690664"/>
              <a:gd name="connsiteX1-3" fmla="*/ 12192000 w 12192000"/>
              <a:gd name="connsiteY1-4" fmla="*/ 0 h 690664"/>
              <a:gd name="connsiteX2-5" fmla="*/ 12192000 w 12192000"/>
              <a:gd name="connsiteY2-6" fmla="*/ 690664 h 690664"/>
              <a:gd name="connsiteX3-7" fmla="*/ 3998068 w 12192000"/>
              <a:gd name="connsiteY3-8" fmla="*/ 651753 h 690664"/>
              <a:gd name="connsiteX4-9" fmla="*/ 0 w 12192000"/>
              <a:gd name="connsiteY4-10" fmla="*/ 0 h 690664"/>
              <a:gd name="connsiteX0-11" fmla="*/ 319371 w 12511371"/>
              <a:gd name="connsiteY0-12" fmla="*/ 0 h 757213"/>
              <a:gd name="connsiteX1-13" fmla="*/ 12511371 w 12511371"/>
              <a:gd name="connsiteY1-14" fmla="*/ 0 h 757213"/>
              <a:gd name="connsiteX2-15" fmla="*/ 12511371 w 12511371"/>
              <a:gd name="connsiteY2-16" fmla="*/ 690664 h 757213"/>
              <a:gd name="connsiteX3-17" fmla="*/ 4317439 w 12511371"/>
              <a:gd name="connsiteY3-18" fmla="*/ 651753 h 757213"/>
              <a:gd name="connsiteX4-19" fmla="*/ 319371 w 12511371"/>
              <a:gd name="connsiteY4-20" fmla="*/ 0 h 757213"/>
              <a:gd name="connsiteX0-21" fmla="*/ 0 w 12192000"/>
              <a:gd name="connsiteY0-22" fmla="*/ 0 h 757213"/>
              <a:gd name="connsiteX1-23" fmla="*/ 12192000 w 12192000"/>
              <a:gd name="connsiteY1-24" fmla="*/ 0 h 757213"/>
              <a:gd name="connsiteX2-25" fmla="*/ 12192000 w 12192000"/>
              <a:gd name="connsiteY2-26" fmla="*/ 690664 h 757213"/>
              <a:gd name="connsiteX3-27" fmla="*/ 3998068 w 12192000"/>
              <a:gd name="connsiteY3-28" fmla="*/ 651753 h 757213"/>
              <a:gd name="connsiteX4-29" fmla="*/ 0 w 12192000"/>
              <a:gd name="connsiteY4-30" fmla="*/ 0 h 757213"/>
              <a:gd name="connsiteX0-31" fmla="*/ 0 w 12192000"/>
              <a:gd name="connsiteY0-32" fmla="*/ 0 h 1007968"/>
              <a:gd name="connsiteX1-33" fmla="*/ 12192000 w 12192000"/>
              <a:gd name="connsiteY1-34" fmla="*/ 0 h 1007968"/>
              <a:gd name="connsiteX2-35" fmla="*/ 12192000 w 12192000"/>
              <a:gd name="connsiteY2-36" fmla="*/ 690664 h 1007968"/>
              <a:gd name="connsiteX3-37" fmla="*/ 7668368 w 12192000"/>
              <a:gd name="connsiteY3-38" fmla="*/ 981953 h 1007968"/>
              <a:gd name="connsiteX4-39" fmla="*/ 0 w 12192000"/>
              <a:gd name="connsiteY4-40" fmla="*/ 0 h 1007968"/>
              <a:gd name="connsiteX0-41" fmla="*/ 0 w 12192000"/>
              <a:gd name="connsiteY0-42" fmla="*/ 0 h 735496"/>
              <a:gd name="connsiteX1-43" fmla="*/ 12192000 w 12192000"/>
              <a:gd name="connsiteY1-44" fmla="*/ 0 h 735496"/>
              <a:gd name="connsiteX2-45" fmla="*/ 12192000 w 12192000"/>
              <a:gd name="connsiteY2-46" fmla="*/ 690664 h 735496"/>
              <a:gd name="connsiteX3-47" fmla="*/ 5141068 w 12192000"/>
              <a:gd name="connsiteY3-48" fmla="*/ 575553 h 735496"/>
              <a:gd name="connsiteX4-49" fmla="*/ 0 w 12192000"/>
              <a:gd name="connsiteY4-50" fmla="*/ 0 h 735496"/>
              <a:gd name="connsiteX0-51" fmla="*/ 0 w 12192000"/>
              <a:gd name="connsiteY0-52" fmla="*/ 0 h 760490"/>
              <a:gd name="connsiteX1-53" fmla="*/ 12192000 w 12192000"/>
              <a:gd name="connsiteY1-54" fmla="*/ 0 h 760490"/>
              <a:gd name="connsiteX2-55" fmla="*/ 12192000 w 12192000"/>
              <a:gd name="connsiteY2-56" fmla="*/ 690664 h 760490"/>
              <a:gd name="connsiteX3-57" fmla="*/ 9575800 w 12192000"/>
              <a:gd name="connsiteY3-58" fmla="*/ 723899 h 760490"/>
              <a:gd name="connsiteX4-59" fmla="*/ 5141068 w 12192000"/>
              <a:gd name="connsiteY4-60" fmla="*/ 575553 h 760490"/>
              <a:gd name="connsiteX5" fmla="*/ 0 w 12192000"/>
              <a:gd name="connsiteY5" fmla="*/ 0 h 760490"/>
              <a:gd name="connsiteX0-61" fmla="*/ 0 w 12192000"/>
              <a:gd name="connsiteY0-62" fmla="*/ 0 h 704576"/>
              <a:gd name="connsiteX1-63" fmla="*/ 12192000 w 12192000"/>
              <a:gd name="connsiteY1-64" fmla="*/ 0 h 704576"/>
              <a:gd name="connsiteX2-65" fmla="*/ 12192000 w 12192000"/>
              <a:gd name="connsiteY2-66" fmla="*/ 690664 h 704576"/>
              <a:gd name="connsiteX3-67" fmla="*/ 9766300 w 12192000"/>
              <a:gd name="connsiteY3-68" fmla="*/ 88899 h 704576"/>
              <a:gd name="connsiteX4-69" fmla="*/ 5141068 w 12192000"/>
              <a:gd name="connsiteY4-70" fmla="*/ 575553 h 704576"/>
              <a:gd name="connsiteX5-71" fmla="*/ 0 w 12192000"/>
              <a:gd name="connsiteY5-72" fmla="*/ 0 h 704576"/>
              <a:gd name="connsiteX0-73" fmla="*/ 0 w 12192000"/>
              <a:gd name="connsiteY0-74" fmla="*/ 0 h 969431"/>
              <a:gd name="connsiteX1-75" fmla="*/ 12192000 w 12192000"/>
              <a:gd name="connsiteY1-76" fmla="*/ 0 h 969431"/>
              <a:gd name="connsiteX2-77" fmla="*/ 12192000 w 12192000"/>
              <a:gd name="connsiteY2-78" fmla="*/ 690664 h 969431"/>
              <a:gd name="connsiteX3-79" fmla="*/ 9766300 w 12192000"/>
              <a:gd name="connsiteY3-80" fmla="*/ 88899 h 969431"/>
              <a:gd name="connsiteX4-81" fmla="*/ 5153768 w 12192000"/>
              <a:gd name="connsiteY4-82" fmla="*/ 969253 h 969431"/>
              <a:gd name="connsiteX5-83" fmla="*/ 0 w 12192000"/>
              <a:gd name="connsiteY5-84" fmla="*/ 0 h 969431"/>
              <a:gd name="connsiteX0-85" fmla="*/ 0 w 12192000"/>
              <a:gd name="connsiteY0-86" fmla="*/ 0 h 1041680"/>
              <a:gd name="connsiteX1-87" fmla="*/ 12192000 w 12192000"/>
              <a:gd name="connsiteY1-88" fmla="*/ 0 h 1041680"/>
              <a:gd name="connsiteX2-89" fmla="*/ 12192000 w 12192000"/>
              <a:gd name="connsiteY2-90" fmla="*/ 690664 h 1041680"/>
              <a:gd name="connsiteX3-91" fmla="*/ 9766300 w 12192000"/>
              <a:gd name="connsiteY3-92" fmla="*/ 88899 h 1041680"/>
              <a:gd name="connsiteX4-93" fmla="*/ 5153768 w 12192000"/>
              <a:gd name="connsiteY4-94" fmla="*/ 969253 h 1041680"/>
              <a:gd name="connsiteX5-95" fmla="*/ 0 w 12192000"/>
              <a:gd name="connsiteY5-96" fmla="*/ 0 h 1041680"/>
              <a:gd name="connsiteX0-97" fmla="*/ 0 w 12192000"/>
              <a:gd name="connsiteY0-98" fmla="*/ 0 h 942923"/>
              <a:gd name="connsiteX1-99" fmla="*/ 12192000 w 12192000"/>
              <a:gd name="connsiteY1-100" fmla="*/ 0 h 942923"/>
              <a:gd name="connsiteX2-101" fmla="*/ 12192000 w 12192000"/>
              <a:gd name="connsiteY2-102" fmla="*/ 690664 h 942923"/>
              <a:gd name="connsiteX3-103" fmla="*/ 9766300 w 12192000"/>
              <a:gd name="connsiteY3-104" fmla="*/ 88899 h 942923"/>
              <a:gd name="connsiteX4-105" fmla="*/ 5141068 w 12192000"/>
              <a:gd name="connsiteY4-106" fmla="*/ 854953 h 942923"/>
              <a:gd name="connsiteX5-107" fmla="*/ 0 w 12192000"/>
              <a:gd name="connsiteY5-108" fmla="*/ 0 h 942923"/>
              <a:gd name="connsiteX0-109" fmla="*/ 0 w 12192000"/>
              <a:gd name="connsiteY0-110" fmla="*/ 0 h 942923"/>
              <a:gd name="connsiteX1-111" fmla="*/ 12192000 w 12192000"/>
              <a:gd name="connsiteY1-112" fmla="*/ 0 h 942923"/>
              <a:gd name="connsiteX2-113" fmla="*/ 12192000 w 12192000"/>
              <a:gd name="connsiteY2-114" fmla="*/ 690664 h 942923"/>
              <a:gd name="connsiteX3-115" fmla="*/ 9766300 w 12192000"/>
              <a:gd name="connsiteY3-116" fmla="*/ 88899 h 942923"/>
              <a:gd name="connsiteX4-117" fmla="*/ 5141068 w 12192000"/>
              <a:gd name="connsiteY4-118" fmla="*/ 854953 h 942923"/>
              <a:gd name="connsiteX5-119" fmla="*/ 0 w 12192000"/>
              <a:gd name="connsiteY5-120" fmla="*/ 0 h 942923"/>
              <a:gd name="connsiteX0-121" fmla="*/ 0 w 12192000"/>
              <a:gd name="connsiteY0-122" fmla="*/ 0 h 942923"/>
              <a:gd name="connsiteX1-123" fmla="*/ 12192000 w 12192000"/>
              <a:gd name="connsiteY1-124" fmla="*/ 0 h 942923"/>
              <a:gd name="connsiteX2-125" fmla="*/ 12192000 w 12192000"/>
              <a:gd name="connsiteY2-126" fmla="*/ 690664 h 942923"/>
              <a:gd name="connsiteX3-127" fmla="*/ 9766300 w 12192000"/>
              <a:gd name="connsiteY3-128" fmla="*/ 88899 h 942923"/>
              <a:gd name="connsiteX4-129" fmla="*/ 5141068 w 12192000"/>
              <a:gd name="connsiteY4-130" fmla="*/ 854953 h 942923"/>
              <a:gd name="connsiteX5-131" fmla="*/ 0 w 12192000"/>
              <a:gd name="connsiteY5-132" fmla="*/ 0 h 942923"/>
              <a:gd name="connsiteX0-133" fmla="*/ 0 w 12192000"/>
              <a:gd name="connsiteY0-134" fmla="*/ 0 h 855100"/>
              <a:gd name="connsiteX1-135" fmla="*/ 12192000 w 12192000"/>
              <a:gd name="connsiteY1-136" fmla="*/ 0 h 855100"/>
              <a:gd name="connsiteX2-137" fmla="*/ 12192000 w 12192000"/>
              <a:gd name="connsiteY2-138" fmla="*/ 690664 h 855100"/>
              <a:gd name="connsiteX3-139" fmla="*/ 8966200 w 12192000"/>
              <a:gd name="connsiteY3-140" fmla="*/ 76199 h 855100"/>
              <a:gd name="connsiteX4-141" fmla="*/ 5141068 w 12192000"/>
              <a:gd name="connsiteY4-142" fmla="*/ 854953 h 855100"/>
              <a:gd name="connsiteX5-143" fmla="*/ 0 w 12192000"/>
              <a:gd name="connsiteY5-144" fmla="*/ 0 h 855100"/>
              <a:gd name="connsiteX0-145" fmla="*/ 0 w 12192000"/>
              <a:gd name="connsiteY0-146" fmla="*/ 0 h 905892"/>
              <a:gd name="connsiteX1-147" fmla="*/ 12192000 w 12192000"/>
              <a:gd name="connsiteY1-148" fmla="*/ 0 h 905892"/>
              <a:gd name="connsiteX2-149" fmla="*/ 12192000 w 12192000"/>
              <a:gd name="connsiteY2-150" fmla="*/ 690664 h 905892"/>
              <a:gd name="connsiteX3-151" fmla="*/ 8966200 w 12192000"/>
              <a:gd name="connsiteY3-152" fmla="*/ 76199 h 905892"/>
              <a:gd name="connsiteX4-153" fmla="*/ 4429868 w 12192000"/>
              <a:gd name="connsiteY4-154" fmla="*/ 905753 h 905892"/>
              <a:gd name="connsiteX5-155" fmla="*/ 0 w 12192000"/>
              <a:gd name="connsiteY5-156" fmla="*/ 0 h 905892"/>
              <a:gd name="connsiteX0-157" fmla="*/ 0 w 12192000"/>
              <a:gd name="connsiteY0-158" fmla="*/ 0 h 941476"/>
              <a:gd name="connsiteX1-159" fmla="*/ 12192000 w 12192000"/>
              <a:gd name="connsiteY1-160" fmla="*/ 0 h 941476"/>
              <a:gd name="connsiteX2-161" fmla="*/ 12192000 w 12192000"/>
              <a:gd name="connsiteY2-162" fmla="*/ 690664 h 941476"/>
              <a:gd name="connsiteX3-163" fmla="*/ 8966200 w 12192000"/>
              <a:gd name="connsiteY3-164" fmla="*/ 76199 h 941476"/>
              <a:gd name="connsiteX4-165" fmla="*/ 4429868 w 12192000"/>
              <a:gd name="connsiteY4-166" fmla="*/ 905753 h 941476"/>
              <a:gd name="connsiteX5-167" fmla="*/ 0 w 12192000"/>
              <a:gd name="connsiteY5-168" fmla="*/ 0 h 941476"/>
              <a:gd name="connsiteX0-169" fmla="*/ 0 w 12192000"/>
              <a:gd name="connsiteY0-170" fmla="*/ 0 h 941476"/>
              <a:gd name="connsiteX1-171" fmla="*/ 12192000 w 12192000"/>
              <a:gd name="connsiteY1-172" fmla="*/ 0 h 941476"/>
              <a:gd name="connsiteX2-173" fmla="*/ 12192000 w 12192000"/>
              <a:gd name="connsiteY2-174" fmla="*/ 690664 h 941476"/>
              <a:gd name="connsiteX3-175" fmla="*/ 8966200 w 12192000"/>
              <a:gd name="connsiteY3-176" fmla="*/ 76199 h 941476"/>
              <a:gd name="connsiteX4-177" fmla="*/ 4429868 w 12192000"/>
              <a:gd name="connsiteY4-178" fmla="*/ 905753 h 941476"/>
              <a:gd name="connsiteX5-179" fmla="*/ 0 w 12192000"/>
              <a:gd name="connsiteY5-180" fmla="*/ 0 h 941476"/>
              <a:gd name="connsiteX0-181" fmla="*/ 0 w 12192000"/>
              <a:gd name="connsiteY0-182" fmla="*/ 0 h 941476"/>
              <a:gd name="connsiteX1-183" fmla="*/ 12192000 w 12192000"/>
              <a:gd name="connsiteY1-184" fmla="*/ 0 h 941476"/>
              <a:gd name="connsiteX2-185" fmla="*/ 12192000 w 12192000"/>
              <a:gd name="connsiteY2-186" fmla="*/ 690664 h 941476"/>
              <a:gd name="connsiteX3-187" fmla="*/ 8966200 w 12192000"/>
              <a:gd name="connsiteY3-188" fmla="*/ 76199 h 941476"/>
              <a:gd name="connsiteX4-189" fmla="*/ 4429868 w 12192000"/>
              <a:gd name="connsiteY4-190" fmla="*/ 905753 h 941476"/>
              <a:gd name="connsiteX5-191" fmla="*/ 0 w 12192000"/>
              <a:gd name="connsiteY5-192" fmla="*/ 0 h 941476"/>
              <a:gd name="connsiteX0-193" fmla="*/ 0 w 12192000"/>
              <a:gd name="connsiteY0-194" fmla="*/ 0 h 941476"/>
              <a:gd name="connsiteX1-195" fmla="*/ 12192000 w 12192000"/>
              <a:gd name="connsiteY1-196" fmla="*/ 0 h 941476"/>
              <a:gd name="connsiteX2-197" fmla="*/ 12192000 w 12192000"/>
              <a:gd name="connsiteY2-198" fmla="*/ 690664 h 941476"/>
              <a:gd name="connsiteX3-199" fmla="*/ 8966200 w 12192000"/>
              <a:gd name="connsiteY3-200" fmla="*/ 76199 h 941476"/>
              <a:gd name="connsiteX4-201" fmla="*/ 4429868 w 12192000"/>
              <a:gd name="connsiteY4-202" fmla="*/ 905753 h 941476"/>
              <a:gd name="connsiteX5-203" fmla="*/ 0 w 12192000"/>
              <a:gd name="connsiteY5-204" fmla="*/ 0 h 941476"/>
              <a:gd name="connsiteX0-205" fmla="*/ 0 w 12192000"/>
              <a:gd name="connsiteY0-206" fmla="*/ 0 h 941476"/>
              <a:gd name="connsiteX1-207" fmla="*/ 12192000 w 12192000"/>
              <a:gd name="connsiteY1-208" fmla="*/ 0 h 941476"/>
              <a:gd name="connsiteX2-209" fmla="*/ 12192000 w 12192000"/>
              <a:gd name="connsiteY2-210" fmla="*/ 690664 h 941476"/>
              <a:gd name="connsiteX3-211" fmla="*/ 8966200 w 12192000"/>
              <a:gd name="connsiteY3-212" fmla="*/ 76199 h 941476"/>
              <a:gd name="connsiteX4-213" fmla="*/ 4429868 w 12192000"/>
              <a:gd name="connsiteY4-214" fmla="*/ 905753 h 941476"/>
              <a:gd name="connsiteX5-215" fmla="*/ 0 w 12192000"/>
              <a:gd name="connsiteY5-216" fmla="*/ 0 h 941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651067" y="754164"/>
                  <a:pt x="10306455" y="19184"/>
                  <a:pt x="8966200" y="76199"/>
                </a:cubicBezTo>
                <a:cubicBezTo>
                  <a:pt x="7625945" y="133214"/>
                  <a:pt x="6038535" y="791453"/>
                  <a:pt x="4429868" y="905753"/>
                </a:cubicBezTo>
                <a:cubicBezTo>
                  <a:pt x="2821201" y="1020053"/>
                  <a:pt x="1720445" y="896026"/>
                  <a:pt x="0" y="0"/>
                </a:cubicBezTo>
                <a:close/>
              </a:path>
            </a:pathLst>
          </a:custGeom>
          <a:solidFill>
            <a:srgbClr val="AFCBD2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0" y="1"/>
            <a:ext cx="12192000" cy="941476"/>
          </a:xfrm>
          <a:custGeom>
            <a:avLst/>
            <a:gdLst>
              <a:gd name="connsiteX0" fmla="*/ 0 w 12192000"/>
              <a:gd name="connsiteY0" fmla="*/ 0 h 941476"/>
              <a:gd name="connsiteX1" fmla="*/ 12192000 w 12192000"/>
              <a:gd name="connsiteY1" fmla="*/ 0 h 941476"/>
              <a:gd name="connsiteX2" fmla="*/ 12192000 w 12192000"/>
              <a:gd name="connsiteY2" fmla="*/ 690664 h 941476"/>
              <a:gd name="connsiteX3" fmla="*/ 8358002 w 12192000"/>
              <a:gd name="connsiteY3" fmla="*/ 76199 h 941476"/>
              <a:gd name="connsiteX4" fmla="*/ 2966383 w 12192000"/>
              <a:gd name="connsiteY4" fmla="*/ 905753 h 941476"/>
              <a:gd name="connsiteX5" fmla="*/ 74429 w 12192000"/>
              <a:gd name="connsiteY5" fmla="*/ 777428 h 941476"/>
              <a:gd name="connsiteX6" fmla="*/ 0 w 12192000"/>
              <a:gd name="connsiteY6" fmla="*/ 761497 h 94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941476">
                <a:moveTo>
                  <a:pt x="0" y="0"/>
                </a:moveTo>
                <a:lnTo>
                  <a:pt x="12192000" y="0"/>
                </a:lnTo>
                <a:lnTo>
                  <a:pt x="12192000" y="690664"/>
                </a:lnTo>
                <a:cubicBezTo>
                  <a:pt x="10360537" y="754164"/>
                  <a:pt x="9950951" y="19184"/>
                  <a:pt x="8358002" y="76199"/>
                </a:cubicBezTo>
                <a:cubicBezTo>
                  <a:pt x="6765053" y="133214"/>
                  <a:pt x="4878351" y="791453"/>
                  <a:pt x="2966383" y="905753"/>
                </a:cubicBezTo>
                <a:cubicBezTo>
                  <a:pt x="1890901" y="970047"/>
                  <a:pt x="1006425" y="958932"/>
                  <a:pt x="74429" y="777428"/>
                </a:cubicBezTo>
                <a:lnTo>
                  <a:pt x="0" y="761497"/>
                </a:ln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E56F-97BC-45AD-919B-E3BF4153A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2E2-F31A-44CF-9F48-F4EC86D75B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2192000" cy="4686300"/>
          </a:xfrm>
          <a:prstGeom prst="rect">
            <a:avLst/>
          </a:prstGeom>
          <a:solidFill>
            <a:srgbClr val="72A5FD"/>
          </a:solidFill>
        </p:spPr>
      </p:pic>
      <p:sp>
        <p:nvSpPr>
          <p:cNvPr id="11" name="矩形 10"/>
          <p:cNvSpPr/>
          <p:nvPr userDrawn="1"/>
        </p:nvSpPr>
        <p:spPr>
          <a:xfrm>
            <a:off x="0" y="-1"/>
            <a:ext cx="12192000" cy="4343401"/>
          </a:xfrm>
          <a:prstGeom prst="rect">
            <a:avLst/>
          </a:prstGeom>
          <a:gradFill>
            <a:gsLst>
              <a:gs pos="72548">
                <a:srgbClr val="6D99E0">
                  <a:alpha val="80000"/>
                </a:srgbClr>
              </a:gs>
              <a:gs pos="0">
                <a:srgbClr val="396EBD"/>
              </a:gs>
              <a:gs pos="97345">
                <a:srgbClr val="72A5FD">
                  <a:alpha val="0"/>
                </a:srgbClr>
              </a:gs>
              <a:gs pos="60000">
                <a:srgbClr val="6A93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CD67-D1D1-4BE2-9043-ED422FFAA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A8B3-7BCA-4C65-83AC-BC78EBD9A5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hyperlink" Target="http://chn.docer.com/works?userid=3570908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95122" y="4835474"/>
            <a:ext cx="22878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一方天地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9065" y="4835474"/>
            <a:ext cx="22878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：稻壳儿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3099" y="3353429"/>
            <a:ext cx="6945802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dist">
              <a:defRPr/>
            </a:pPr>
            <a:r>
              <a:rPr lang="zh-CN" altLang="en-US" sz="3600" dirty="0">
                <a:solidFill>
                  <a:srgbClr val="94B9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简约开题报告答辩演示模板</a:t>
            </a:r>
            <a:endParaRPr lang="zh-CN" altLang="en-US" sz="3600" dirty="0">
              <a:solidFill>
                <a:srgbClr val="94B9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53423" y="2024228"/>
            <a:ext cx="40910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kumimoji="0" lang="zh-CN" altLang="en-US" sz="7200" i="0" u="none" strike="noStrike" kern="1200" cap="none" spc="600" normalizeH="0" baseline="0" noProof="0" dirty="0">
                <a:ln>
                  <a:noFill/>
                </a:ln>
                <a:solidFill>
                  <a:srgbClr val="94B9C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开题答辩</a:t>
            </a:r>
            <a:endParaRPr kumimoji="0" lang="zh-CN" altLang="en-US" sz="7200" i="0" u="none" strike="noStrike" kern="1200" cap="none" spc="600" normalizeH="0" baseline="0" noProof="0" dirty="0">
              <a:ln>
                <a:noFill/>
              </a:ln>
              <a:solidFill>
                <a:srgbClr val="94B9C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47543" y="2120963"/>
            <a:ext cx="942380" cy="914526"/>
            <a:chOff x="5902920" y="1663700"/>
            <a:chExt cx="942380" cy="914526"/>
          </a:xfrm>
        </p:grpSpPr>
        <p:sp>
          <p:nvSpPr>
            <p:cNvPr id="3" name="椭圆 2"/>
            <p:cNvSpPr/>
            <p:nvPr/>
          </p:nvSpPr>
          <p:spPr>
            <a:xfrm>
              <a:off x="5902920" y="1663700"/>
              <a:ext cx="942380" cy="914526"/>
            </a:xfrm>
            <a:prstGeom prst="ellipse">
              <a:avLst/>
            </a:prstGeom>
            <a:solidFill>
              <a:srgbClr val="E9E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FCBD2"/>
                </a:solidFill>
              </a:endParaRPr>
            </a:p>
          </p:txBody>
        </p:sp>
        <p:sp>
          <p:nvSpPr>
            <p:cNvPr id="5" name="medal-of-award_49824"/>
            <p:cNvSpPr>
              <a:spLocks noChangeAspect="1"/>
            </p:cNvSpPr>
            <p:nvPr/>
          </p:nvSpPr>
          <p:spPr bwMode="auto">
            <a:xfrm>
              <a:off x="6007320" y="1884905"/>
              <a:ext cx="733580" cy="472117"/>
            </a:xfrm>
            <a:custGeom>
              <a:avLst/>
              <a:gdLst>
                <a:gd name="connsiteX0" fmla="*/ 104550 w 604718"/>
                <a:gd name="connsiteY0" fmla="*/ 208330 h 382112"/>
                <a:gd name="connsiteX1" fmla="*/ 156180 w 604718"/>
                <a:gd name="connsiteY1" fmla="*/ 208330 h 382112"/>
                <a:gd name="connsiteX2" fmla="*/ 261642 w 604718"/>
                <a:gd name="connsiteY2" fmla="*/ 248878 h 382112"/>
                <a:gd name="connsiteX3" fmla="*/ 298947 w 604718"/>
                <a:gd name="connsiteY3" fmla="*/ 255007 h 382112"/>
                <a:gd name="connsiteX4" fmla="*/ 340187 w 604718"/>
                <a:gd name="connsiteY4" fmla="*/ 247621 h 382112"/>
                <a:gd name="connsiteX5" fmla="*/ 433687 w 604718"/>
                <a:gd name="connsiteY5" fmla="*/ 208330 h 382112"/>
                <a:gd name="connsiteX6" fmla="*/ 490825 w 604718"/>
                <a:gd name="connsiteY6" fmla="*/ 208330 h 382112"/>
                <a:gd name="connsiteX7" fmla="*/ 490825 w 604718"/>
                <a:gd name="connsiteY7" fmla="*/ 271509 h 382112"/>
                <a:gd name="connsiteX8" fmla="*/ 458400 w 604718"/>
                <a:gd name="connsiteY8" fmla="*/ 320701 h 382112"/>
                <a:gd name="connsiteX9" fmla="*/ 329326 w 604718"/>
                <a:gd name="connsiteY9" fmla="*/ 376337 h 382112"/>
                <a:gd name="connsiteX10" fmla="*/ 264632 w 604718"/>
                <a:gd name="connsiteY10" fmla="*/ 376337 h 382112"/>
                <a:gd name="connsiteX11" fmla="*/ 136819 w 604718"/>
                <a:gd name="connsiteY11" fmla="*/ 320701 h 382112"/>
                <a:gd name="connsiteX12" fmla="*/ 104550 w 604718"/>
                <a:gd name="connsiteY12" fmla="*/ 271509 h 382112"/>
                <a:gd name="connsiteX13" fmla="*/ 300973 w 604718"/>
                <a:gd name="connsiteY13" fmla="*/ 5 h 382112"/>
                <a:gd name="connsiteX14" fmla="*/ 334162 w 604718"/>
                <a:gd name="connsiteY14" fmla="*/ 4701 h 382112"/>
                <a:gd name="connsiteX15" fmla="*/ 581267 w 604718"/>
                <a:gd name="connsiteY15" fmla="*/ 92552 h 382112"/>
                <a:gd name="connsiteX16" fmla="*/ 588822 w 604718"/>
                <a:gd name="connsiteY16" fmla="*/ 114398 h 382112"/>
                <a:gd name="connsiteX17" fmla="*/ 589136 w 604718"/>
                <a:gd name="connsiteY17" fmla="*/ 114398 h 382112"/>
                <a:gd name="connsiteX18" fmla="*/ 589136 w 604718"/>
                <a:gd name="connsiteY18" fmla="*/ 270771 h 382112"/>
                <a:gd name="connsiteX19" fmla="*/ 604718 w 604718"/>
                <a:gd name="connsiteY19" fmla="*/ 321376 h 382112"/>
                <a:gd name="connsiteX20" fmla="*/ 561278 w 604718"/>
                <a:gd name="connsiteY20" fmla="*/ 321376 h 382112"/>
                <a:gd name="connsiteX21" fmla="*/ 576388 w 604718"/>
                <a:gd name="connsiteY21" fmla="*/ 271242 h 382112"/>
                <a:gd name="connsiteX22" fmla="*/ 576388 w 604718"/>
                <a:gd name="connsiteY22" fmla="*/ 120370 h 382112"/>
                <a:gd name="connsiteX23" fmla="*/ 333376 w 604718"/>
                <a:gd name="connsiteY23" fmla="*/ 222680 h 382112"/>
                <a:gd name="connsiteX24" fmla="*/ 268058 w 604718"/>
                <a:gd name="connsiteY24" fmla="*/ 223780 h 382112"/>
                <a:gd name="connsiteX25" fmla="*/ 13556 w 604718"/>
                <a:gd name="connsiteY25" fmla="*/ 125870 h 382112"/>
                <a:gd name="connsiteX26" fmla="*/ 13714 w 604718"/>
                <a:gd name="connsiteY26" fmla="*/ 100882 h 382112"/>
                <a:gd name="connsiteX27" fmla="*/ 267901 w 604718"/>
                <a:gd name="connsiteY27" fmla="*/ 5329 h 382112"/>
                <a:gd name="connsiteX28" fmla="*/ 300973 w 604718"/>
                <a:gd name="connsiteY28" fmla="*/ 5 h 38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4718" h="382112">
                  <a:moveTo>
                    <a:pt x="104550" y="208330"/>
                  </a:moveTo>
                  <a:lnTo>
                    <a:pt x="156180" y="208330"/>
                  </a:lnTo>
                  <a:lnTo>
                    <a:pt x="261642" y="248878"/>
                  </a:lnTo>
                  <a:cubicBezTo>
                    <a:pt x="274864" y="253907"/>
                    <a:pt x="289188" y="255007"/>
                    <a:pt x="298947" y="255007"/>
                  </a:cubicBezTo>
                  <a:cubicBezTo>
                    <a:pt x="314373" y="255007"/>
                    <a:pt x="329012" y="252493"/>
                    <a:pt x="340187" y="247621"/>
                  </a:cubicBezTo>
                  <a:lnTo>
                    <a:pt x="433687" y="208330"/>
                  </a:lnTo>
                  <a:lnTo>
                    <a:pt x="490825" y="208330"/>
                  </a:lnTo>
                  <a:lnTo>
                    <a:pt x="490825" y="271509"/>
                  </a:lnTo>
                  <a:cubicBezTo>
                    <a:pt x="490825" y="290998"/>
                    <a:pt x="476344" y="313000"/>
                    <a:pt x="458400" y="320701"/>
                  </a:cubicBezTo>
                  <a:lnTo>
                    <a:pt x="329326" y="376337"/>
                  </a:lnTo>
                  <a:cubicBezTo>
                    <a:pt x="311382" y="384038"/>
                    <a:pt x="282419" y="384038"/>
                    <a:pt x="264632" y="376337"/>
                  </a:cubicBezTo>
                  <a:lnTo>
                    <a:pt x="136819" y="320701"/>
                  </a:lnTo>
                  <a:cubicBezTo>
                    <a:pt x="119032" y="313000"/>
                    <a:pt x="104550" y="290998"/>
                    <a:pt x="104550" y="271509"/>
                  </a:cubicBezTo>
                  <a:close/>
                  <a:moveTo>
                    <a:pt x="300973" y="5"/>
                  </a:moveTo>
                  <a:cubicBezTo>
                    <a:pt x="312954" y="-93"/>
                    <a:pt x="324955" y="1479"/>
                    <a:pt x="334162" y="4701"/>
                  </a:cubicBezTo>
                  <a:lnTo>
                    <a:pt x="581267" y="92552"/>
                  </a:lnTo>
                  <a:cubicBezTo>
                    <a:pt x="596849" y="98053"/>
                    <a:pt x="599210" y="107168"/>
                    <a:pt x="588822" y="114398"/>
                  </a:cubicBezTo>
                  <a:lnTo>
                    <a:pt x="589136" y="114398"/>
                  </a:lnTo>
                  <a:lnTo>
                    <a:pt x="589136" y="270771"/>
                  </a:lnTo>
                  <a:lnTo>
                    <a:pt x="604718" y="321376"/>
                  </a:lnTo>
                  <a:lnTo>
                    <a:pt x="561278" y="321376"/>
                  </a:lnTo>
                  <a:lnTo>
                    <a:pt x="576388" y="271242"/>
                  </a:lnTo>
                  <a:lnTo>
                    <a:pt x="576388" y="120370"/>
                  </a:lnTo>
                  <a:lnTo>
                    <a:pt x="333376" y="222680"/>
                  </a:lnTo>
                  <a:cubicBezTo>
                    <a:pt x="315433" y="230224"/>
                    <a:pt x="286158" y="230695"/>
                    <a:pt x="268058" y="223780"/>
                  </a:cubicBezTo>
                  <a:lnTo>
                    <a:pt x="13556" y="125870"/>
                  </a:lnTo>
                  <a:cubicBezTo>
                    <a:pt x="-4544" y="118798"/>
                    <a:pt x="-4544" y="107640"/>
                    <a:pt x="13714" y="100882"/>
                  </a:cubicBezTo>
                  <a:lnTo>
                    <a:pt x="267901" y="5329"/>
                  </a:lnTo>
                  <a:cubicBezTo>
                    <a:pt x="277030" y="1872"/>
                    <a:pt x="288991" y="104"/>
                    <a:pt x="300973" y="5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FCBD2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4" name="矩形: 圆角 13"/>
          <p:cNvSpPr/>
          <p:nvPr/>
        </p:nvSpPr>
        <p:spPr>
          <a:xfrm>
            <a:off x="2623099" y="3945328"/>
            <a:ext cx="6945802" cy="108000"/>
          </a:xfrm>
          <a:prstGeom prst="roundRect">
            <a:avLst>
              <a:gd name="adj" fmla="val 50000"/>
            </a:avLst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研究过程</a:t>
            </a:r>
            <a:endParaRPr lang="zh-CN" altLang="en-US"/>
          </a:p>
        </p:txBody>
      </p:sp>
      <p:sp>
        <p:nvSpPr>
          <p:cNvPr id="31" name="棒"/>
          <p:cNvSpPr/>
          <p:nvPr/>
        </p:nvSpPr>
        <p:spPr>
          <a:xfrm>
            <a:off x="835502" y="2578822"/>
            <a:ext cx="10520997" cy="227604"/>
          </a:xfrm>
          <a:prstGeom prst="roundRect">
            <a:avLst>
              <a:gd name="adj" fmla="val 50000"/>
            </a:avLst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1806575" y="1839595"/>
            <a:ext cx="1927225" cy="1685290"/>
          </a:xfrm>
          <a:prstGeom prst="parallelogram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3987800" y="1839595"/>
            <a:ext cx="1927225" cy="1685290"/>
          </a:xfrm>
          <a:prstGeom prst="parallelogram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6169025" y="1839595"/>
            <a:ext cx="1927225" cy="1685290"/>
          </a:xfrm>
          <a:prstGeom prst="parallelogram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8350250" y="1839595"/>
            <a:ext cx="1927225" cy="1685290"/>
          </a:xfrm>
          <a:prstGeom prst="parallelogram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03780" y="206565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4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1.</a:t>
            </a:r>
            <a:endParaRPr lang="en-US" altLang="zh-CN" sz="4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84370" y="206565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4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2.</a:t>
            </a:r>
            <a:endParaRPr lang="en-US" altLang="zh-CN" sz="4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65595" y="206565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4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3.</a:t>
            </a:r>
            <a:endParaRPr lang="en-US" altLang="zh-CN" sz="4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47455" y="2065655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4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4.</a:t>
            </a:r>
            <a:endParaRPr lang="en-US" altLang="zh-CN" sz="4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20"/>
          <p:cNvSpPr txBox="1"/>
          <p:nvPr/>
        </p:nvSpPr>
        <p:spPr>
          <a:xfrm flipH="1">
            <a:off x="1835785" y="2858770"/>
            <a:ext cx="169481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20"/>
          <p:cNvSpPr txBox="1"/>
          <p:nvPr/>
        </p:nvSpPr>
        <p:spPr>
          <a:xfrm flipH="1">
            <a:off x="3987800" y="2894965"/>
            <a:ext cx="169481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20"/>
          <p:cNvSpPr txBox="1"/>
          <p:nvPr/>
        </p:nvSpPr>
        <p:spPr>
          <a:xfrm flipH="1">
            <a:off x="6169025" y="2894965"/>
            <a:ext cx="169481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20"/>
          <p:cNvSpPr txBox="1"/>
          <p:nvPr/>
        </p:nvSpPr>
        <p:spPr>
          <a:xfrm flipH="1">
            <a:off x="8350250" y="2894965"/>
            <a:ext cx="169481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22"/>
          <p:cNvSpPr txBox="1"/>
          <p:nvPr/>
        </p:nvSpPr>
        <p:spPr>
          <a:xfrm flipH="1">
            <a:off x="1621155" y="3690894"/>
            <a:ext cx="180784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22"/>
          <p:cNvSpPr txBox="1"/>
          <p:nvPr/>
        </p:nvSpPr>
        <p:spPr>
          <a:xfrm flipH="1">
            <a:off x="3843655" y="3690894"/>
            <a:ext cx="180784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6010910" y="3690894"/>
            <a:ext cx="180784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22"/>
          <p:cNvSpPr txBox="1"/>
          <p:nvPr/>
        </p:nvSpPr>
        <p:spPr>
          <a:xfrm flipH="1">
            <a:off x="8213090" y="3690894"/>
            <a:ext cx="180784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923290" y="5746750"/>
            <a:ext cx="10345420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单击此处添加本章节的简要内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1126" y="3761955"/>
            <a:ext cx="440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研究方法与过程</a:t>
            </a:r>
            <a:endParaRPr lang="zh-CN" altLang="en-US" sz="3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54235" y="2653324"/>
            <a:ext cx="854665" cy="854665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46900" y="2526658"/>
            <a:ext cx="63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83100" y="2526658"/>
            <a:ext cx="2358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AFCB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AFCB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研究思路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40640" y="2369820"/>
            <a:ext cx="11310720" cy="0"/>
          </a:xfrm>
          <a:prstGeom prst="line">
            <a:avLst/>
          </a:prstGeom>
          <a:ln w="47625">
            <a:solidFill>
              <a:srgbClr val="E9E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553453" y="2206625"/>
            <a:ext cx="324000" cy="324000"/>
          </a:xfrm>
          <a:prstGeom prst="ellipse">
            <a:avLst/>
          </a:prstGeom>
          <a:solidFill>
            <a:srgbClr val="E9E6D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23753" y="2206625"/>
            <a:ext cx="323850" cy="324000"/>
          </a:xfrm>
          <a:prstGeom prst="ellipse">
            <a:avLst/>
          </a:prstGeom>
          <a:solidFill>
            <a:srgbClr val="E9E6D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493903" y="2206625"/>
            <a:ext cx="323850" cy="324000"/>
          </a:xfrm>
          <a:prstGeom prst="ellipse">
            <a:avLst/>
          </a:prstGeom>
          <a:solidFill>
            <a:srgbClr val="E9E6D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964053" y="2206625"/>
            <a:ext cx="323850" cy="324000"/>
          </a:xfrm>
          <a:prstGeom prst="ellipse">
            <a:avLst/>
          </a:prstGeom>
          <a:solidFill>
            <a:srgbClr val="E9E6D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标注 16"/>
          <p:cNvSpPr/>
          <p:nvPr/>
        </p:nvSpPr>
        <p:spPr>
          <a:xfrm>
            <a:off x="1461770" y="1410335"/>
            <a:ext cx="2023745" cy="611505"/>
          </a:xfrm>
          <a:prstGeom prst="wedgeRectCallout">
            <a:avLst>
              <a:gd name="adj1" fmla="val -35880"/>
              <a:gd name="adj2" fmla="val 75025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17"/>
          <p:cNvSpPr/>
          <p:nvPr/>
        </p:nvSpPr>
        <p:spPr>
          <a:xfrm>
            <a:off x="3930015" y="1410335"/>
            <a:ext cx="2023745" cy="611505"/>
          </a:xfrm>
          <a:prstGeom prst="wedgeRectCallout">
            <a:avLst>
              <a:gd name="adj1" fmla="val -35880"/>
              <a:gd name="adj2" fmla="val 75025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18"/>
          <p:cNvSpPr/>
          <p:nvPr/>
        </p:nvSpPr>
        <p:spPr>
          <a:xfrm>
            <a:off x="6398260" y="1410335"/>
            <a:ext cx="2023745" cy="611505"/>
          </a:xfrm>
          <a:prstGeom prst="wedgeRectCallout">
            <a:avLst>
              <a:gd name="adj1" fmla="val -35880"/>
              <a:gd name="adj2" fmla="val 75025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标注 19"/>
          <p:cNvSpPr/>
          <p:nvPr/>
        </p:nvSpPr>
        <p:spPr>
          <a:xfrm>
            <a:off x="8866505" y="1410335"/>
            <a:ext cx="2023745" cy="611505"/>
          </a:xfrm>
          <a:prstGeom prst="wedgeRectCallout">
            <a:avLst>
              <a:gd name="adj1" fmla="val -35880"/>
              <a:gd name="adj2" fmla="val 75025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flipH="1">
            <a:off x="1462405" y="1485900"/>
            <a:ext cx="205549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flipH="1">
            <a:off x="3898265" y="1485900"/>
            <a:ext cx="205549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6398260" y="1485900"/>
            <a:ext cx="205549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8866505" y="1485900"/>
            <a:ext cx="205549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标注 25"/>
          <p:cNvSpPr/>
          <p:nvPr/>
        </p:nvSpPr>
        <p:spPr>
          <a:xfrm flipV="1">
            <a:off x="1461770" y="3043555"/>
            <a:ext cx="2023745" cy="3416300"/>
          </a:xfrm>
          <a:prstGeom prst="wedgeRectCallout">
            <a:avLst>
              <a:gd name="adj1" fmla="val -36946"/>
              <a:gd name="adj2" fmla="val 64200"/>
            </a:avLst>
          </a:prstGeom>
          <a:solidFill>
            <a:schemeClr val="bg1"/>
          </a:solidFill>
          <a:ln>
            <a:solidFill>
              <a:srgbClr val="AFC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标注 26"/>
          <p:cNvSpPr/>
          <p:nvPr/>
        </p:nvSpPr>
        <p:spPr>
          <a:xfrm flipV="1">
            <a:off x="3930015" y="3043555"/>
            <a:ext cx="2023745" cy="3416300"/>
          </a:xfrm>
          <a:prstGeom prst="wedgeRectCallout">
            <a:avLst>
              <a:gd name="adj1" fmla="val -36946"/>
              <a:gd name="adj2" fmla="val 64200"/>
            </a:avLst>
          </a:prstGeom>
          <a:solidFill>
            <a:schemeClr val="bg1"/>
          </a:solidFill>
          <a:ln>
            <a:solidFill>
              <a:srgbClr val="AFC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标注 27"/>
          <p:cNvSpPr/>
          <p:nvPr/>
        </p:nvSpPr>
        <p:spPr>
          <a:xfrm flipV="1">
            <a:off x="6398260" y="3043555"/>
            <a:ext cx="2023745" cy="3416300"/>
          </a:xfrm>
          <a:prstGeom prst="wedgeRectCallout">
            <a:avLst>
              <a:gd name="adj1" fmla="val -36946"/>
              <a:gd name="adj2" fmla="val 64200"/>
            </a:avLst>
          </a:prstGeom>
          <a:solidFill>
            <a:schemeClr val="bg1"/>
          </a:solidFill>
          <a:ln>
            <a:solidFill>
              <a:srgbClr val="AFC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标注 28"/>
          <p:cNvSpPr/>
          <p:nvPr/>
        </p:nvSpPr>
        <p:spPr>
          <a:xfrm flipV="1">
            <a:off x="8866505" y="3043555"/>
            <a:ext cx="2023745" cy="3416300"/>
          </a:xfrm>
          <a:prstGeom prst="wedgeRectCallout">
            <a:avLst>
              <a:gd name="adj1" fmla="val -36946"/>
              <a:gd name="adj2" fmla="val 64200"/>
            </a:avLst>
          </a:prstGeom>
          <a:solidFill>
            <a:schemeClr val="bg1"/>
          </a:solidFill>
          <a:ln>
            <a:solidFill>
              <a:srgbClr val="AFC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22"/>
          <p:cNvSpPr txBox="1"/>
          <p:nvPr/>
        </p:nvSpPr>
        <p:spPr>
          <a:xfrm flipH="1">
            <a:off x="1499235" y="4158615"/>
            <a:ext cx="192151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22"/>
          <p:cNvSpPr txBox="1"/>
          <p:nvPr/>
        </p:nvSpPr>
        <p:spPr>
          <a:xfrm flipH="1">
            <a:off x="3982085" y="4158615"/>
            <a:ext cx="192151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6464935" y="4158615"/>
            <a:ext cx="192151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22"/>
          <p:cNvSpPr txBox="1"/>
          <p:nvPr/>
        </p:nvSpPr>
        <p:spPr>
          <a:xfrm flipH="1">
            <a:off x="8947785" y="4158615"/>
            <a:ext cx="192151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循环"/>
          <p:cNvSpPr>
            <a:spLocks noEditPoints="1"/>
          </p:cNvSpPr>
          <p:nvPr/>
        </p:nvSpPr>
        <p:spPr>
          <a:xfrm>
            <a:off x="4145915" y="3267075"/>
            <a:ext cx="581025" cy="603250"/>
          </a:xfrm>
          <a:custGeom>
            <a:avLst/>
            <a:gdLst/>
            <a:ahLst/>
            <a:cxnLst>
              <a:cxn ang="0">
                <a:pos x="276702" y="172938"/>
              </a:cxn>
              <a:cxn ang="0">
                <a:pos x="138351" y="283619"/>
              </a:cxn>
              <a:cxn ang="0">
                <a:pos x="41505" y="249031"/>
              </a:cxn>
              <a:cxn ang="0">
                <a:pos x="20753" y="269784"/>
              </a:cxn>
              <a:cxn ang="0">
                <a:pos x="6918" y="276701"/>
              </a:cxn>
              <a:cxn ang="0">
                <a:pos x="0" y="262866"/>
              </a:cxn>
              <a:cxn ang="0">
                <a:pos x="0" y="179856"/>
              </a:cxn>
              <a:cxn ang="0">
                <a:pos x="6918" y="166021"/>
              </a:cxn>
              <a:cxn ang="0">
                <a:pos x="89928" y="166021"/>
              </a:cxn>
              <a:cxn ang="0">
                <a:pos x="103763" y="179856"/>
              </a:cxn>
              <a:cxn ang="0">
                <a:pos x="103763" y="186773"/>
              </a:cxn>
              <a:cxn ang="0">
                <a:pos x="76093" y="214444"/>
              </a:cxn>
              <a:cxn ang="0">
                <a:pos x="138351" y="242114"/>
              </a:cxn>
              <a:cxn ang="0">
                <a:pos x="221362" y="193691"/>
              </a:cxn>
              <a:cxn ang="0">
                <a:pos x="228280" y="172938"/>
              </a:cxn>
              <a:cxn ang="0">
                <a:pos x="235197" y="166021"/>
              </a:cxn>
              <a:cxn ang="0">
                <a:pos x="269785" y="166021"/>
              </a:cxn>
              <a:cxn ang="0">
                <a:pos x="276702" y="172938"/>
              </a:cxn>
              <a:cxn ang="0">
                <a:pos x="276702" y="172938"/>
              </a:cxn>
              <a:cxn ang="0">
                <a:pos x="283620" y="110681"/>
              </a:cxn>
              <a:cxn ang="0">
                <a:pos x="269785" y="117598"/>
              </a:cxn>
              <a:cxn ang="0">
                <a:pos x="186774" y="117598"/>
              </a:cxn>
              <a:cxn ang="0">
                <a:pos x="172939" y="110681"/>
              </a:cxn>
              <a:cxn ang="0">
                <a:pos x="179857" y="103763"/>
              </a:cxn>
              <a:cxn ang="0">
                <a:pos x="207527" y="76093"/>
              </a:cxn>
              <a:cxn ang="0">
                <a:pos x="138351" y="48423"/>
              </a:cxn>
              <a:cxn ang="0">
                <a:pos x="62258" y="96846"/>
              </a:cxn>
              <a:cxn ang="0">
                <a:pos x="48423" y="117598"/>
              </a:cxn>
              <a:cxn ang="0">
                <a:pos x="41505" y="117598"/>
              </a:cxn>
              <a:cxn ang="0">
                <a:pos x="6918" y="117598"/>
              </a:cxn>
              <a:cxn ang="0">
                <a:pos x="0" y="117598"/>
              </a:cxn>
              <a:cxn ang="0">
                <a:pos x="0" y="110681"/>
              </a:cxn>
              <a:cxn ang="0">
                <a:pos x="138351" y="0"/>
              </a:cxn>
              <a:cxn ang="0">
                <a:pos x="235197" y="41505"/>
              </a:cxn>
              <a:cxn ang="0">
                <a:pos x="262867" y="13835"/>
              </a:cxn>
              <a:cxn ang="0">
                <a:pos x="269785" y="13835"/>
              </a:cxn>
              <a:cxn ang="0">
                <a:pos x="283620" y="27670"/>
              </a:cxn>
              <a:cxn ang="0">
                <a:pos x="283620" y="110681"/>
              </a:cxn>
            </a:cxnLst>
            <a:rect l="0" t="0" r="0" b="0"/>
            <a:pathLst>
              <a:path w="41" h="41">
                <a:moveTo>
                  <a:pt x="40" y="25"/>
                </a:moveTo>
                <a:cubicBezTo>
                  <a:pt x="38" y="35"/>
                  <a:pt x="30" y="41"/>
                  <a:pt x="20" y="41"/>
                </a:cubicBezTo>
                <a:cubicBezTo>
                  <a:pt x="15" y="41"/>
                  <a:pt x="10" y="39"/>
                  <a:pt x="6" y="36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40"/>
                  <a:pt x="2" y="40"/>
                  <a:pt x="1" y="40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33"/>
                  <a:pt x="17" y="35"/>
                  <a:pt x="20" y="35"/>
                </a:cubicBezTo>
                <a:cubicBezTo>
                  <a:pt x="25" y="35"/>
                  <a:pt x="29" y="32"/>
                  <a:pt x="32" y="28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5"/>
                  <a:pt x="34" y="24"/>
                  <a:pt x="34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lose/>
                <a:moveTo>
                  <a:pt x="41" y="16"/>
                </a:moveTo>
                <a:cubicBezTo>
                  <a:pt x="41" y="17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7"/>
                  <a:pt x="25" y="16"/>
                </a:cubicBezTo>
                <a:cubicBezTo>
                  <a:pt x="25" y="15"/>
                  <a:pt x="26" y="15"/>
                  <a:pt x="26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5" y="7"/>
                  <a:pt x="11" y="10"/>
                  <a:pt x="9" y="14"/>
                </a:cubicBezTo>
                <a:cubicBezTo>
                  <a:pt x="8" y="15"/>
                  <a:pt x="8" y="16"/>
                  <a:pt x="7" y="17"/>
                </a:cubicBezTo>
                <a:cubicBezTo>
                  <a:pt x="7" y="17"/>
                  <a:pt x="7" y="17"/>
                  <a:pt x="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2" y="7"/>
                  <a:pt x="10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39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rgbClr val="AFCBD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WIFI"/>
          <p:cNvSpPr>
            <a:spLocks noEditPoints="1"/>
          </p:cNvSpPr>
          <p:nvPr/>
        </p:nvSpPr>
        <p:spPr>
          <a:xfrm>
            <a:off x="6583680" y="3292475"/>
            <a:ext cx="508000" cy="568960"/>
          </a:xfrm>
          <a:custGeom>
            <a:avLst/>
            <a:gdLst/>
            <a:ahLst/>
            <a:cxnLst>
              <a:cxn ang="0">
                <a:pos x="256229" y="257304"/>
              </a:cxn>
              <a:cxn ang="0">
                <a:pos x="249304" y="257304"/>
              </a:cxn>
              <a:cxn ang="0">
                <a:pos x="221603" y="257304"/>
              </a:cxn>
              <a:cxn ang="0">
                <a:pos x="207753" y="250350"/>
              </a:cxn>
              <a:cxn ang="0">
                <a:pos x="6925" y="48679"/>
              </a:cxn>
              <a:cxn ang="0">
                <a:pos x="0" y="34771"/>
              </a:cxn>
              <a:cxn ang="0">
                <a:pos x="0" y="6954"/>
              </a:cxn>
              <a:cxn ang="0">
                <a:pos x="0" y="0"/>
              </a:cxn>
              <a:cxn ang="0">
                <a:pos x="13850" y="0"/>
              </a:cxn>
              <a:cxn ang="0">
                <a:pos x="13850" y="0"/>
              </a:cxn>
              <a:cxn ang="0">
                <a:pos x="186978" y="76496"/>
              </a:cxn>
              <a:cxn ang="0">
                <a:pos x="263154" y="250350"/>
              </a:cxn>
              <a:cxn ang="0">
                <a:pos x="256229" y="257304"/>
              </a:cxn>
              <a:cxn ang="0">
                <a:pos x="159277" y="257304"/>
              </a:cxn>
              <a:cxn ang="0">
                <a:pos x="152352" y="257304"/>
              </a:cxn>
              <a:cxn ang="0">
                <a:pos x="131577" y="257304"/>
              </a:cxn>
              <a:cxn ang="0">
                <a:pos x="117727" y="250350"/>
              </a:cxn>
              <a:cxn ang="0">
                <a:pos x="6925" y="139083"/>
              </a:cxn>
              <a:cxn ang="0">
                <a:pos x="0" y="132129"/>
              </a:cxn>
              <a:cxn ang="0">
                <a:pos x="0" y="104312"/>
              </a:cxn>
              <a:cxn ang="0">
                <a:pos x="0" y="97358"/>
              </a:cxn>
              <a:cxn ang="0">
                <a:pos x="13850" y="90404"/>
              </a:cxn>
              <a:cxn ang="0">
                <a:pos x="13850" y="90404"/>
              </a:cxn>
              <a:cxn ang="0">
                <a:pos x="117727" y="139083"/>
              </a:cxn>
              <a:cxn ang="0">
                <a:pos x="166203" y="250350"/>
              </a:cxn>
              <a:cxn ang="0">
                <a:pos x="159277" y="257304"/>
              </a:cxn>
              <a:cxn ang="0">
                <a:pos x="34626" y="257304"/>
              </a:cxn>
              <a:cxn ang="0">
                <a:pos x="0" y="222533"/>
              </a:cxn>
              <a:cxn ang="0">
                <a:pos x="34626" y="187762"/>
              </a:cxn>
              <a:cxn ang="0">
                <a:pos x="69251" y="222533"/>
              </a:cxn>
              <a:cxn ang="0">
                <a:pos x="34626" y="257304"/>
              </a:cxn>
            </a:cxnLst>
            <a:rect l="0" t="0" r="0" b="0"/>
            <a:pathLst>
              <a:path w="38" h="37">
                <a:moveTo>
                  <a:pt x="37" y="37"/>
                </a:moveTo>
                <a:cubicBezTo>
                  <a:pt x="37" y="37"/>
                  <a:pt x="36" y="37"/>
                  <a:pt x="36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1" y="37"/>
                  <a:pt x="30" y="37"/>
                  <a:pt x="30" y="36"/>
                </a:cubicBezTo>
                <a:cubicBezTo>
                  <a:pt x="29" y="20"/>
                  <a:pt x="17" y="8"/>
                  <a:pt x="1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1" y="0"/>
                  <a:pt x="20" y="4"/>
                  <a:pt x="27" y="11"/>
                </a:cubicBezTo>
                <a:cubicBezTo>
                  <a:pt x="33" y="17"/>
                  <a:pt x="37" y="26"/>
                  <a:pt x="38" y="36"/>
                </a:cubicBezTo>
                <a:cubicBezTo>
                  <a:pt x="38" y="36"/>
                  <a:pt x="37" y="37"/>
                  <a:pt x="37" y="37"/>
                </a:cubicBezTo>
                <a:close/>
                <a:moveTo>
                  <a:pt x="23" y="37"/>
                </a:moveTo>
                <a:cubicBezTo>
                  <a:pt x="23" y="37"/>
                  <a:pt x="23" y="37"/>
                  <a:pt x="22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7"/>
                  <a:pt x="17" y="36"/>
                </a:cubicBezTo>
                <a:cubicBezTo>
                  <a:pt x="16" y="28"/>
                  <a:pt x="10" y="21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1" y="14"/>
                  <a:pt x="1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4"/>
                  <a:pt x="13" y="16"/>
                  <a:pt x="17" y="20"/>
                </a:cubicBezTo>
                <a:cubicBezTo>
                  <a:pt x="21" y="24"/>
                  <a:pt x="23" y="30"/>
                  <a:pt x="24" y="36"/>
                </a:cubicBezTo>
                <a:cubicBezTo>
                  <a:pt x="24" y="36"/>
                  <a:pt x="24" y="36"/>
                  <a:pt x="23" y="37"/>
                </a:cubicBezTo>
                <a:close/>
                <a:moveTo>
                  <a:pt x="5" y="37"/>
                </a:moveTo>
                <a:cubicBezTo>
                  <a:pt x="2" y="37"/>
                  <a:pt x="0" y="35"/>
                  <a:pt x="0" y="32"/>
                </a:cubicBezTo>
                <a:cubicBezTo>
                  <a:pt x="0" y="29"/>
                  <a:pt x="2" y="27"/>
                  <a:pt x="5" y="27"/>
                </a:cubicBezTo>
                <a:cubicBezTo>
                  <a:pt x="8" y="27"/>
                  <a:pt x="10" y="29"/>
                  <a:pt x="10" y="32"/>
                </a:cubicBezTo>
                <a:cubicBezTo>
                  <a:pt x="10" y="35"/>
                  <a:pt x="8" y="37"/>
                  <a:pt x="5" y="37"/>
                </a:cubicBezTo>
                <a:close/>
              </a:path>
            </a:pathLst>
          </a:custGeom>
          <a:solidFill>
            <a:srgbClr val="AFCBD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电量"/>
          <p:cNvSpPr>
            <a:spLocks noEditPoints="1"/>
          </p:cNvSpPr>
          <p:nvPr/>
        </p:nvSpPr>
        <p:spPr>
          <a:xfrm>
            <a:off x="9023350" y="3292475"/>
            <a:ext cx="542290" cy="568960"/>
          </a:xfrm>
          <a:custGeom>
            <a:avLst/>
            <a:gdLst/>
            <a:ahLst/>
            <a:cxnLst>
              <a:cxn ang="0">
                <a:pos x="48184" y="283619"/>
              </a:cxn>
              <a:cxn ang="0">
                <a:pos x="41301" y="283619"/>
              </a:cxn>
              <a:cxn ang="0">
                <a:pos x="6883" y="283619"/>
              </a:cxn>
              <a:cxn ang="0">
                <a:pos x="0" y="283619"/>
              </a:cxn>
              <a:cxn ang="0">
                <a:pos x="0" y="242114"/>
              </a:cxn>
              <a:cxn ang="0">
                <a:pos x="6883" y="242114"/>
              </a:cxn>
              <a:cxn ang="0">
                <a:pos x="41301" y="242114"/>
              </a:cxn>
              <a:cxn ang="0">
                <a:pos x="48184" y="242114"/>
              </a:cxn>
              <a:cxn ang="0">
                <a:pos x="48184" y="283619"/>
              </a:cxn>
              <a:cxn ang="0">
                <a:pos x="117018" y="283619"/>
              </a:cxn>
              <a:cxn ang="0">
                <a:pos x="117018" y="283619"/>
              </a:cxn>
              <a:cxn ang="0">
                <a:pos x="75718" y="283619"/>
              </a:cxn>
              <a:cxn ang="0">
                <a:pos x="75718" y="283619"/>
              </a:cxn>
              <a:cxn ang="0">
                <a:pos x="75718" y="221361"/>
              </a:cxn>
              <a:cxn ang="0">
                <a:pos x="75718" y="214444"/>
              </a:cxn>
              <a:cxn ang="0">
                <a:pos x="117018" y="214444"/>
              </a:cxn>
              <a:cxn ang="0">
                <a:pos x="117018" y="221361"/>
              </a:cxn>
              <a:cxn ang="0">
                <a:pos x="117018" y="283619"/>
              </a:cxn>
              <a:cxn ang="0">
                <a:pos x="192736" y="283619"/>
              </a:cxn>
              <a:cxn ang="0">
                <a:pos x="185852" y="283619"/>
              </a:cxn>
              <a:cxn ang="0">
                <a:pos x="151435" y="283619"/>
              </a:cxn>
              <a:cxn ang="0">
                <a:pos x="144552" y="283619"/>
              </a:cxn>
              <a:cxn ang="0">
                <a:pos x="144552" y="172938"/>
              </a:cxn>
              <a:cxn ang="0">
                <a:pos x="151435" y="166021"/>
              </a:cxn>
              <a:cxn ang="0">
                <a:pos x="185852" y="166021"/>
              </a:cxn>
              <a:cxn ang="0">
                <a:pos x="192736" y="172938"/>
              </a:cxn>
              <a:cxn ang="0">
                <a:pos x="192736" y="283619"/>
              </a:cxn>
              <a:cxn ang="0">
                <a:pos x="261570" y="283619"/>
              </a:cxn>
              <a:cxn ang="0">
                <a:pos x="254686" y="283619"/>
              </a:cxn>
              <a:cxn ang="0">
                <a:pos x="220269" y="283619"/>
              </a:cxn>
              <a:cxn ang="0">
                <a:pos x="213386" y="283619"/>
              </a:cxn>
              <a:cxn ang="0">
                <a:pos x="213386" y="103763"/>
              </a:cxn>
              <a:cxn ang="0">
                <a:pos x="220269" y="96846"/>
              </a:cxn>
              <a:cxn ang="0">
                <a:pos x="254686" y="96846"/>
              </a:cxn>
              <a:cxn ang="0">
                <a:pos x="261570" y="103763"/>
              </a:cxn>
              <a:cxn ang="0">
                <a:pos x="261570" y="283619"/>
              </a:cxn>
              <a:cxn ang="0">
                <a:pos x="330404" y="283619"/>
              </a:cxn>
              <a:cxn ang="0">
                <a:pos x="323521" y="283619"/>
              </a:cxn>
              <a:cxn ang="0">
                <a:pos x="289104" y="283619"/>
              </a:cxn>
              <a:cxn ang="0">
                <a:pos x="282220" y="283619"/>
              </a:cxn>
              <a:cxn ang="0">
                <a:pos x="282220" y="6918"/>
              </a:cxn>
              <a:cxn ang="0">
                <a:pos x="289104" y="0"/>
              </a:cxn>
              <a:cxn ang="0">
                <a:pos x="323521" y="0"/>
              </a:cxn>
              <a:cxn ang="0">
                <a:pos x="330404" y="6918"/>
              </a:cxn>
              <a:cxn ang="0">
                <a:pos x="330404" y="283619"/>
              </a:cxn>
            </a:cxnLst>
            <a:rect l="0" t="0" r="0" b="0"/>
            <a:pathLst>
              <a:path w="48" h="41">
                <a:moveTo>
                  <a:pt x="7" y="41"/>
                </a:moveTo>
                <a:cubicBezTo>
                  <a:pt x="7" y="41"/>
                  <a:pt x="7" y="41"/>
                  <a:pt x="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1" y="35"/>
                  <a:pt x="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lnTo>
                  <a:pt x="7" y="41"/>
                </a:lnTo>
                <a:close/>
                <a:moveTo>
                  <a:pt x="17" y="41"/>
                </a:moveTo>
                <a:cubicBezTo>
                  <a:pt x="17" y="41"/>
                  <a:pt x="17" y="41"/>
                  <a:pt x="17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1"/>
                  <a:pt x="11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7" y="32"/>
                  <a:pt x="17" y="32"/>
                </a:cubicBezTo>
                <a:lnTo>
                  <a:pt x="17" y="41"/>
                </a:lnTo>
                <a:close/>
                <a:moveTo>
                  <a:pt x="28" y="41"/>
                </a:moveTo>
                <a:cubicBezTo>
                  <a:pt x="28" y="41"/>
                  <a:pt x="27" y="41"/>
                  <a:pt x="27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4"/>
                  <a:pt x="22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8" y="25"/>
                  <a:pt x="28" y="25"/>
                </a:cubicBezTo>
                <a:lnTo>
                  <a:pt x="28" y="41"/>
                </a:lnTo>
                <a:close/>
                <a:moveTo>
                  <a:pt x="38" y="41"/>
                </a:moveTo>
                <a:cubicBezTo>
                  <a:pt x="38" y="41"/>
                  <a:pt x="38" y="41"/>
                  <a:pt x="37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1" y="41"/>
                  <a:pt x="31" y="41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4"/>
                  <a:pt x="32" y="14"/>
                  <a:pt x="32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8" y="14"/>
                  <a:pt x="38" y="14"/>
                  <a:pt x="38" y="15"/>
                </a:cubicBezTo>
                <a:lnTo>
                  <a:pt x="38" y="41"/>
                </a:lnTo>
                <a:close/>
                <a:moveTo>
                  <a:pt x="48" y="41"/>
                </a:moveTo>
                <a:cubicBezTo>
                  <a:pt x="48" y="41"/>
                  <a:pt x="48" y="41"/>
                  <a:pt x="47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1" y="41"/>
                  <a:pt x="41" y="4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2" y="0"/>
                  <a:pt x="4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41"/>
                </a:lnTo>
                <a:close/>
              </a:path>
            </a:pathLst>
          </a:custGeom>
          <a:solidFill>
            <a:srgbClr val="AFCBD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链接"/>
          <p:cNvSpPr/>
          <p:nvPr/>
        </p:nvSpPr>
        <p:spPr>
          <a:xfrm>
            <a:off x="1642745" y="3267075"/>
            <a:ext cx="494665" cy="603250"/>
          </a:xfrm>
          <a:custGeom>
            <a:avLst/>
            <a:gdLst/>
            <a:ahLst/>
            <a:cxnLst>
              <a:cxn ang="0">
                <a:pos x="149140" y="135419"/>
              </a:cxn>
              <a:cxn ang="0">
                <a:pos x="125085" y="145092"/>
              </a:cxn>
              <a:cxn ang="0">
                <a:pos x="67354" y="106401"/>
              </a:cxn>
              <a:cxn ang="0">
                <a:pos x="67354" y="101564"/>
              </a:cxn>
              <a:cxn ang="0">
                <a:pos x="67354" y="96728"/>
              </a:cxn>
              <a:cxn ang="0">
                <a:pos x="125085" y="62873"/>
              </a:cxn>
              <a:cxn ang="0">
                <a:pos x="149140" y="67710"/>
              </a:cxn>
              <a:cxn ang="0">
                <a:pos x="182817" y="33855"/>
              </a:cxn>
              <a:cxn ang="0">
                <a:pos x="149140" y="0"/>
              </a:cxn>
              <a:cxn ang="0">
                <a:pos x="115463" y="33855"/>
              </a:cxn>
              <a:cxn ang="0">
                <a:pos x="115463" y="38691"/>
              </a:cxn>
              <a:cxn ang="0">
                <a:pos x="52921" y="72546"/>
              </a:cxn>
              <a:cxn ang="0">
                <a:pos x="33677" y="67710"/>
              </a:cxn>
              <a:cxn ang="0">
                <a:pos x="0" y="101564"/>
              </a:cxn>
              <a:cxn ang="0">
                <a:pos x="33677" y="135419"/>
              </a:cxn>
              <a:cxn ang="0">
                <a:pos x="52921" y="130583"/>
              </a:cxn>
              <a:cxn ang="0">
                <a:pos x="115463" y="164438"/>
              </a:cxn>
              <a:cxn ang="0">
                <a:pos x="115463" y="169274"/>
              </a:cxn>
              <a:cxn ang="0">
                <a:pos x="149140" y="203129"/>
              </a:cxn>
              <a:cxn ang="0">
                <a:pos x="182817" y="169274"/>
              </a:cxn>
              <a:cxn ang="0">
                <a:pos x="149140" y="135419"/>
              </a:cxn>
            </a:cxnLst>
            <a:rect l="0" t="0" r="0" b="0"/>
            <a:pathLst>
              <a:path w="38" h="42">
                <a:moveTo>
                  <a:pt x="31" y="28"/>
                </a:moveTo>
                <a:cubicBezTo>
                  <a:pt x="29" y="28"/>
                  <a:pt x="28" y="29"/>
                  <a:pt x="26" y="30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1"/>
                  <a:pt x="14" y="21"/>
                </a:cubicBezTo>
                <a:cubicBezTo>
                  <a:pt x="14" y="21"/>
                  <a:pt x="14" y="20"/>
                  <a:pt x="14" y="20"/>
                </a:cubicBezTo>
                <a:cubicBezTo>
                  <a:pt x="26" y="13"/>
                  <a:pt x="26" y="13"/>
                  <a:pt x="26" y="13"/>
                </a:cubicBezTo>
                <a:cubicBezTo>
                  <a:pt x="28" y="13"/>
                  <a:pt x="29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3"/>
                  <a:pt x="35" y="0"/>
                  <a:pt x="31" y="0"/>
                </a:cubicBezTo>
                <a:cubicBezTo>
                  <a:pt x="27" y="0"/>
                  <a:pt x="24" y="3"/>
                  <a:pt x="24" y="7"/>
                </a:cubicBezTo>
                <a:cubicBezTo>
                  <a:pt x="24" y="7"/>
                  <a:pt x="24" y="8"/>
                  <a:pt x="24" y="8"/>
                </a:cubicBezTo>
                <a:cubicBezTo>
                  <a:pt x="11" y="15"/>
                  <a:pt x="11" y="15"/>
                  <a:pt x="11" y="15"/>
                </a:cubicBezTo>
                <a:cubicBezTo>
                  <a:pt x="10" y="15"/>
                  <a:pt x="9" y="14"/>
                  <a:pt x="7" y="14"/>
                </a:cubicBezTo>
                <a:cubicBezTo>
                  <a:pt x="3" y="14"/>
                  <a:pt x="0" y="17"/>
                  <a:pt x="0" y="21"/>
                </a:cubicBezTo>
                <a:cubicBezTo>
                  <a:pt x="0" y="25"/>
                  <a:pt x="3" y="28"/>
                  <a:pt x="7" y="28"/>
                </a:cubicBezTo>
                <a:cubicBezTo>
                  <a:pt x="9" y="28"/>
                  <a:pt x="10" y="28"/>
                  <a:pt x="11" y="27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5"/>
                  <a:pt x="24" y="35"/>
                </a:cubicBezTo>
                <a:cubicBezTo>
                  <a:pt x="24" y="39"/>
                  <a:pt x="27" y="42"/>
                  <a:pt x="31" y="42"/>
                </a:cubicBezTo>
                <a:cubicBezTo>
                  <a:pt x="35" y="42"/>
                  <a:pt x="38" y="39"/>
                  <a:pt x="38" y="35"/>
                </a:cubicBezTo>
                <a:cubicBezTo>
                  <a:pt x="38" y="31"/>
                  <a:pt x="35" y="28"/>
                  <a:pt x="31" y="28"/>
                </a:cubicBezTo>
                <a:close/>
              </a:path>
            </a:pathLst>
          </a:custGeom>
          <a:solidFill>
            <a:srgbClr val="AFCBD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348230" y="3267075"/>
            <a:ext cx="1033145" cy="152400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822190" y="3267075"/>
            <a:ext cx="1033145" cy="152400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296150" y="3267075"/>
            <a:ext cx="1033145" cy="152400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770110" y="3267075"/>
            <a:ext cx="1033145" cy="152400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3" name="飞机"/>
          <p:cNvSpPr/>
          <p:nvPr/>
        </p:nvSpPr>
        <p:spPr bwMode="auto">
          <a:xfrm>
            <a:off x="5226209" y="1140215"/>
            <a:ext cx="1739582" cy="1359780"/>
          </a:xfrm>
          <a:custGeom>
            <a:avLst/>
            <a:gdLst>
              <a:gd name="T0" fmla="*/ 1192017 w 5457"/>
              <a:gd name="T1" fmla="*/ 625834 h 4219"/>
              <a:gd name="T2" fmla="*/ 1397229 w 5457"/>
              <a:gd name="T3" fmla="*/ 80210 h 4219"/>
              <a:gd name="T4" fmla="*/ 867371 w 5457"/>
              <a:gd name="T5" fmla="*/ 406660 h 4219"/>
              <a:gd name="T6" fmla="*/ 637084 w 5457"/>
              <a:gd name="T7" fmla="*/ 396427 h 4219"/>
              <a:gd name="T8" fmla="*/ 585286 w 5457"/>
              <a:gd name="T9" fmla="*/ 489510 h 4219"/>
              <a:gd name="T10" fmla="*/ 637084 w 5457"/>
              <a:gd name="T11" fmla="*/ 582593 h 4219"/>
              <a:gd name="T12" fmla="*/ 783900 w 5457"/>
              <a:gd name="T13" fmla="*/ 589195 h 4219"/>
              <a:gd name="T14" fmla="*/ 269878 w 5457"/>
              <a:gd name="T15" fmla="*/ 625834 h 4219"/>
              <a:gd name="T16" fmla="*/ 316727 w 5457"/>
              <a:gd name="T17" fmla="*/ 646629 h 4219"/>
              <a:gd name="T18" fmla="*/ 129330 w 5457"/>
              <a:gd name="T19" fmla="*/ 689209 h 4219"/>
              <a:gd name="T20" fmla="*/ 269878 w 5457"/>
              <a:gd name="T21" fmla="*/ 941721 h 4219"/>
              <a:gd name="T22" fmla="*/ 1688553 w 5457"/>
              <a:gd name="T23" fmla="*/ 737731 h 4219"/>
              <a:gd name="T24" fmla="*/ 1800397 w 5457"/>
              <a:gd name="T25" fmla="*/ 452871 h 4219"/>
              <a:gd name="T26" fmla="*/ 1608711 w 5457"/>
              <a:gd name="T27" fmla="*/ 576652 h 4219"/>
              <a:gd name="T28" fmla="*/ 1654241 w 5457"/>
              <a:gd name="T29" fmla="*/ 453861 h 4219"/>
              <a:gd name="T30" fmla="*/ 1472782 w 5457"/>
              <a:gd name="T31" fmla="*/ 328101 h 4219"/>
              <a:gd name="T32" fmla="*/ 1593534 w 5457"/>
              <a:gd name="T33" fmla="*/ 1134159 h 4219"/>
              <a:gd name="T34" fmla="*/ 1471462 w 5457"/>
              <a:gd name="T35" fmla="*/ 1075074 h 4219"/>
              <a:gd name="T36" fmla="*/ 1369516 w 5457"/>
              <a:gd name="T37" fmla="*/ 1179380 h 4219"/>
              <a:gd name="T38" fmla="*/ 1335204 w 5457"/>
              <a:gd name="T39" fmla="*/ 1188622 h 4219"/>
              <a:gd name="T40" fmla="*/ 1202574 w 5457"/>
              <a:gd name="T41" fmla="*/ 1210737 h 4219"/>
              <a:gd name="T42" fmla="*/ 1645992 w 5457"/>
              <a:gd name="T43" fmla="*/ 1243415 h 4219"/>
              <a:gd name="T44" fmla="*/ 1593534 w 5457"/>
              <a:gd name="T45" fmla="*/ 1134159 h 4219"/>
              <a:gd name="T46" fmla="*/ 258991 w 5457"/>
              <a:gd name="T47" fmla="*/ 86151 h 4219"/>
              <a:gd name="T48" fmla="*/ 519631 w 5457"/>
              <a:gd name="T49" fmla="*/ 135333 h 4219"/>
              <a:gd name="T50" fmla="*/ 523590 w 5457"/>
              <a:gd name="T51" fmla="*/ 137974 h 4219"/>
              <a:gd name="T52" fmla="*/ 650611 w 5457"/>
              <a:gd name="T53" fmla="*/ 89452 h 4219"/>
              <a:gd name="T54" fmla="*/ 730123 w 5457"/>
              <a:gd name="T55" fmla="*/ 223135 h 4219"/>
              <a:gd name="T56" fmla="*/ 133619 w 5457"/>
              <a:gd name="T57" fmla="*/ 167681 h 4219"/>
              <a:gd name="T58" fmla="*/ 473441 w 5457"/>
              <a:gd name="T59" fmla="*/ 653561 h 4219"/>
              <a:gd name="T60" fmla="*/ 473441 w 5457"/>
              <a:gd name="T61" fmla="*/ 697461 h 4219"/>
              <a:gd name="T62" fmla="*/ 473441 w 5457"/>
              <a:gd name="T63" fmla="*/ 653561 h 4219"/>
              <a:gd name="T64" fmla="*/ 650941 w 5457"/>
              <a:gd name="T65" fmla="*/ 675346 h 4219"/>
              <a:gd name="T66" fmla="*/ 607391 w 5457"/>
              <a:gd name="T67" fmla="*/ 675346 h 4219"/>
              <a:gd name="T68" fmla="*/ 1284065 w 5457"/>
              <a:gd name="T69" fmla="*/ 653561 h 4219"/>
              <a:gd name="T70" fmla="*/ 1284065 w 5457"/>
              <a:gd name="T71" fmla="*/ 697461 h 4219"/>
              <a:gd name="T72" fmla="*/ 1284065 w 5457"/>
              <a:gd name="T73" fmla="*/ 653561 h 4219"/>
              <a:gd name="T74" fmla="*/ 595183 w 5457"/>
              <a:gd name="T75" fmla="*/ 1034804 h 4219"/>
              <a:gd name="T76" fmla="*/ 556252 w 5457"/>
              <a:gd name="T77" fmla="*/ 1060881 h 4219"/>
              <a:gd name="T78" fmla="*/ 556252 w 5457"/>
              <a:gd name="T79" fmla="*/ 1154293 h 4219"/>
              <a:gd name="T80" fmla="*/ 594854 w 5457"/>
              <a:gd name="T81" fmla="*/ 1180040 h 4219"/>
              <a:gd name="T82" fmla="*/ 829430 w 5457"/>
              <a:gd name="T83" fmla="*/ 1178389 h 4219"/>
              <a:gd name="T84" fmla="*/ 1107226 w 5457"/>
              <a:gd name="T85" fmla="*/ 1365875 h 4219"/>
              <a:gd name="T86" fmla="*/ 688222 w 5457"/>
              <a:gd name="T87" fmla="*/ 1003446 h 4219"/>
              <a:gd name="T88" fmla="*/ 586935 w 5457"/>
              <a:gd name="T89" fmla="*/ 1074744 h 4219"/>
              <a:gd name="T90" fmla="*/ 592544 w 5457"/>
              <a:gd name="T91" fmla="*/ 1074744 h 4219"/>
              <a:gd name="T92" fmla="*/ 592544 w 5457"/>
              <a:gd name="T93" fmla="*/ 1140430 h 4219"/>
              <a:gd name="T94" fmla="*/ 586935 w 5457"/>
              <a:gd name="T95" fmla="*/ 1140430 h 4219"/>
              <a:gd name="T96" fmla="*/ 586935 w 5457"/>
              <a:gd name="T97" fmla="*/ 1074744 h 4219"/>
              <a:gd name="T98" fmla="*/ 638733 w 5457"/>
              <a:gd name="T99" fmla="*/ 433396 h 4219"/>
              <a:gd name="T100" fmla="*/ 645662 w 5457"/>
              <a:gd name="T101" fmla="*/ 443299 h 4219"/>
              <a:gd name="T102" fmla="*/ 645662 w 5457"/>
              <a:gd name="T103" fmla="*/ 535722 h 4219"/>
              <a:gd name="T104" fmla="*/ 628506 w 5457"/>
              <a:gd name="T105" fmla="*/ 535722 h 4219"/>
              <a:gd name="T106" fmla="*/ 628506 w 5457"/>
              <a:gd name="T107" fmla="*/ 443299 h 4219"/>
              <a:gd name="T108" fmla="*/ 638733 w 5457"/>
              <a:gd name="T109" fmla="*/ 432076 h 421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57" h="4219">
                <a:moveTo>
                  <a:pt x="4161" y="1896"/>
                </a:moveTo>
                <a:cubicBezTo>
                  <a:pt x="3613" y="1896"/>
                  <a:pt x="3613" y="1896"/>
                  <a:pt x="3613" y="1896"/>
                </a:cubicBezTo>
                <a:cubicBezTo>
                  <a:pt x="4483" y="243"/>
                  <a:pt x="4483" y="243"/>
                  <a:pt x="4483" y="243"/>
                </a:cubicBezTo>
                <a:cubicBezTo>
                  <a:pt x="4235" y="243"/>
                  <a:pt x="4235" y="243"/>
                  <a:pt x="4235" y="243"/>
                </a:cubicBezTo>
                <a:cubicBezTo>
                  <a:pt x="2989" y="1276"/>
                  <a:pt x="2989" y="1276"/>
                  <a:pt x="2989" y="1276"/>
                </a:cubicBezTo>
                <a:cubicBezTo>
                  <a:pt x="2870" y="1258"/>
                  <a:pt x="2750" y="1243"/>
                  <a:pt x="2629" y="1232"/>
                </a:cubicBezTo>
                <a:cubicBezTo>
                  <a:pt x="2416" y="1212"/>
                  <a:pt x="2201" y="1205"/>
                  <a:pt x="1982" y="1215"/>
                </a:cubicBezTo>
                <a:cubicBezTo>
                  <a:pt x="1967" y="1206"/>
                  <a:pt x="1950" y="1201"/>
                  <a:pt x="1931" y="1201"/>
                </a:cubicBezTo>
                <a:cubicBezTo>
                  <a:pt x="1880" y="1201"/>
                  <a:pt x="1837" y="1239"/>
                  <a:pt x="1810" y="1299"/>
                </a:cubicBezTo>
                <a:cubicBezTo>
                  <a:pt x="1788" y="1347"/>
                  <a:pt x="1774" y="1413"/>
                  <a:pt x="1774" y="1483"/>
                </a:cubicBezTo>
                <a:cubicBezTo>
                  <a:pt x="1774" y="1554"/>
                  <a:pt x="1788" y="1619"/>
                  <a:pt x="1810" y="1667"/>
                </a:cubicBezTo>
                <a:cubicBezTo>
                  <a:pt x="1837" y="1727"/>
                  <a:pt x="1880" y="1765"/>
                  <a:pt x="1931" y="1765"/>
                </a:cubicBezTo>
                <a:cubicBezTo>
                  <a:pt x="1939" y="1765"/>
                  <a:pt x="1946" y="1764"/>
                  <a:pt x="1953" y="1763"/>
                </a:cubicBezTo>
                <a:cubicBezTo>
                  <a:pt x="2093" y="1779"/>
                  <a:pt x="2234" y="1786"/>
                  <a:pt x="2376" y="1785"/>
                </a:cubicBezTo>
                <a:cubicBezTo>
                  <a:pt x="2243" y="1896"/>
                  <a:pt x="2243" y="1896"/>
                  <a:pt x="2243" y="1896"/>
                </a:cubicBezTo>
                <a:cubicBezTo>
                  <a:pt x="818" y="1896"/>
                  <a:pt x="818" y="1896"/>
                  <a:pt x="818" y="1896"/>
                </a:cubicBezTo>
                <a:cubicBezTo>
                  <a:pt x="757" y="1915"/>
                  <a:pt x="698" y="1936"/>
                  <a:pt x="642" y="1959"/>
                </a:cubicBezTo>
                <a:cubicBezTo>
                  <a:pt x="960" y="1959"/>
                  <a:pt x="960" y="1959"/>
                  <a:pt x="960" y="1959"/>
                </a:cubicBezTo>
                <a:cubicBezTo>
                  <a:pt x="845" y="2088"/>
                  <a:pt x="845" y="2088"/>
                  <a:pt x="845" y="2088"/>
                </a:cubicBezTo>
                <a:cubicBezTo>
                  <a:pt x="392" y="2088"/>
                  <a:pt x="392" y="2088"/>
                  <a:pt x="392" y="2088"/>
                </a:cubicBezTo>
                <a:cubicBezTo>
                  <a:pt x="223" y="2197"/>
                  <a:pt x="96" y="2333"/>
                  <a:pt x="10" y="2498"/>
                </a:cubicBezTo>
                <a:cubicBezTo>
                  <a:pt x="0" y="2739"/>
                  <a:pt x="348" y="2823"/>
                  <a:pt x="818" y="2853"/>
                </a:cubicBezTo>
                <a:cubicBezTo>
                  <a:pt x="3342" y="2853"/>
                  <a:pt x="3342" y="2853"/>
                  <a:pt x="3342" y="2853"/>
                </a:cubicBezTo>
                <a:cubicBezTo>
                  <a:pt x="5118" y="2235"/>
                  <a:pt x="5118" y="2235"/>
                  <a:pt x="5118" y="2235"/>
                </a:cubicBezTo>
                <a:cubicBezTo>
                  <a:pt x="5118" y="1920"/>
                  <a:pt x="5118" y="1920"/>
                  <a:pt x="5118" y="1920"/>
                </a:cubicBezTo>
                <a:cubicBezTo>
                  <a:pt x="5457" y="1372"/>
                  <a:pt x="5457" y="1372"/>
                  <a:pt x="5457" y="1372"/>
                </a:cubicBezTo>
                <a:cubicBezTo>
                  <a:pt x="5226" y="1380"/>
                  <a:pt x="5226" y="1380"/>
                  <a:pt x="5226" y="1380"/>
                </a:cubicBezTo>
                <a:cubicBezTo>
                  <a:pt x="4876" y="1747"/>
                  <a:pt x="4876" y="1747"/>
                  <a:pt x="4876" y="1747"/>
                </a:cubicBezTo>
                <a:cubicBezTo>
                  <a:pt x="4843" y="1726"/>
                  <a:pt x="4843" y="1726"/>
                  <a:pt x="4843" y="1726"/>
                </a:cubicBezTo>
                <a:cubicBezTo>
                  <a:pt x="5014" y="1375"/>
                  <a:pt x="5014" y="1375"/>
                  <a:pt x="5014" y="1375"/>
                </a:cubicBezTo>
                <a:cubicBezTo>
                  <a:pt x="4938" y="994"/>
                  <a:pt x="4938" y="994"/>
                  <a:pt x="4938" y="994"/>
                </a:cubicBezTo>
                <a:cubicBezTo>
                  <a:pt x="4464" y="994"/>
                  <a:pt x="4464" y="994"/>
                  <a:pt x="4464" y="994"/>
                </a:cubicBezTo>
                <a:cubicBezTo>
                  <a:pt x="4161" y="1896"/>
                  <a:pt x="4161" y="1896"/>
                  <a:pt x="4161" y="1896"/>
                </a:cubicBezTo>
                <a:close/>
                <a:moveTo>
                  <a:pt x="4830" y="3436"/>
                </a:moveTo>
                <a:cubicBezTo>
                  <a:pt x="4800" y="3436"/>
                  <a:pt x="4772" y="3443"/>
                  <a:pt x="4747" y="3454"/>
                </a:cubicBezTo>
                <a:cubicBezTo>
                  <a:pt x="4702" y="3339"/>
                  <a:pt x="4591" y="3257"/>
                  <a:pt x="4460" y="3257"/>
                </a:cubicBezTo>
                <a:cubicBezTo>
                  <a:pt x="4289" y="3257"/>
                  <a:pt x="4151" y="3396"/>
                  <a:pt x="4151" y="3566"/>
                </a:cubicBezTo>
                <a:cubicBezTo>
                  <a:pt x="4151" y="3573"/>
                  <a:pt x="4151" y="3573"/>
                  <a:pt x="4151" y="3573"/>
                </a:cubicBezTo>
                <a:cubicBezTo>
                  <a:pt x="4148" y="3572"/>
                  <a:pt x="4145" y="3572"/>
                  <a:pt x="4142" y="3572"/>
                </a:cubicBezTo>
                <a:cubicBezTo>
                  <a:pt x="4107" y="3572"/>
                  <a:pt x="4074" y="3582"/>
                  <a:pt x="4047" y="3601"/>
                </a:cubicBezTo>
                <a:cubicBezTo>
                  <a:pt x="4019" y="3520"/>
                  <a:pt x="3943" y="3462"/>
                  <a:pt x="3852" y="3462"/>
                </a:cubicBezTo>
                <a:cubicBezTo>
                  <a:pt x="3738" y="3462"/>
                  <a:pt x="3645" y="3554"/>
                  <a:pt x="3645" y="3668"/>
                </a:cubicBezTo>
                <a:cubicBezTo>
                  <a:pt x="3645" y="3704"/>
                  <a:pt x="3655" y="3737"/>
                  <a:pt x="3670" y="3767"/>
                </a:cubicBezTo>
                <a:cubicBezTo>
                  <a:pt x="4989" y="3767"/>
                  <a:pt x="4989" y="3767"/>
                  <a:pt x="4989" y="3767"/>
                </a:cubicBezTo>
                <a:cubicBezTo>
                  <a:pt x="5017" y="3732"/>
                  <a:pt x="5033" y="3688"/>
                  <a:pt x="5033" y="3640"/>
                </a:cubicBezTo>
                <a:cubicBezTo>
                  <a:pt x="5033" y="3527"/>
                  <a:pt x="4942" y="3436"/>
                  <a:pt x="4830" y="3436"/>
                </a:cubicBezTo>
                <a:close/>
                <a:moveTo>
                  <a:pt x="675" y="238"/>
                </a:moveTo>
                <a:cubicBezTo>
                  <a:pt x="714" y="238"/>
                  <a:pt x="751" y="246"/>
                  <a:pt x="785" y="261"/>
                </a:cubicBezTo>
                <a:cubicBezTo>
                  <a:pt x="844" y="109"/>
                  <a:pt x="992" y="0"/>
                  <a:pt x="1166" y="0"/>
                </a:cubicBezTo>
                <a:cubicBezTo>
                  <a:pt x="1392" y="0"/>
                  <a:pt x="1575" y="183"/>
                  <a:pt x="1575" y="410"/>
                </a:cubicBezTo>
                <a:cubicBezTo>
                  <a:pt x="1575" y="418"/>
                  <a:pt x="1575" y="418"/>
                  <a:pt x="1575" y="418"/>
                </a:cubicBezTo>
                <a:cubicBezTo>
                  <a:pt x="1579" y="418"/>
                  <a:pt x="1583" y="418"/>
                  <a:pt x="1587" y="418"/>
                </a:cubicBezTo>
                <a:cubicBezTo>
                  <a:pt x="1634" y="418"/>
                  <a:pt x="1677" y="432"/>
                  <a:pt x="1713" y="456"/>
                </a:cubicBezTo>
                <a:cubicBezTo>
                  <a:pt x="1750" y="348"/>
                  <a:pt x="1852" y="271"/>
                  <a:pt x="1972" y="271"/>
                </a:cubicBezTo>
                <a:cubicBezTo>
                  <a:pt x="2123" y="271"/>
                  <a:pt x="2246" y="394"/>
                  <a:pt x="2246" y="546"/>
                </a:cubicBezTo>
                <a:cubicBezTo>
                  <a:pt x="2246" y="593"/>
                  <a:pt x="2234" y="637"/>
                  <a:pt x="2213" y="676"/>
                </a:cubicBezTo>
                <a:cubicBezTo>
                  <a:pt x="464" y="676"/>
                  <a:pt x="464" y="676"/>
                  <a:pt x="464" y="676"/>
                </a:cubicBezTo>
                <a:cubicBezTo>
                  <a:pt x="427" y="630"/>
                  <a:pt x="405" y="571"/>
                  <a:pt x="405" y="508"/>
                </a:cubicBezTo>
                <a:cubicBezTo>
                  <a:pt x="405" y="359"/>
                  <a:pt x="526" y="238"/>
                  <a:pt x="675" y="238"/>
                </a:cubicBezTo>
                <a:close/>
                <a:moveTo>
                  <a:pt x="1435" y="1980"/>
                </a:moveTo>
                <a:cubicBezTo>
                  <a:pt x="1472" y="1980"/>
                  <a:pt x="1501" y="2010"/>
                  <a:pt x="1501" y="2046"/>
                </a:cubicBezTo>
                <a:cubicBezTo>
                  <a:pt x="1501" y="2083"/>
                  <a:pt x="1472" y="2113"/>
                  <a:pt x="1435" y="2113"/>
                </a:cubicBezTo>
                <a:cubicBezTo>
                  <a:pt x="1399" y="2113"/>
                  <a:pt x="1369" y="2083"/>
                  <a:pt x="1369" y="2046"/>
                </a:cubicBezTo>
                <a:cubicBezTo>
                  <a:pt x="1369" y="2010"/>
                  <a:pt x="1399" y="1980"/>
                  <a:pt x="1435" y="1980"/>
                </a:cubicBezTo>
                <a:close/>
                <a:moveTo>
                  <a:pt x="1907" y="1980"/>
                </a:moveTo>
                <a:cubicBezTo>
                  <a:pt x="1943" y="1980"/>
                  <a:pt x="1973" y="2010"/>
                  <a:pt x="1973" y="2046"/>
                </a:cubicBezTo>
                <a:cubicBezTo>
                  <a:pt x="1973" y="2083"/>
                  <a:pt x="1943" y="2113"/>
                  <a:pt x="1907" y="2113"/>
                </a:cubicBezTo>
                <a:cubicBezTo>
                  <a:pt x="1871" y="2113"/>
                  <a:pt x="1841" y="2083"/>
                  <a:pt x="1841" y="2046"/>
                </a:cubicBezTo>
                <a:cubicBezTo>
                  <a:pt x="1841" y="2010"/>
                  <a:pt x="1871" y="1980"/>
                  <a:pt x="1907" y="1980"/>
                </a:cubicBezTo>
                <a:close/>
                <a:moveTo>
                  <a:pt x="3892" y="1980"/>
                </a:moveTo>
                <a:cubicBezTo>
                  <a:pt x="3928" y="1980"/>
                  <a:pt x="3958" y="2010"/>
                  <a:pt x="3958" y="2046"/>
                </a:cubicBezTo>
                <a:cubicBezTo>
                  <a:pt x="3958" y="2083"/>
                  <a:pt x="3928" y="2113"/>
                  <a:pt x="3892" y="2113"/>
                </a:cubicBezTo>
                <a:cubicBezTo>
                  <a:pt x="3855" y="2113"/>
                  <a:pt x="3825" y="2083"/>
                  <a:pt x="3825" y="2046"/>
                </a:cubicBezTo>
                <a:cubicBezTo>
                  <a:pt x="3825" y="2010"/>
                  <a:pt x="3855" y="1980"/>
                  <a:pt x="3892" y="1980"/>
                </a:cubicBezTo>
                <a:close/>
                <a:moveTo>
                  <a:pt x="2163" y="3135"/>
                </a:moveTo>
                <a:cubicBezTo>
                  <a:pt x="2044" y="3129"/>
                  <a:pt x="1925" y="3129"/>
                  <a:pt x="1804" y="3135"/>
                </a:cubicBezTo>
                <a:cubicBezTo>
                  <a:pt x="1798" y="3135"/>
                  <a:pt x="1793" y="3134"/>
                  <a:pt x="1787" y="3134"/>
                </a:cubicBezTo>
                <a:cubicBezTo>
                  <a:pt x="1744" y="3134"/>
                  <a:pt x="1709" y="3165"/>
                  <a:pt x="1686" y="3214"/>
                </a:cubicBezTo>
                <a:cubicBezTo>
                  <a:pt x="1669" y="3251"/>
                  <a:pt x="1659" y="3301"/>
                  <a:pt x="1659" y="3355"/>
                </a:cubicBezTo>
                <a:cubicBezTo>
                  <a:pt x="1659" y="3410"/>
                  <a:pt x="1669" y="3460"/>
                  <a:pt x="1686" y="3497"/>
                </a:cubicBezTo>
                <a:cubicBezTo>
                  <a:pt x="1709" y="3546"/>
                  <a:pt x="1744" y="3577"/>
                  <a:pt x="1787" y="3577"/>
                </a:cubicBezTo>
                <a:cubicBezTo>
                  <a:pt x="1793" y="3577"/>
                  <a:pt x="1798" y="3576"/>
                  <a:pt x="1803" y="3575"/>
                </a:cubicBezTo>
                <a:cubicBezTo>
                  <a:pt x="1973" y="3595"/>
                  <a:pt x="2146" y="3598"/>
                  <a:pt x="2320" y="3587"/>
                </a:cubicBezTo>
                <a:cubicBezTo>
                  <a:pt x="2385" y="3584"/>
                  <a:pt x="2449" y="3578"/>
                  <a:pt x="2514" y="3570"/>
                </a:cubicBezTo>
                <a:cubicBezTo>
                  <a:pt x="3038" y="4219"/>
                  <a:pt x="3038" y="4219"/>
                  <a:pt x="3038" y="4219"/>
                </a:cubicBezTo>
                <a:cubicBezTo>
                  <a:pt x="3356" y="4138"/>
                  <a:pt x="3356" y="4138"/>
                  <a:pt x="3356" y="4138"/>
                </a:cubicBezTo>
                <a:cubicBezTo>
                  <a:pt x="3317" y="3040"/>
                  <a:pt x="3317" y="3040"/>
                  <a:pt x="3317" y="3040"/>
                </a:cubicBezTo>
                <a:cubicBezTo>
                  <a:pt x="2086" y="3040"/>
                  <a:pt x="2086" y="3040"/>
                  <a:pt x="2086" y="3040"/>
                </a:cubicBezTo>
                <a:cubicBezTo>
                  <a:pt x="2163" y="3135"/>
                  <a:pt x="2163" y="3135"/>
                  <a:pt x="2163" y="3135"/>
                </a:cubicBezTo>
                <a:close/>
                <a:moveTo>
                  <a:pt x="1779" y="3256"/>
                </a:moveTo>
                <a:cubicBezTo>
                  <a:pt x="1784" y="3244"/>
                  <a:pt x="1787" y="3236"/>
                  <a:pt x="1787" y="3236"/>
                </a:cubicBezTo>
                <a:cubicBezTo>
                  <a:pt x="1788" y="3236"/>
                  <a:pt x="1790" y="3244"/>
                  <a:pt x="1796" y="3256"/>
                </a:cubicBezTo>
                <a:cubicBezTo>
                  <a:pt x="1807" y="3280"/>
                  <a:pt x="1814" y="3315"/>
                  <a:pt x="1814" y="3355"/>
                </a:cubicBezTo>
                <a:cubicBezTo>
                  <a:pt x="1814" y="3395"/>
                  <a:pt x="1807" y="3430"/>
                  <a:pt x="1796" y="3455"/>
                </a:cubicBezTo>
                <a:cubicBezTo>
                  <a:pt x="1790" y="3467"/>
                  <a:pt x="1788" y="3474"/>
                  <a:pt x="1787" y="3474"/>
                </a:cubicBezTo>
                <a:cubicBezTo>
                  <a:pt x="1787" y="3474"/>
                  <a:pt x="1784" y="3467"/>
                  <a:pt x="1779" y="3455"/>
                </a:cubicBezTo>
                <a:cubicBezTo>
                  <a:pt x="1767" y="3430"/>
                  <a:pt x="1761" y="3395"/>
                  <a:pt x="1761" y="3355"/>
                </a:cubicBezTo>
                <a:cubicBezTo>
                  <a:pt x="1761" y="3315"/>
                  <a:pt x="1767" y="3280"/>
                  <a:pt x="1779" y="3256"/>
                </a:cubicBezTo>
                <a:close/>
                <a:moveTo>
                  <a:pt x="1936" y="1309"/>
                </a:moveTo>
                <a:cubicBezTo>
                  <a:pt x="1936" y="1313"/>
                  <a:pt x="1936" y="1313"/>
                  <a:pt x="1936" y="1313"/>
                </a:cubicBezTo>
                <a:cubicBezTo>
                  <a:pt x="1938" y="1313"/>
                  <a:pt x="1940" y="1314"/>
                  <a:pt x="1942" y="1316"/>
                </a:cubicBezTo>
                <a:cubicBezTo>
                  <a:pt x="1947" y="1322"/>
                  <a:pt x="1952" y="1332"/>
                  <a:pt x="1957" y="1343"/>
                </a:cubicBezTo>
                <a:cubicBezTo>
                  <a:pt x="1973" y="1378"/>
                  <a:pt x="1983" y="1428"/>
                  <a:pt x="1983" y="1483"/>
                </a:cubicBezTo>
                <a:cubicBezTo>
                  <a:pt x="1983" y="1539"/>
                  <a:pt x="1973" y="1588"/>
                  <a:pt x="1957" y="1623"/>
                </a:cubicBezTo>
                <a:cubicBezTo>
                  <a:pt x="1947" y="1646"/>
                  <a:pt x="1938" y="1660"/>
                  <a:pt x="1931" y="1660"/>
                </a:cubicBezTo>
                <a:cubicBezTo>
                  <a:pt x="1925" y="1660"/>
                  <a:pt x="1915" y="1646"/>
                  <a:pt x="1905" y="1623"/>
                </a:cubicBezTo>
                <a:cubicBezTo>
                  <a:pt x="1889" y="1588"/>
                  <a:pt x="1879" y="1539"/>
                  <a:pt x="1879" y="1483"/>
                </a:cubicBezTo>
                <a:cubicBezTo>
                  <a:pt x="1879" y="1428"/>
                  <a:pt x="1889" y="1378"/>
                  <a:pt x="1905" y="1343"/>
                </a:cubicBezTo>
                <a:cubicBezTo>
                  <a:pt x="1915" y="1320"/>
                  <a:pt x="1925" y="1307"/>
                  <a:pt x="1931" y="1307"/>
                </a:cubicBezTo>
                <a:cubicBezTo>
                  <a:pt x="1933" y="1307"/>
                  <a:pt x="1935" y="1308"/>
                  <a:pt x="1936" y="1309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12145" y="2081527"/>
            <a:ext cx="318721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612145" y="2541270"/>
            <a:ext cx="3491865" cy="587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612145" y="3561077"/>
            <a:ext cx="318721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612145" y="4020820"/>
            <a:ext cx="3491865" cy="587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内容。模板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612145" y="5040627"/>
            <a:ext cx="318721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12145" y="5500370"/>
            <a:ext cx="3491865" cy="587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内容。模板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8187685" y="2081527"/>
            <a:ext cx="318721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22"/>
          <p:cNvSpPr txBox="1"/>
          <p:nvPr/>
        </p:nvSpPr>
        <p:spPr>
          <a:xfrm flipH="1">
            <a:off x="8187685" y="2541270"/>
            <a:ext cx="3491865" cy="587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内容。模板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8187685" y="3561077"/>
            <a:ext cx="318721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22"/>
          <p:cNvSpPr txBox="1"/>
          <p:nvPr/>
        </p:nvSpPr>
        <p:spPr>
          <a:xfrm flipH="1">
            <a:off x="8187685" y="4020820"/>
            <a:ext cx="3491865" cy="587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内容。模板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8187685" y="5040627"/>
            <a:ext cx="318721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8187685" y="5500370"/>
            <a:ext cx="3491865" cy="587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内容。模板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08500" y="2705100"/>
            <a:ext cx="914400" cy="914400"/>
          </a:xfrm>
          <a:prstGeom prst="ellips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94630" y="3902075"/>
            <a:ext cx="349250" cy="349250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996305" y="3619500"/>
            <a:ext cx="812800" cy="812800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527800" y="2661285"/>
            <a:ext cx="497205" cy="497205"/>
          </a:xfrm>
          <a:prstGeom prst="ellipse">
            <a:avLst/>
          </a:prstGeom>
          <a:solidFill>
            <a:srgbClr val="EC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721985" y="2910205"/>
            <a:ext cx="497205" cy="497205"/>
          </a:xfrm>
          <a:prstGeom prst="ellipse">
            <a:avLst/>
          </a:prstGeom>
          <a:solidFill>
            <a:srgbClr val="EC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716780" y="4140835"/>
            <a:ext cx="497205" cy="497205"/>
          </a:xfrm>
          <a:prstGeom prst="ellipse">
            <a:avLst/>
          </a:prstGeom>
          <a:solidFill>
            <a:srgbClr val="EC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213350" y="4788535"/>
            <a:ext cx="1026795" cy="1026795"/>
          </a:xfrm>
          <a:prstGeom prst="ellips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675755" y="4765675"/>
            <a:ext cx="349250" cy="349250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放大镜"/>
          <p:cNvSpPr/>
          <p:nvPr/>
        </p:nvSpPr>
        <p:spPr>
          <a:xfrm>
            <a:off x="4729480" y="2876868"/>
            <a:ext cx="509164" cy="58674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电池"/>
          <p:cNvSpPr/>
          <p:nvPr/>
        </p:nvSpPr>
        <p:spPr>
          <a:xfrm>
            <a:off x="6248400" y="3775107"/>
            <a:ext cx="323746" cy="473678"/>
          </a:xfrm>
          <a:custGeom>
            <a:avLst/>
            <a:gdLst>
              <a:gd name="connsiteX0" fmla="*/ 703180 w 3238500"/>
              <a:gd name="connsiteY0" fmla="*/ 4435548 h 5638341"/>
              <a:gd name="connsiteX1" fmla="*/ 2535317 w 3238500"/>
              <a:gd name="connsiteY1" fmla="*/ 4435548 h 5638341"/>
              <a:gd name="connsiteX2" fmla="*/ 2535317 w 3238500"/>
              <a:gd name="connsiteY2" fmla="*/ 4838393 h 5638341"/>
              <a:gd name="connsiteX3" fmla="*/ 703180 w 3238500"/>
              <a:gd name="connsiteY3" fmla="*/ 4838393 h 5638341"/>
              <a:gd name="connsiteX4" fmla="*/ 703181 w 3238500"/>
              <a:gd name="connsiteY4" fmla="*/ 3675025 h 5638341"/>
              <a:gd name="connsiteX5" fmla="*/ 2535318 w 3238500"/>
              <a:gd name="connsiteY5" fmla="*/ 3675025 h 5638341"/>
              <a:gd name="connsiteX6" fmla="*/ 2535318 w 3238500"/>
              <a:gd name="connsiteY6" fmla="*/ 4077870 h 5638341"/>
              <a:gd name="connsiteX7" fmla="*/ 703181 w 3238500"/>
              <a:gd name="connsiteY7" fmla="*/ 4077870 h 5638341"/>
              <a:gd name="connsiteX8" fmla="*/ 703181 w 3238500"/>
              <a:gd name="connsiteY8" fmla="*/ 2914502 h 5638341"/>
              <a:gd name="connsiteX9" fmla="*/ 2535318 w 3238500"/>
              <a:gd name="connsiteY9" fmla="*/ 2914502 h 5638341"/>
              <a:gd name="connsiteX10" fmla="*/ 2535318 w 3238500"/>
              <a:gd name="connsiteY10" fmla="*/ 3317347 h 5638341"/>
              <a:gd name="connsiteX11" fmla="*/ 703181 w 3238500"/>
              <a:gd name="connsiteY11" fmla="*/ 3317347 h 5638341"/>
              <a:gd name="connsiteX12" fmla="*/ 703181 w 3238500"/>
              <a:gd name="connsiteY12" fmla="*/ 2153979 h 5638341"/>
              <a:gd name="connsiteX13" fmla="*/ 2535318 w 3238500"/>
              <a:gd name="connsiteY13" fmla="*/ 2153979 h 5638341"/>
              <a:gd name="connsiteX14" fmla="*/ 2535318 w 3238500"/>
              <a:gd name="connsiteY14" fmla="*/ 2556824 h 5638341"/>
              <a:gd name="connsiteX15" fmla="*/ 703181 w 3238500"/>
              <a:gd name="connsiteY15" fmla="*/ 2556824 h 5638341"/>
              <a:gd name="connsiteX16" fmla="*/ 703181 w 3238500"/>
              <a:gd name="connsiteY16" fmla="*/ 1393456 h 5638341"/>
              <a:gd name="connsiteX17" fmla="*/ 2535318 w 3238500"/>
              <a:gd name="connsiteY17" fmla="*/ 1393456 h 5638341"/>
              <a:gd name="connsiteX18" fmla="*/ 2535318 w 3238500"/>
              <a:gd name="connsiteY18" fmla="*/ 1796301 h 5638341"/>
              <a:gd name="connsiteX19" fmla="*/ 703181 w 3238500"/>
              <a:gd name="connsiteY19" fmla="*/ 1796301 h 5638341"/>
              <a:gd name="connsiteX20" fmla="*/ 545879 w 3238500"/>
              <a:gd name="connsiteY20" fmla="*/ 854765 h 5638341"/>
              <a:gd name="connsiteX21" fmla="*/ 355211 w 3238500"/>
              <a:gd name="connsiteY21" fmla="*/ 1045433 h 5638341"/>
              <a:gd name="connsiteX22" fmla="*/ 355211 w 3238500"/>
              <a:gd name="connsiteY22" fmla="*/ 5115447 h 5638341"/>
              <a:gd name="connsiteX23" fmla="*/ 545879 w 3238500"/>
              <a:gd name="connsiteY23" fmla="*/ 5306115 h 5638341"/>
              <a:gd name="connsiteX24" fmla="*/ 2692622 w 3238500"/>
              <a:gd name="connsiteY24" fmla="*/ 5306115 h 5638341"/>
              <a:gd name="connsiteX25" fmla="*/ 2883290 w 3238500"/>
              <a:gd name="connsiteY25" fmla="*/ 5115447 h 5638341"/>
              <a:gd name="connsiteX26" fmla="*/ 2883290 w 3238500"/>
              <a:gd name="connsiteY26" fmla="*/ 1045433 h 5638341"/>
              <a:gd name="connsiteX27" fmla="*/ 2692622 w 3238500"/>
              <a:gd name="connsiteY27" fmla="*/ 854765 h 5638341"/>
              <a:gd name="connsiteX28" fmla="*/ 1055257 w 3238500"/>
              <a:gd name="connsiteY28" fmla="*/ 0 h 5638341"/>
              <a:gd name="connsiteX29" fmla="*/ 2197532 w 3238500"/>
              <a:gd name="connsiteY29" fmla="*/ 0 h 5638341"/>
              <a:gd name="connsiteX30" fmla="*/ 2331244 w 3238500"/>
              <a:gd name="connsiteY30" fmla="*/ 133712 h 5638341"/>
              <a:gd name="connsiteX31" fmla="*/ 2331244 w 3238500"/>
              <a:gd name="connsiteY31" fmla="*/ 522540 h 5638341"/>
              <a:gd name="connsiteX32" fmla="*/ 2718105 w 3238500"/>
              <a:gd name="connsiteY32" fmla="*/ 522540 h 5638341"/>
              <a:gd name="connsiteX33" fmla="*/ 3238500 w 3238500"/>
              <a:gd name="connsiteY33" fmla="*/ 1042935 h 5638341"/>
              <a:gd name="connsiteX34" fmla="*/ 3238500 w 3238500"/>
              <a:gd name="connsiteY34" fmla="*/ 5117946 h 5638341"/>
              <a:gd name="connsiteX35" fmla="*/ 2718105 w 3238500"/>
              <a:gd name="connsiteY35" fmla="*/ 5638341 h 5638341"/>
              <a:gd name="connsiteX36" fmla="*/ 520395 w 3238500"/>
              <a:gd name="connsiteY36" fmla="*/ 5638341 h 5638341"/>
              <a:gd name="connsiteX37" fmla="*/ 0 w 3238500"/>
              <a:gd name="connsiteY37" fmla="*/ 5117946 h 5638341"/>
              <a:gd name="connsiteX38" fmla="*/ 0 w 3238500"/>
              <a:gd name="connsiteY38" fmla="*/ 1042935 h 5638341"/>
              <a:gd name="connsiteX39" fmla="*/ 520395 w 3238500"/>
              <a:gd name="connsiteY39" fmla="*/ 522540 h 5638341"/>
              <a:gd name="connsiteX40" fmla="*/ 921545 w 3238500"/>
              <a:gd name="connsiteY40" fmla="*/ 522540 h 5638341"/>
              <a:gd name="connsiteX41" fmla="*/ 921545 w 3238500"/>
              <a:gd name="connsiteY41" fmla="*/ 133712 h 5638341"/>
              <a:gd name="connsiteX42" fmla="*/ 1055257 w 3238500"/>
              <a:gd name="connsiteY42" fmla="*/ 0 h 563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38500" h="5638341">
                <a:moveTo>
                  <a:pt x="703180" y="4435548"/>
                </a:moveTo>
                <a:lnTo>
                  <a:pt x="2535317" y="4435548"/>
                </a:lnTo>
                <a:lnTo>
                  <a:pt x="2535317" y="4838393"/>
                </a:lnTo>
                <a:lnTo>
                  <a:pt x="703180" y="4838393"/>
                </a:lnTo>
                <a:close/>
                <a:moveTo>
                  <a:pt x="703181" y="3675025"/>
                </a:moveTo>
                <a:lnTo>
                  <a:pt x="2535318" y="3675025"/>
                </a:lnTo>
                <a:lnTo>
                  <a:pt x="2535318" y="4077870"/>
                </a:lnTo>
                <a:lnTo>
                  <a:pt x="703181" y="4077870"/>
                </a:lnTo>
                <a:close/>
                <a:moveTo>
                  <a:pt x="703181" y="2914502"/>
                </a:moveTo>
                <a:lnTo>
                  <a:pt x="2535318" y="2914502"/>
                </a:lnTo>
                <a:lnTo>
                  <a:pt x="2535318" y="3317347"/>
                </a:lnTo>
                <a:lnTo>
                  <a:pt x="703181" y="3317347"/>
                </a:lnTo>
                <a:close/>
                <a:moveTo>
                  <a:pt x="703181" y="2153979"/>
                </a:moveTo>
                <a:lnTo>
                  <a:pt x="2535318" y="2153979"/>
                </a:lnTo>
                <a:lnTo>
                  <a:pt x="2535318" y="2556824"/>
                </a:lnTo>
                <a:lnTo>
                  <a:pt x="703181" y="2556824"/>
                </a:lnTo>
                <a:close/>
                <a:moveTo>
                  <a:pt x="703181" y="1393456"/>
                </a:moveTo>
                <a:lnTo>
                  <a:pt x="2535318" y="1393456"/>
                </a:lnTo>
                <a:lnTo>
                  <a:pt x="2535318" y="1796301"/>
                </a:lnTo>
                <a:lnTo>
                  <a:pt x="703181" y="1796301"/>
                </a:lnTo>
                <a:close/>
                <a:moveTo>
                  <a:pt x="545879" y="854765"/>
                </a:moveTo>
                <a:cubicBezTo>
                  <a:pt x="440576" y="854765"/>
                  <a:pt x="355211" y="940130"/>
                  <a:pt x="355211" y="1045433"/>
                </a:cubicBezTo>
                <a:lnTo>
                  <a:pt x="355211" y="5115447"/>
                </a:lnTo>
                <a:cubicBezTo>
                  <a:pt x="355211" y="5220750"/>
                  <a:pt x="440576" y="5306115"/>
                  <a:pt x="545879" y="5306115"/>
                </a:cubicBezTo>
                <a:lnTo>
                  <a:pt x="2692622" y="5306115"/>
                </a:lnTo>
                <a:cubicBezTo>
                  <a:pt x="2797925" y="5306115"/>
                  <a:pt x="2883290" y="5220750"/>
                  <a:pt x="2883290" y="5115447"/>
                </a:cubicBezTo>
                <a:lnTo>
                  <a:pt x="2883290" y="1045433"/>
                </a:lnTo>
                <a:cubicBezTo>
                  <a:pt x="2883290" y="940130"/>
                  <a:pt x="2797925" y="854765"/>
                  <a:pt x="2692622" y="854765"/>
                </a:cubicBezTo>
                <a:close/>
                <a:moveTo>
                  <a:pt x="1055257" y="0"/>
                </a:moveTo>
                <a:lnTo>
                  <a:pt x="2197532" y="0"/>
                </a:lnTo>
                <a:cubicBezTo>
                  <a:pt x="2271379" y="0"/>
                  <a:pt x="2331244" y="59865"/>
                  <a:pt x="2331244" y="133712"/>
                </a:cubicBezTo>
                <a:lnTo>
                  <a:pt x="2331244" y="522540"/>
                </a:lnTo>
                <a:lnTo>
                  <a:pt x="2718105" y="522540"/>
                </a:lnTo>
                <a:cubicBezTo>
                  <a:pt x="3005511" y="522540"/>
                  <a:pt x="3238500" y="755529"/>
                  <a:pt x="3238500" y="1042935"/>
                </a:cubicBezTo>
                <a:lnTo>
                  <a:pt x="3238500" y="5117946"/>
                </a:lnTo>
                <a:cubicBezTo>
                  <a:pt x="3238500" y="5405352"/>
                  <a:pt x="3005511" y="5638341"/>
                  <a:pt x="2718105" y="5638341"/>
                </a:cubicBezTo>
                <a:lnTo>
                  <a:pt x="520395" y="5638341"/>
                </a:lnTo>
                <a:cubicBezTo>
                  <a:pt x="232989" y="5638341"/>
                  <a:pt x="0" y="5405352"/>
                  <a:pt x="0" y="5117946"/>
                </a:cubicBezTo>
                <a:lnTo>
                  <a:pt x="0" y="1042935"/>
                </a:lnTo>
                <a:cubicBezTo>
                  <a:pt x="0" y="755529"/>
                  <a:pt x="232989" y="522540"/>
                  <a:pt x="520395" y="522540"/>
                </a:cubicBezTo>
                <a:lnTo>
                  <a:pt x="921545" y="522540"/>
                </a:lnTo>
                <a:lnTo>
                  <a:pt x="921545" y="133712"/>
                </a:lnTo>
                <a:cubicBezTo>
                  <a:pt x="921545" y="59865"/>
                  <a:pt x="981410" y="0"/>
                  <a:pt x="105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钥匙"/>
          <p:cNvSpPr/>
          <p:nvPr/>
        </p:nvSpPr>
        <p:spPr>
          <a:xfrm>
            <a:off x="5541010" y="4964040"/>
            <a:ext cx="397195" cy="753745"/>
          </a:xfrm>
          <a:custGeom>
            <a:avLst/>
            <a:gdLst>
              <a:gd name="connsiteX0" fmla="*/ 1193800 w 2387600"/>
              <a:gd name="connsiteY0" fmla="*/ 342900 h 5404814"/>
              <a:gd name="connsiteX1" fmla="*/ 930275 w 2387600"/>
              <a:gd name="connsiteY1" fmla="*/ 606425 h 5404814"/>
              <a:gd name="connsiteX2" fmla="*/ 1193800 w 2387600"/>
              <a:gd name="connsiteY2" fmla="*/ 869950 h 5404814"/>
              <a:gd name="connsiteX3" fmla="*/ 1457325 w 2387600"/>
              <a:gd name="connsiteY3" fmla="*/ 606425 h 5404814"/>
              <a:gd name="connsiteX4" fmla="*/ 1193800 w 2387600"/>
              <a:gd name="connsiteY4" fmla="*/ 342900 h 5404814"/>
              <a:gd name="connsiteX5" fmla="*/ 1193800 w 2387600"/>
              <a:gd name="connsiteY5" fmla="*/ 0 h 5404814"/>
              <a:gd name="connsiteX6" fmla="*/ 2387600 w 2387600"/>
              <a:gd name="connsiteY6" fmla="*/ 1193800 h 5404814"/>
              <a:gd name="connsiteX7" fmla="*/ 1658481 w 2387600"/>
              <a:gd name="connsiteY7" fmla="*/ 2293786 h 5404814"/>
              <a:gd name="connsiteX8" fmla="*/ 1580853 w 2387600"/>
              <a:gd name="connsiteY8" fmla="*/ 2317883 h 5404814"/>
              <a:gd name="connsiteX9" fmla="*/ 1580853 w 2387600"/>
              <a:gd name="connsiteY9" fmla="*/ 3478606 h 5404814"/>
              <a:gd name="connsiteX10" fmla="*/ 1320504 w 2387600"/>
              <a:gd name="connsiteY10" fmla="*/ 3735389 h 5404814"/>
              <a:gd name="connsiteX11" fmla="*/ 1580853 w 2387600"/>
              <a:gd name="connsiteY11" fmla="*/ 3992173 h 5404814"/>
              <a:gd name="connsiteX12" fmla="*/ 1580853 w 2387600"/>
              <a:gd name="connsiteY12" fmla="*/ 4001885 h 5404814"/>
              <a:gd name="connsiteX13" fmla="*/ 1320504 w 2387600"/>
              <a:gd name="connsiteY13" fmla="*/ 4258668 h 5404814"/>
              <a:gd name="connsiteX14" fmla="*/ 1580853 w 2387600"/>
              <a:gd name="connsiteY14" fmla="*/ 4515452 h 5404814"/>
              <a:gd name="connsiteX15" fmla="*/ 1580853 w 2387600"/>
              <a:gd name="connsiteY15" fmla="*/ 4525164 h 5404814"/>
              <a:gd name="connsiteX16" fmla="*/ 1320504 w 2387600"/>
              <a:gd name="connsiteY16" fmla="*/ 4781947 h 5404814"/>
              <a:gd name="connsiteX17" fmla="*/ 1577964 w 2387600"/>
              <a:gd name="connsiteY17" fmla="*/ 5035881 h 5404814"/>
              <a:gd name="connsiteX18" fmla="*/ 1191121 w 2387600"/>
              <a:gd name="connsiteY18" fmla="*/ 5404814 h 5404814"/>
              <a:gd name="connsiteX19" fmla="*/ 806747 w 2387600"/>
              <a:gd name="connsiteY19" fmla="*/ 5038235 h 5404814"/>
              <a:gd name="connsiteX20" fmla="*/ 806747 w 2387600"/>
              <a:gd name="connsiteY20" fmla="*/ 2317883 h 5404814"/>
              <a:gd name="connsiteX21" fmla="*/ 729119 w 2387600"/>
              <a:gd name="connsiteY21" fmla="*/ 2293786 h 5404814"/>
              <a:gd name="connsiteX22" fmla="*/ 0 w 2387600"/>
              <a:gd name="connsiteY22" fmla="*/ 1193800 h 5404814"/>
              <a:gd name="connsiteX23" fmla="*/ 1193800 w 2387600"/>
              <a:gd name="connsiteY23" fmla="*/ 0 h 54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87600" h="5404814">
                <a:moveTo>
                  <a:pt x="1193800" y="342900"/>
                </a:moveTo>
                <a:cubicBezTo>
                  <a:pt x="1048259" y="342900"/>
                  <a:pt x="930275" y="460884"/>
                  <a:pt x="930275" y="606425"/>
                </a:cubicBezTo>
                <a:cubicBezTo>
                  <a:pt x="930275" y="751966"/>
                  <a:pt x="1048259" y="869950"/>
                  <a:pt x="1193800" y="869950"/>
                </a:cubicBezTo>
                <a:cubicBezTo>
                  <a:pt x="1339341" y="869950"/>
                  <a:pt x="1457325" y="751966"/>
                  <a:pt x="1457325" y="606425"/>
                </a:cubicBezTo>
                <a:cubicBezTo>
                  <a:pt x="1457325" y="460884"/>
                  <a:pt x="1339341" y="342900"/>
                  <a:pt x="1193800" y="342900"/>
                </a:cubicBezTo>
                <a:close/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688289"/>
                  <a:pt x="2086954" y="2112557"/>
                  <a:pt x="1658481" y="2293786"/>
                </a:cubicBezTo>
                <a:lnTo>
                  <a:pt x="1580853" y="2317883"/>
                </a:lnTo>
                <a:lnTo>
                  <a:pt x="1580853" y="3478606"/>
                </a:lnTo>
                <a:lnTo>
                  <a:pt x="1320504" y="3735389"/>
                </a:lnTo>
                <a:lnTo>
                  <a:pt x="1580853" y="3992173"/>
                </a:lnTo>
                <a:lnTo>
                  <a:pt x="1580853" y="4001885"/>
                </a:lnTo>
                <a:lnTo>
                  <a:pt x="1320504" y="4258668"/>
                </a:lnTo>
                <a:lnTo>
                  <a:pt x="1580853" y="4515452"/>
                </a:lnTo>
                <a:lnTo>
                  <a:pt x="1580853" y="4525164"/>
                </a:lnTo>
                <a:lnTo>
                  <a:pt x="1320504" y="4781947"/>
                </a:lnTo>
                <a:lnTo>
                  <a:pt x="1577964" y="5035881"/>
                </a:lnTo>
                <a:lnTo>
                  <a:pt x="1191121" y="5404814"/>
                </a:lnTo>
                <a:lnTo>
                  <a:pt x="806747" y="5038235"/>
                </a:lnTo>
                <a:lnTo>
                  <a:pt x="806747" y="2317883"/>
                </a:lnTo>
                <a:lnTo>
                  <a:pt x="729119" y="2293786"/>
                </a:lnTo>
                <a:cubicBezTo>
                  <a:pt x="300646" y="2112557"/>
                  <a:pt x="0" y="1688289"/>
                  <a:pt x="0" y="1193800"/>
                </a:cubicBez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809105" y="3031490"/>
            <a:ext cx="990600" cy="990600"/>
          </a:xfrm>
          <a:prstGeom prst="ellips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356350" y="5664200"/>
            <a:ext cx="990600" cy="990600"/>
          </a:xfrm>
          <a:prstGeom prst="ellips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箱子"/>
          <p:cNvSpPr/>
          <p:nvPr/>
        </p:nvSpPr>
        <p:spPr>
          <a:xfrm>
            <a:off x="7037705" y="3262724"/>
            <a:ext cx="553720" cy="550483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雨伞"/>
          <p:cNvSpPr/>
          <p:nvPr/>
        </p:nvSpPr>
        <p:spPr>
          <a:xfrm>
            <a:off x="6561456" y="5854065"/>
            <a:ext cx="624912" cy="61023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1126" y="3762830"/>
            <a:ext cx="440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预期研究目标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54235" y="2653324"/>
            <a:ext cx="854665" cy="854665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6900" y="2526658"/>
            <a:ext cx="63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3100" y="2526658"/>
            <a:ext cx="2358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AFCB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AFCB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研究目标</a:t>
            </a:r>
            <a:endParaRPr lang="zh-CN" altLang="en-US"/>
          </a:p>
        </p:txBody>
      </p:sp>
      <p:sp>
        <p:nvSpPr>
          <p:cNvPr id="20" name="文本框 20"/>
          <p:cNvSpPr txBox="1"/>
          <p:nvPr/>
        </p:nvSpPr>
        <p:spPr>
          <a:xfrm flipH="1">
            <a:off x="1167765" y="3677850"/>
            <a:ext cx="1633793" cy="39647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1167765" y="4069861"/>
            <a:ext cx="2186940" cy="86599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1167765" y="5020736"/>
            <a:ext cx="1633793" cy="39647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1167765" y="5407171"/>
            <a:ext cx="2186940" cy="8659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文本框 20"/>
          <p:cNvSpPr txBox="1"/>
          <p:nvPr/>
        </p:nvSpPr>
        <p:spPr>
          <a:xfrm flipH="1">
            <a:off x="4481195" y="3683424"/>
            <a:ext cx="1633793" cy="39647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2"/>
          <p:cNvSpPr txBox="1"/>
          <p:nvPr/>
        </p:nvSpPr>
        <p:spPr>
          <a:xfrm flipH="1">
            <a:off x="4481195" y="4069859"/>
            <a:ext cx="2186940" cy="8659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 flipH="1">
            <a:off x="4481195" y="5020736"/>
            <a:ext cx="1633793" cy="39647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2"/>
          <p:cNvSpPr txBox="1"/>
          <p:nvPr/>
        </p:nvSpPr>
        <p:spPr>
          <a:xfrm flipH="1">
            <a:off x="4481195" y="5407171"/>
            <a:ext cx="2186940" cy="8659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3342" y="3848047"/>
            <a:ext cx="649545" cy="650011"/>
          </a:xfrm>
          <a:prstGeom prst="ellipse">
            <a:avLst/>
          </a:prstGeom>
          <a:solidFill>
            <a:srgbClr val="AFCBD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713342" y="5184724"/>
            <a:ext cx="649545" cy="650011"/>
          </a:xfrm>
          <a:prstGeom prst="ellipse">
            <a:avLst/>
          </a:prstGeom>
          <a:solidFill>
            <a:srgbClr val="AFCBD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4" name="耳机"/>
          <p:cNvSpPr/>
          <p:nvPr/>
        </p:nvSpPr>
        <p:spPr>
          <a:xfrm>
            <a:off x="3766820" y="3996690"/>
            <a:ext cx="526415" cy="272415"/>
          </a:xfrm>
          <a:custGeom>
            <a:avLst/>
            <a:gdLst>
              <a:gd name="connsiteX0" fmla="*/ 7294257 w 8709025"/>
              <a:gd name="connsiteY0" fmla="*/ 2608768 h 5641695"/>
              <a:gd name="connsiteX1" fmla="*/ 7365669 w 8709025"/>
              <a:gd name="connsiteY1" fmla="*/ 2634905 h 5641695"/>
              <a:gd name="connsiteX2" fmla="*/ 8297853 w 8709025"/>
              <a:gd name="connsiteY2" fmla="*/ 3895849 h 5641695"/>
              <a:gd name="connsiteX3" fmla="*/ 8305800 w 8709025"/>
              <a:gd name="connsiteY3" fmla="*/ 4053232 h 5641695"/>
              <a:gd name="connsiteX4" fmla="*/ 8297853 w 8709025"/>
              <a:gd name="connsiteY4" fmla="*/ 4210615 h 5641695"/>
              <a:gd name="connsiteX5" fmla="*/ 7365669 w 8709025"/>
              <a:gd name="connsiteY5" fmla="*/ 5471558 h 5641695"/>
              <a:gd name="connsiteX6" fmla="*/ 7294257 w 8709025"/>
              <a:gd name="connsiteY6" fmla="*/ 5497695 h 5641695"/>
              <a:gd name="connsiteX7" fmla="*/ 7393254 w 8709025"/>
              <a:gd name="connsiteY7" fmla="*/ 5482587 h 5641695"/>
              <a:gd name="connsiteX8" fmla="*/ 8550679 w 8709025"/>
              <a:gd name="connsiteY8" fmla="*/ 4202405 h 5641695"/>
              <a:gd name="connsiteX9" fmla="*/ 8558212 w 8709025"/>
              <a:gd name="connsiteY9" fmla="*/ 4053232 h 5641695"/>
              <a:gd name="connsiteX10" fmla="*/ 8550679 w 8709025"/>
              <a:gd name="connsiteY10" fmla="*/ 3904058 h 5641695"/>
              <a:gd name="connsiteX11" fmla="*/ 7393254 w 8709025"/>
              <a:gd name="connsiteY11" fmla="*/ 2623877 h 5641695"/>
              <a:gd name="connsiteX12" fmla="*/ 1414768 w 8709025"/>
              <a:gd name="connsiteY12" fmla="*/ 2608768 h 5641695"/>
              <a:gd name="connsiteX13" fmla="*/ 1315771 w 8709025"/>
              <a:gd name="connsiteY13" fmla="*/ 2623877 h 5641695"/>
              <a:gd name="connsiteX14" fmla="*/ 158346 w 8709025"/>
              <a:gd name="connsiteY14" fmla="*/ 3904058 h 5641695"/>
              <a:gd name="connsiteX15" fmla="*/ 150813 w 8709025"/>
              <a:gd name="connsiteY15" fmla="*/ 4053232 h 5641695"/>
              <a:gd name="connsiteX16" fmla="*/ 158346 w 8709025"/>
              <a:gd name="connsiteY16" fmla="*/ 4202405 h 5641695"/>
              <a:gd name="connsiteX17" fmla="*/ 1315771 w 8709025"/>
              <a:gd name="connsiteY17" fmla="*/ 5482587 h 5641695"/>
              <a:gd name="connsiteX18" fmla="*/ 1414768 w 8709025"/>
              <a:gd name="connsiteY18" fmla="*/ 5497695 h 5641695"/>
              <a:gd name="connsiteX19" fmla="*/ 1343356 w 8709025"/>
              <a:gd name="connsiteY19" fmla="*/ 5471558 h 5641695"/>
              <a:gd name="connsiteX20" fmla="*/ 411172 w 8709025"/>
              <a:gd name="connsiteY20" fmla="*/ 4210615 h 5641695"/>
              <a:gd name="connsiteX21" fmla="*/ 403225 w 8709025"/>
              <a:gd name="connsiteY21" fmla="*/ 4053232 h 5641695"/>
              <a:gd name="connsiteX22" fmla="*/ 411172 w 8709025"/>
              <a:gd name="connsiteY22" fmla="*/ 3895849 h 5641695"/>
              <a:gd name="connsiteX23" fmla="*/ 1343356 w 8709025"/>
              <a:gd name="connsiteY23" fmla="*/ 2634905 h 5641695"/>
              <a:gd name="connsiteX24" fmla="*/ 4354513 w 8709025"/>
              <a:gd name="connsiteY24" fmla="*/ 0 h 5641695"/>
              <a:gd name="connsiteX25" fmla="*/ 6995109 w 8709025"/>
              <a:gd name="connsiteY25" fmla="*/ 2382914 h 5641695"/>
              <a:gd name="connsiteX26" fmla="*/ 6999242 w 8709025"/>
              <a:gd name="connsiteY26" fmla="*/ 2464767 h 5641695"/>
              <a:gd name="connsiteX27" fmla="*/ 7120561 w 8709025"/>
              <a:gd name="connsiteY27" fmla="*/ 2464767 h 5641695"/>
              <a:gd name="connsiteX28" fmla="*/ 8709025 w 8709025"/>
              <a:gd name="connsiteY28" fmla="*/ 4053231 h 5641695"/>
              <a:gd name="connsiteX29" fmla="*/ 7120561 w 8709025"/>
              <a:gd name="connsiteY29" fmla="*/ 5641695 h 5641695"/>
              <a:gd name="connsiteX30" fmla="*/ 7008813 w 8709025"/>
              <a:gd name="connsiteY30" fmla="*/ 5641695 h 5641695"/>
              <a:gd name="connsiteX31" fmla="*/ 6945312 w 8709025"/>
              <a:gd name="connsiteY31" fmla="*/ 5641695 h 5641695"/>
              <a:gd name="connsiteX32" fmla="*/ 6453313 w 8709025"/>
              <a:gd name="connsiteY32" fmla="*/ 5641695 h 5641695"/>
              <a:gd name="connsiteX33" fmla="*/ 6453313 w 8709025"/>
              <a:gd name="connsiteY33" fmla="*/ 2833068 h 5641695"/>
              <a:gd name="connsiteX34" fmla="*/ 6452797 w 8709025"/>
              <a:gd name="connsiteY34" fmla="*/ 2833068 h 5641695"/>
              <a:gd name="connsiteX35" fmla="*/ 6452797 w 8709025"/>
              <a:gd name="connsiteY35" fmla="*/ 2745984 h 5641695"/>
              <a:gd name="connsiteX36" fmla="*/ 4354514 w 8709025"/>
              <a:gd name="connsiteY36" fmla="*/ 647700 h 5641695"/>
              <a:gd name="connsiteX37" fmla="*/ 2256231 w 8709025"/>
              <a:gd name="connsiteY37" fmla="*/ 2745984 h 5641695"/>
              <a:gd name="connsiteX38" fmla="*/ 2256231 w 8709025"/>
              <a:gd name="connsiteY38" fmla="*/ 2833068 h 5641695"/>
              <a:gd name="connsiteX39" fmla="*/ 2255713 w 8709025"/>
              <a:gd name="connsiteY39" fmla="*/ 2833068 h 5641695"/>
              <a:gd name="connsiteX40" fmla="*/ 2255713 w 8709025"/>
              <a:gd name="connsiteY40" fmla="*/ 5641695 h 5641695"/>
              <a:gd name="connsiteX41" fmla="*/ 1763713 w 8709025"/>
              <a:gd name="connsiteY41" fmla="*/ 5641695 h 5641695"/>
              <a:gd name="connsiteX42" fmla="*/ 1700213 w 8709025"/>
              <a:gd name="connsiteY42" fmla="*/ 5641695 h 5641695"/>
              <a:gd name="connsiteX43" fmla="*/ 1588464 w 8709025"/>
              <a:gd name="connsiteY43" fmla="*/ 5641695 h 5641695"/>
              <a:gd name="connsiteX44" fmla="*/ 0 w 8709025"/>
              <a:gd name="connsiteY44" fmla="*/ 4053231 h 5641695"/>
              <a:gd name="connsiteX45" fmla="*/ 1588464 w 8709025"/>
              <a:gd name="connsiteY45" fmla="*/ 2464767 h 5641695"/>
              <a:gd name="connsiteX46" fmla="*/ 1709784 w 8709025"/>
              <a:gd name="connsiteY46" fmla="*/ 2464767 h 5641695"/>
              <a:gd name="connsiteX47" fmla="*/ 1713917 w 8709025"/>
              <a:gd name="connsiteY47" fmla="*/ 2382913 h 5641695"/>
              <a:gd name="connsiteX48" fmla="*/ 4354513 w 8709025"/>
              <a:gd name="connsiteY48" fmla="*/ 0 h 56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709025" h="5641695">
                <a:moveTo>
                  <a:pt x="7294257" y="2608768"/>
                </a:moveTo>
                <a:lnTo>
                  <a:pt x="7365669" y="2634905"/>
                </a:lnTo>
                <a:cubicBezTo>
                  <a:pt x="7872105" y="2849110"/>
                  <a:pt x="8240046" y="3326637"/>
                  <a:pt x="8297853" y="3895849"/>
                </a:cubicBezTo>
                <a:lnTo>
                  <a:pt x="8305800" y="4053232"/>
                </a:lnTo>
                <a:lnTo>
                  <a:pt x="8297853" y="4210615"/>
                </a:lnTo>
                <a:cubicBezTo>
                  <a:pt x="8240046" y="4779826"/>
                  <a:pt x="7872105" y="5257354"/>
                  <a:pt x="7365669" y="5471558"/>
                </a:cubicBezTo>
                <a:lnTo>
                  <a:pt x="7294257" y="5497695"/>
                </a:lnTo>
                <a:lnTo>
                  <a:pt x="7393254" y="5482587"/>
                </a:lnTo>
                <a:cubicBezTo>
                  <a:pt x="8010606" y="5356258"/>
                  <a:pt x="8485926" y="4840019"/>
                  <a:pt x="8550679" y="4202405"/>
                </a:cubicBezTo>
                <a:lnTo>
                  <a:pt x="8558212" y="4053232"/>
                </a:lnTo>
                <a:lnTo>
                  <a:pt x="8550679" y="3904058"/>
                </a:lnTo>
                <a:cubicBezTo>
                  <a:pt x="8485926" y="3266444"/>
                  <a:pt x="8010606" y="2750205"/>
                  <a:pt x="7393254" y="2623877"/>
                </a:cubicBezTo>
                <a:close/>
                <a:moveTo>
                  <a:pt x="1414768" y="2608768"/>
                </a:moveTo>
                <a:lnTo>
                  <a:pt x="1315771" y="2623877"/>
                </a:lnTo>
                <a:cubicBezTo>
                  <a:pt x="698419" y="2750205"/>
                  <a:pt x="223099" y="3266444"/>
                  <a:pt x="158346" y="3904058"/>
                </a:cubicBezTo>
                <a:lnTo>
                  <a:pt x="150813" y="4053232"/>
                </a:lnTo>
                <a:lnTo>
                  <a:pt x="158346" y="4202405"/>
                </a:lnTo>
                <a:cubicBezTo>
                  <a:pt x="223099" y="4840019"/>
                  <a:pt x="698419" y="5356258"/>
                  <a:pt x="1315771" y="5482587"/>
                </a:cubicBezTo>
                <a:lnTo>
                  <a:pt x="1414768" y="5497695"/>
                </a:lnTo>
                <a:lnTo>
                  <a:pt x="1343356" y="5471558"/>
                </a:lnTo>
                <a:cubicBezTo>
                  <a:pt x="836920" y="5257354"/>
                  <a:pt x="468979" y="4779826"/>
                  <a:pt x="411172" y="4210615"/>
                </a:cubicBezTo>
                <a:lnTo>
                  <a:pt x="403225" y="4053232"/>
                </a:lnTo>
                <a:lnTo>
                  <a:pt x="411172" y="3895849"/>
                </a:lnTo>
                <a:cubicBezTo>
                  <a:pt x="468979" y="3326637"/>
                  <a:pt x="836920" y="2849110"/>
                  <a:pt x="1343356" y="2634905"/>
                </a:cubicBezTo>
                <a:close/>
                <a:moveTo>
                  <a:pt x="4354513" y="0"/>
                </a:moveTo>
                <a:cubicBezTo>
                  <a:pt x="5728822" y="0"/>
                  <a:pt x="6859183" y="1044467"/>
                  <a:pt x="6995109" y="2382914"/>
                </a:cubicBezTo>
                <a:lnTo>
                  <a:pt x="6999242" y="2464767"/>
                </a:lnTo>
                <a:lnTo>
                  <a:pt x="7120561" y="2464767"/>
                </a:lnTo>
                <a:cubicBezTo>
                  <a:pt x="7997845" y="2464767"/>
                  <a:pt x="8709025" y="3175947"/>
                  <a:pt x="8709025" y="4053231"/>
                </a:cubicBezTo>
                <a:cubicBezTo>
                  <a:pt x="8709025" y="4930515"/>
                  <a:pt x="7997845" y="5641695"/>
                  <a:pt x="7120561" y="5641695"/>
                </a:cubicBezTo>
                <a:lnTo>
                  <a:pt x="7008813" y="5641695"/>
                </a:lnTo>
                <a:lnTo>
                  <a:pt x="6945312" y="5641695"/>
                </a:lnTo>
                <a:lnTo>
                  <a:pt x="6453313" y="5641695"/>
                </a:lnTo>
                <a:lnTo>
                  <a:pt x="6453313" y="2833068"/>
                </a:lnTo>
                <a:lnTo>
                  <a:pt x="6452797" y="2833068"/>
                </a:lnTo>
                <a:lnTo>
                  <a:pt x="6452797" y="2745984"/>
                </a:lnTo>
                <a:cubicBezTo>
                  <a:pt x="6452797" y="1587133"/>
                  <a:pt x="5513364" y="647700"/>
                  <a:pt x="4354514" y="647700"/>
                </a:cubicBezTo>
                <a:cubicBezTo>
                  <a:pt x="3195664" y="647700"/>
                  <a:pt x="2256231" y="1587133"/>
                  <a:pt x="2256231" y="2745984"/>
                </a:cubicBezTo>
                <a:lnTo>
                  <a:pt x="2256231" y="2833068"/>
                </a:lnTo>
                <a:lnTo>
                  <a:pt x="2255713" y="2833068"/>
                </a:lnTo>
                <a:lnTo>
                  <a:pt x="2255713" y="5641695"/>
                </a:lnTo>
                <a:lnTo>
                  <a:pt x="1763713" y="5641695"/>
                </a:lnTo>
                <a:lnTo>
                  <a:pt x="1700213" y="5641695"/>
                </a:lnTo>
                <a:lnTo>
                  <a:pt x="1588464" y="5641695"/>
                </a:lnTo>
                <a:cubicBezTo>
                  <a:pt x="711180" y="5641695"/>
                  <a:pt x="0" y="4930515"/>
                  <a:pt x="0" y="4053231"/>
                </a:cubicBezTo>
                <a:cubicBezTo>
                  <a:pt x="0" y="3175947"/>
                  <a:pt x="711180" y="2464767"/>
                  <a:pt x="1588464" y="2464767"/>
                </a:cubicBezTo>
                <a:lnTo>
                  <a:pt x="1709784" y="2464767"/>
                </a:lnTo>
                <a:lnTo>
                  <a:pt x="1713917" y="2382913"/>
                </a:lnTo>
                <a:cubicBezTo>
                  <a:pt x="1849844" y="1044467"/>
                  <a:pt x="2980205" y="0"/>
                  <a:pt x="43545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摄像头"/>
          <p:cNvSpPr/>
          <p:nvPr/>
        </p:nvSpPr>
        <p:spPr bwMode="auto">
          <a:xfrm>
            <a:off x="3904615" y="5292727"/>
            <a:ext cx="304800" cy="434340"/>
          </a:xfrm>
          <a:custGeom>
            <a:avLst/>
            <a:gdLst>
              <a:gd name="T0" fmla="*/ 292545087 w 4423"/>
              <a:gd name="T1" fmla="*/ 11631393 h 6016"/>
              <a:gd name="T2" fmla="*/ 362475645 w 4423"/>
              <a:gd name="T3" fmla="*/ 50636711 h 6016"/>
              <a:gd name="T4" fmla="*/ 410965766 w 4423"/>
              <a:gd name="T5" fmla="*/ 106788296 h 6016"/>
              <a:gd name="T6" fmla="*/ 439619178 w 4423"/>
              <a:gd name="T7" fmla="*/ 182492730 h 6016"/>
              <a:gd name="T8" fmla="*/ 439619178 w 4423"/>
              <a:gd name="T9" fmla="*/ 261105012 h 6016"/>
              <a:gd name="T10" fmla="*/ 410965766 w 4423"/>
              <a:gd name="T11" fmla="*/ 336809446 h 6016"/>
              <a:gd name="T12" fmla="*/ 362475645 w 4423"/>
              <a:gd name="T13" fmla="*/ 392961031 h 6016"/>
              <a:gd name="T14" fmla="*/ 292545087 w 4423"/>
              <a:gd name="T15" fmla="*/ 431966350 h 6016"/>
              <a:gd name="T16" fmla="*/ 215802011 w 4423"/>
              <a:gd name="T17" fmla="*/ 443497680 h 6016"/>
              <a:gd name="T18" fmla="*/ 135251903 w 4423"/>
              <a:gd name="T19" fmla="*/ 426150653 h 6016"/>
              <a:gd name="T20" fmla="*/ 68627886 w 4423"/>
              <a:gd name="T21" fmla="*/ 382332487 h 6016"/>
              <a:gd name="T22" fmla="*/ 24144867 w 4423"/>
              <a:gd name="T23" fmla="*/ 322771471 h 6016"/>
              <a:gd name="T24" fmla="*/ 1001934 w 4423"/>
              <a:gd name="T25" fmla="*/ 244460012 h 6016"/>
              <a:gd name="T26" fmla="*/ 6912869 w 4423"/>
              <a:gd name="T27" fmla="*/ 166449375 h 6016"/>
              <a:gd name="T28" fmla="*/ 40776021 w 4423"/>
              <a:gd name="T29" fmla="*/ 93452346 h 6016"/>
              <a:gd name="T30" fmla="*/ 93273878 w 4423"/>
              <a:gd name="T31" fmla="*/ 40910318 h 6016"/>
              <a:gd name="T32" fmla="*/ 166109570 w 4423"/>
              <a:gd name="T33" fmla="*/ 7018988 h 6016"/>
              <a:gd name="T34" fmla="*/ 177931441 w 4423"/>
              <a:gd name="T35" fmla="*/ 239546784 h 6016"/>
              <a:gd name="T36" fmla="*/ 204881723 w 4423"/>
              <a:gd name="T37" fmla="*/ 195227035 h 6016"/>
              <a:gd name="T38" fmla="*/ 235739389 w 4423"/>
              <a:gd name="T39" fmla="*/ 166950957 h 6016"/>
              <a:gd name="T40" fmla="*/ 207286364 w 4423"/>
              <a:gd name="T41" fmla="*/ 169658046 h 6016"/>
              <a:gd name="T42" fmla="*/ 178232179 w 4423"/>
              <a:gd name="T43" fmla="*/ 192920832 h 6016"/>
              <a:gd name="T44" fmla="*/ 168113438 w 4423"/>
              <a:gd name="T45" fmla="*/ 222300137 h 6016"/>
              <a:gd name="T46" fmla="*/ 261386999 w 4423"/>
              <a:gd name="T47" fmla="*/ 468866225 h 6016"/>
              <a:gd name="T48" fmla="*/ 216403172 w 4423"/>
              <a:gd name="T49" fmla="*/ 473277871 h 6016"/>
              <a:gd name="T50" fmla="*/ 216303137 w 4423"/>
              <a:gd name="T51" fmla="*/ 120525449 h 6016"/>
              <a:gd name="T52" fmla="*/ 156992445 w 4423"/>
              <a:gd name="T53" fmla="*/ 143587792 h 6016"/>
              <a:gd name="T54" fmla="*/ 122227712 w 4423"/>
              <a:gd name="T55" fmla="*/ 201443934 h 6016"/>
              <a:gd name="T56" fmla="*/ 122227712 w 4423"/>
              <a:gd name="T57" fmla="*/ 242153809 h 6016"/>
              <a:gd name="T58" fmla="*/ 156992445 w 4423"/>
              <a:gd name="T59" fmla="*/ 300010268 h 6016"/>
              <a:gd name="T60" fmla="*/ 216303137 w 4423"/>
              <a:gd name="T61" fmla="*/ 323072294 h 6016"/>
              <a:gd name="T62" fmla="*/ 265494770 w 4423"/>
              <a:gd name="T63" fmla="*/ 313145458 h 6016"/>
              <a:gd name="T64" fmla="*/ 312782887 w 4423"/>
              <a:gd name="T65" fmla="*/ 265817798 h 6016"/>
              <a:gd name="T66" fmla="*/ 322701241 w 4423"/>
              <a:gd name="T67" fmla="*/ 216584820 h 6016"/>
              <a:gd name="T68" fmla="*/ 299658343 w 4423"/>
              <a:gd name="T69" fmla="*/ 157324944 h 6016"/>
              <a:gd name="T70" fmla="*/ 241950747 w 4423"/>
              <a:gd name="T71" fmla="*/ 122430449 h 6016"/>
              <a:gd name="T72" fmla="*/ 257880705 w 4423"/>
              <a:gd name="T73" fmla="*/ 161836970 h 6016"/>
              <a:gd name="T74" fmla="*/ 210893010 w 4423"/>
              <a:gd name="T75" fmla="*/ 152411400 h 6016"/>
              <a:gd name="T76" fmla="*/ 169616180 w 4423"/>
              <a:gd name="T77" fmla="*/ 174671654 h 6016"/>
              <a:gd name="T78" fmla="*/ 151382248 w 4423"/>
              <a:gd name="T79" fmla="*/ 221798871 h 6016"/>
              <a:gd name="T80" fmla="*/ 167411925 w 4423"/>
              <a:gd name="T81" fmla="*/ 266419443 h 6016"/>
              <a:gd name="T82" fmla="*/ 207386399 w 4423"/>
              <a:gd name="T83" fmla="*/ 290484318 h 6016"/>
              <a:gd name="T84" fmla="*/ 254874903 w 4423"/>
              <a:gd name="T85" fmla="*/ 283465330 h 6016"/>
              <a:gd name="T86" fmla="*/ 286133343 w 4423"/>
              <a:gd name="T87" fmla="*/ 249172797 h 6016"/>
              <a:gd name="T88" fmla="*/ 288537668 w 4423"/>
              <a:gd name="T89" fmla="*/ 200842288 h 6016"/>
              <a:gd name="T90" fmla="*/ 314486016 w 4423"/>
              <a:gd name="T91" fmla="*/ 119221778 h 6016"/>
              <a:gd name="T92" fmla="*/ 272307604 w 4423"/>
              <a:gd name="T93" fmla="*/ 92850701 h 6016"/>
              <a:gd name="T94" fmla="*/ 221512877 w 4423"/>
              <a:gd name="T95" fmla="*/ 83325067 h 6016"/>
              <a:gd name="T96" fmla="*/ 174024373 w 4423"/>
              <a:gd name="T97" fmla="*/ 91747789 h 6016"/>
              <a:gd name="T98" fmla="*/ 130944062 w 4423"/>
              <a:gd name="T99" fmla="*/ 117116335 h 6016"/>
              <a:gd name="T100" fmla="*/ 101489103 w 4423"/>
              <a:gd name="T101" fmla="*/ 152812602 h 6016"/>
              <a:gd name="T102" fmla="*/ 84757914 w 4423"/>
              <a:gd name="T103" fmla="*/ 200641845 h 6016"/>
              <a:gd name="T104" fmla="*/ 86060270 w 4423"/>
              <a:gd name="T105" fmla="*/ 249774442 h 6016"/>
              <a:gd name="T106" fmla="*/ 104995714 w 4423"/>
              <a:gd name="T107" fmla="*/ 296400394 h 6016"/>
              <a:gd name="T108" fmla="*/ 136153802 w 4423"/>
              <a:gd name="T109" fmla="*/ 330793307 h 6016"/>
              <a:gd name="T110" fmla="*/ 180336082 w 4423"/>
              <a:gd name="T111" fmla="*/ 354056093 h 6016"/>
              <a:gd name="T112" fmla="*/ 228726168 w 4423"/>
              <a:gd name="T113" fmla="*/ 360072232 h 6016"/>
              <a:gd name="T114" fmla="*/ 278518962 w 4423"/>
              <a:gd name="T115" fmla="*/ 348039953 h 6016"/>
              <a:gd name="T116" fmla="*/ 319294983 w 4423"/>
              <a:gd name="T117" fmla="*/ 319763560 h 6016"/>
              <a:gd name="T118" fmla="*/ 346144913 w 4423"/>
              <a:gd name="T119" fmla="*/ 281861153 h 6016"/>
              <a:gd name="T120" fmla="*/ 359469843 w 4423"/>
              <a:gd name="T121" fmla="*/ 232427733 h 6016"/>
              <a:gd name="T122" fmla="*/ 354560842 w 4423"/>
              <a:gd name="T123" fmla="*/ 183896464 h 6016"/>
              <a:gd name="T124" fmla="*/ 332419526 w 4423"/>
              <a:gd name="T125" fmla="*/ 138975386 h 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423" h="6016">
                <a:moveTo>
                  <a:pt x="2211" y="0"/>
                </a:moveTo>
                <a:lnTo>
                  <a:pt x="2211" y="0"/>
                </a:lnTo>
                <a:lnTo>
                  <a:pt x="2268" y="1"/>
                </a:lnTo>
                <a:lnTo>
                  <a:pt x="2325" y="4"/>
                </a:lnTo>
                <a:lnTo>
                  <a:pt x="2382" y="7"/>
                </a:lnTo>
                <a:lnTo>
                  <a:pt x="2437" y="12"/>
                </a:lnTo>
                <a:lnTo>
                  <a:pt x="2492" y="18"/>
                </a:lnTo>
                <a:lnTo>
                  <a:pt x="2548" y="26"/>
                </a:lnTo>
                <a:lnTo>
                  <a:pt x="2603" y="34"/>
                </a:lnTo>
                <a:lnTo>
                  <a:pt x="2657" y="45"/>
                </a:lnTo>
                <a:lnTo>
                  <a:pt x="2710" y="57"/>
                </a:lnTo>
                <a:lnTo>
                  <a:pt x="2764" y="70"/>
                </a:lnTo>
                <a:lnTo>
                  <a:pt x="2817" y="84"/>
                </a:lnTo>
                <a:lnTo>
                  <a:pt x="2869" y="99"/>
                </a:lnTo>
                <a:lnTo>
                  <a:pt x="2920" y="116"/>
                </a:lnTo>
                <a:lnTo>
                  <a:pt x="2971" y="134"/>
                </a:lnTo>
                <a:lnTo>
                  <a:pt x="3022" y="154"/>
                </a:lnTo>
                <a:lnTo>
                  <a:pt x="3072" y="174"/>
                </a:lnTo>
                <a:lnTo>
                  <a:pt x="3121" y="195"/>
                </a:lnTo>
                <a:lnTo>
                  <a:pt x="3170" y="219"/>
                </a:lnTo>
                <a:lnTo>
                  <a:pt x="3218" y="242"/>
                </a:lnTo>
                <a:lnTo>
                  <a:pt x="3265" y="267"/>
                </a:lnTo>
                <a:lnTo>
                  <a:pt x="3312" y="293"/>
                </a:lnTo>
                <a:lnTo>
                  <a:pt x="3357" y="321"/>
                </a:lnTo>
                <a:lnTo>
                  <a:pt x="3403" y="348"/>
                </a:lnTo>
                <a:lnTo>
                  <a:pt x="3448" y="378"/>
                </a:lnTo>
                <a:lnTo>
                  <a:pt x="3492" y="408"/>
                </a:lnTo>
                <a:lnTo>
                  <a:pt x="3534" y="440"/>
                </a:lnTo>
                <a:lnTo>
                  <a:pt x="3577" y="472"/>
                </a:lnTo>
                <a:lnTo>
                  <a:pt x="3618" y="505"/>
                </a:lnTo>
                <a:lnTo>
                  <a:pt x="3659" y="540"/>
                </a:lnTo>
                <a:lnTo>
                  <a:pt x="3698" y="575"/>
                </a:lnTo>
                <a:lnTo>
                  <a:pt x="3736" y="611"/>
                </a:lnTo>
                <a:lnTo>
                  <a:pt x="3775" y="649"/>
                </a:lnTo>
                <a:lnTo>
                  <a:pt x="3812" y="686"/>
                </a:lnTo>
                <a:lnTo>
                  <a:pt x="3848" y="725"/>
                </a:lnTo>
                <a:lnTo>
                  <a:pt x="3883" y="765"/>
                </a:lnTo>
                <a:lnTo>
                  <a:pt x="3917" y="805"/>
                </a:lnTo>
                <a:lnTo>
                  <a:pt x="3951" y="846"/>
                </a:lnTo>
                <a:lnTo>
                  <a:pt x="3983" y="889"/>
                </a:lnTo>
                <a:lnTo>
                  <a:pt x="4014" y="932"/>
                </a:lnTo>
                <a:lnTo>
                  <a:pt x="4045" y="975"/>
                </a:lnTo>
                <a:lnTo>
                  <a:pt x="4074" y="1020"/>
                </a:lnTo>
                <a:lnTo>
                  <a:pt x="4102" y="1065"/>
                </a:lnTo>
                <a:lnTo>
                  <a:pt x="4130" y="1111"/>
                </a:lnTo>
                <a:lnTo>
                  <a:pt x="4156" y="1157"/>
                </a:lnTo>
                <a:lnTo>
                  <a:pt x="4181" y="1205"/>
                </a:lnTo>
                <a:lnTo>
                  <a:pt x="4205" y="1253"/>
                </a:lnTo>
                <a:lnTo>
                  <a:pt x="4227" y="1302"/>
                </a:lnTo>
                <a:lnTo>
                  <a:pt x="4249" y="1351"/>
                </a:lnTo>
                <a:lnTo>
                  <a:pt x="4270" y="1401"/>
                </a:lnTo>
                <a:lnTo>
                  <a:pt x="4289" y="1451"/>
                </a:lnTo>
                <a:lnTo>
                  <a:pt x="4307" y="1502"/>
                </a:lnTo>
                <a:lnTo>
                  <a:pt x="4323" y="1554"/>
                </a:lnTo>
                <a:lnTo>
                  <a:pt x="4339" y="1606"/>
                </a:lnTo>
                <a:lnTo>
                  <a:pt x="4353" y="1660"/>
                </a:lnTo>
                <a:lnTo>
                  <a:pt x="4366" y="1713"/>
                </a:lnTo>
                <a:lnTo>
                  <a:pt x="4378" y="1766"/>
                </a:lnTo>
                <a:lnTo>
                  <a:pt x="4388" y="1820"/>
                </a:lnTo>
                <a:lnTo>
                  <a:pt x="4397" y="1875"/>
                </a:lnTo>
                <a:lnTo>
                  <a:pt x="4405" y="1930"/>
                </a:lnTo>
                <a:lnTo>
                  <a:pt x="4411" y="1985"/>
                </a:lnTo>
                <a:lnTo>
                  <a:pt x="4416" y="2042"/>
                </a:lnTo>
                <a:lnTo>
                  <a:pt x="4420" y="2098"/>
                </a:lnTo>
                <a:lnTo>
                  <a:pt x="4422" y="2155"/>
                </a:lnTo>
                <a:lnTo>
                  <a:pt x="4423" y="2212"/>
                </a:lnTo>
                <a:lnTo>
                  <a:pt x="4422" y="2270"/>
                </a:lnTo>
                <a:lnTo>
                  <a:pt x="4420" y="2326"/>
                </a:lnTo>
                <a:lnTo>
                  <a:pt x="4416" y="2382"/>
                </a:lnTo>
                <a:lnTo>
                  <a:pt x="4411" y="2438"/>
                </a:lnTo>
                <a:lnTo>
                  <a:pt x="4405" y="2494"/>
                </a:lnTo>
                <a:lnTo>
                  <a:pt x="4397" y="2548"/>
                </a:lnTo>
                <a:lnTo>
                  <a:pt x="4388" y="2604"/>
                </a:lnTo>
                <a:lnTo>
                  <a:pt x="4378" y="2658"/>
                </a:lnTo>
                <a:lnTo>
                  <a:pt x="4366" y="2711"/>
                </a:lnTo>
                <a:lnTo>
                  <a:pt x="4353" y="2764"/>
                </a:lnTo>
                <a:lnTo>
                  <a:pt x="4339" y="2818"/>
                </a:lnTo>
                <a:lnTo>
                  <a:pt x="4323" y="2870"/>
                </a:lnTo>
                <a:lnTo>
                  <a:pt x="4307" y="2921"/>
                </a:lnTo>
                <a:lnTo>
                  <a:pt x="4289" y="2972"/>
                </a:lnTo>
                <a:lnTo>
                  <a:pt x="4270" y="3023"/>
                </a:lnTo>
                <a:lnTo>
                  <a:pt x="4249" y="3073"/>
                </a:lnTo>
                <a:lnTo>
                  <a:pt x="4227" y="3122"/>
                </a:lnTo>
                <a:lnTo>
                  <a:pt x="4205" y="3171"/>
                </a:lnTo>
                <a:lnTo>
                  <a:pt x="4181" y="3219"/>
                </a:lnTo>
                <a:lnTo>
                  <a:pt x="4156" y="3267"/>
                </a:lnTo>
                <a:lnTo>
                  <a:pt x="4130" y="3313"/>
                </a:lnTo>
                <a:lnTo>
                  <a:pt x="4102" y="3359"/>
                </a:lnTo>
                <a:lnTo>
                  <a:pt x="4074" y="3404"/>
                </a:lnTo>
                <a:lnTo>
                  <a:pt x="4045" y="3449"/>
                </a:lnTo>
                <a:lnTo>
                  <a:pt x="4014" y="3492"/>
                </a:lnTo>
                <a:lnTo>
                  <a:pt x="3983" y="3535"/>
                </a:lnTo>
                <a:lnTo>
                  <a:pt x="3951" y="3578"/>
                </a:lnTo>
                <a:lnTo>
                  <a:pt x="3917" y="3619"/>
                </a:lnTo>
                <a:lnTo>
                  <a:pt x="3883" y="3660"/>
                </a:lnTo>
                <a:lnTo>
                  <a:pt x="3848" y="3699"/>
                </a:lnTo>
                <a:lnTo>
                  <a:pt x="3812" y="3738"/>
                </a:lnTo>
                <a:lnTo>
                  <a:pt x="3775" y="3776"/>
                </a:lnTo>
                <a:lnTo>
                  <a:pt x="3736" y="3813"/>
                </a:lnTo>
                <a:lnTo>
                  <a:pt x="3698" y="3849"/>
                </a:lnTo>
                <a:lnTo>
                  <a:pt x="3659" y="3884"/>
                </a:lnTo>
                <a:lnTo>
                  <a:pt x="3618" y="3919"/>
                </a:lnTo>
                <a:lnTo>
                  <a:pt x="3577" y="3952"/>
                </a:lnTo>
                <a:lnTo>
                  <a:pt x="3534" y="3984"/>
                </a:lnTo>
                <a:lnTo>
                  <a:pt x="3492" y="4016"/>
                </a:lnTo>
                <a:lnTo>
                  <a:pt x="3448" y="4046"/>
                </a:lnTo>
                <a:lnTo>
                  <a:pt x="3403" y="4076"/>
                </a:lnTo>
                <a:lnTo>
                  <a:pt x="3357" y="4103"/>
                </a:lnTo>
                <a:lnTo>
                  <a:pt x="3312" y="4131"/>
                </a:lnTo>
                <a:lnTo>
                  <a:pt x="3265" y="4157"/>
                </a:lnTo>
                <a:lnTo>
                  <a:pt x="3218" y="4182"/>
                </a:lnTo>
                <a:lnTo>
                  <a:pt x="3170" y="4206"/>
                </a:lnTo>
                <a:lnTo>
                  <a:pt x="3121" y="4229"/>
                </a:lnTo>
                <a:lnTo>
                  <a:pt x="3072" y="4250"/>
                </a:lnTo>
                <a:lnTo>
                  <a:pt x="3022" y="4270"/>
                </a:lnTo>
                <a:lnTo>
                  <a:pt x="2971" y="4290"/>
                </a:lnTo>
                <a:lnTo>
                  <a:pt x="2920" y="4308"/>
                </a:lnTo>
                <a:lnTo>
                  <a:pt x="2869" y="4325"/>
                </a:lnTo>
                <a:lnTo>
                  <a:pt x="2817" y="4340"/>
                </a:lnTo>
                <a:lnTo>
                  <a:pt x="2764" y="4355"/>
                </a:lnTo>
                <a:lnTo>
                  <a:pt x="2710" y="4367"/>
                </a:lnTo>
                <a:lnTo>
                  <a:pt x="2657" y="4379"/>
                </a:lnTo>
                <a:lnTo>
                  <a:pt x="2603" y="4390"/>
                </a:lnTo>
                <a:lnTo>
                  <a:pt x="2548" y="4398"/>
                </a:lnTo>
                <a:lnTo>
                  <a:pt x="2492" y="4406"/>
                </a:lnTo>
                <a:lnTo>
                  <a:pt x="2437" y="4412"/>
                </a:lnTo>
                <a:lnTo>
                  <a:pt x="2382" y="4417"/>
                </a:lnTo>
                <a:lnTo>
                  <a:pt x="2325" y="4421"/>
                </a:lnTo>
                <a:lnTo>
                  <a:pt x="2268" y="4423"/>
                </a:lnTo>
                <a:lnTo>
                  <a:pt x="2211" y="4424"/>
                </a:lnTo>
                <a:lnTo>
                  <a:pt x="2154" y="4423"/>
                </a:lnTo>
                <a:lnTo>
                  <a:pt x="2097" y="4421"/>
                </a:lnTo>
                <a:lnTo>
                  <a:pt x="2041" y="4417"/>
                </a:lnTo>
                <a:lnTo>
                  <a:pt x="1985" y="4412"/>
                </a:lnTo>
                <a:lnTo>
                  <a:pt x="1929" y="4406"/>
                </a:lnTo>
                <a:lnTo>
                  <a:pt x="1874" y="4398"/>
                </a:lnTo>
                <a:lnTo>
                  <a:pt x="1820" y="4390"/>
                </a:lnTo>
                <a:lnTo>
                  <a:pt x="1765" y="4379"/>
                </a:lnTo>
                <a:lnTo>
                  <a:pt x="1711" y="4367"/>
                </a:lnTo>
                <a:lnTo>
                  <a:pt x="1658" y="4355"/>
                </a:lnTo>
                <a:lnTo>
                  <a:pt x="1606" y="4340"/>
                </a:lnTo>
                <a:lnTo>
                  <a:pt x="1554" y="4325"/>
                </a:lnTo>
                <a:lnTo>
                  <a:pt x="1501" y="4308"/>
                </a:lnTo>
                <a:lnTo>
                  <a:pt x="1450" y="4290"/>
                </a:lnTo>
                <a:lnTo>
                  <a:pt x="1400" y="4270"/>
                </a:lnTo>
                <a:lnTo>
                  <a:pt x="1350" y="4250"/>
                </a:lnTo>
                <a:lnTo>
                  <a:pt x="1301" y="4229"/>
                </a:lnTo>
                <a:lnTo>
                  <a:pt x="1252" y="4206"/>
                </a:lnTo>
                <a:lnTo>
                  <a:pt x="1204" y="4182"/>
                </a:lnTo>
                <a:lnTo>
                  <a:pt x="1157" y="4157"/>
                </a:lnTo>
                <a:lnTo>
                  <a:pt x="1110" y="4131"/>
                </a:lnTo>
                <a:lnTo>
                  <a:pt x="1064" y="4103"/>
                </a:lnTo>
                <a:lnTo>
                  <a:pt x="1019" y="4076"/>
                </a:lnTo>
                <a:lnTo>
                  <a:pt x="975" y="4046"/>
                </a:lnTo>
                <a:lnTo>
                  <a:pt x="931" y="4016"/>
                </a:lnTo>
                <a:lnTo>
                  <a:pt x="887" y="3984"/>
                </a:lnTo>
                <a:lnTo>
                  <a:pt x="846" y="3952"/>
                </a:lnTo>
                <a:lnTo>
                  <a:pt x="804" y="3919"/>
                </a:lnTo>
                <a:lnTo>
                  <a:pt x="764" y="3884"/>
                </a:lnTo>
                <a:lnTo>
                  <a:pt x="725" y="3849"/>
                </a:lnTo>
                <a:lnTo>
                  <a:pt x="685" y="3813"/>
                </a:lnTo>
                <a:lnTo>
                  <a:pt x="647" y="3776"/>
                </a:lnTo>
                <a:lnTo>
                  <a:pt x="611" y="3738"/>
                </a:lnTo>
                <a:lnTo>
                  <a:pt x="574" y="3699"/>
                </a:lnTo>
                <a:lnTo>
                  <a:pt x="538" y="3660"/>
                </a:lnTo>
                <a:lnTo>
                  <a:pt x="504" y="3619"/>
                </a:lnTo>
                <a:lnTo>
                  <a:pt x="471" y="3578"/>
                </a:lnTo>
                <a:lnTo>
                  <a:pt x="439" y="3535"/>
                </a:lnTo>
                <a:lnTo>
                  <a:pt x="407" y="3492"/>
                </a:lnTo>
                <a:lnTo>
                  <a:pt x="378" y="3449"/>
                </a:lnTo>
                <a:lnTo>
                  <a:pt x="348" y="3404"/>
                </a:lnTo>
                <a:lnTo>
                  <a:pt x="320" y="3359"/>
                </a:lnTo>
                <a:lnTo>
                  <a:pt x="292" y="3313"/>
                </a:lnTo>
                <a:lnTo>
                  <a:pt x="267" y="3267"/>
                </a:lnTo>
                <a:lnTo>
                  <a:pt x="241" y="3219"/>
                </a:lnTo>
                <a:lnTo>
                  <a:pt x="218" y="3171"/>
                </a:lnTo>
                <a:lnTo>
                  <a:pt x="195" y="3122"/>
                </a:lnTo>
                <a:lnTo>
                  <a:pt x="173" y="3073"/>
                </a:lnTo>
                <a:lnTo>
                  <a:pt x="153" y="3023"/>
                </a:lnTo>
                <a:lnTo>
                  <a:pt x="134" y="2972"/>
                </a:lnTo>
                <a:lnTo>
                  <a:pt x="116" y="2921"/>
                </a:lnTo>
                <a:lnTo>
                  <a:pt x="99" y="2870"/>
                </a:lnTo>
                <a:lnTo>
                  <a:pt x="84" y="2818"/>
                </a:lnTo>
                <a:lnTo>
                  <a:pt x="69" y="2764"/>
                </a:lnTo>
                <a:lnTo>
                  <a:pt x="56" y="2711"/>
                </a:lnTo>
                <a:lnTo>
                  <a:pt x="44" y="2658"/>
                </a:lnTo>
                <a:lnTo>
                  <a:pt x="34" y="2604"/>
                </a:lnTo>
                <a:lnTo>
                  <a:pt x="25" y="2548"/>
                </a:lnTo>
                <a:lnTo>
                  <a:pt x="17" y="2494"/>
                </a:lnTo>
                <a:lnTo>
                  <a:pt x="10" y="2438"/>
                </a:lnTo>
                <a:lnTo>
                  <a:pt x="6" y="2382"/>
                </a:lnTo>
                <a:lnTo>
                  <a:pt x="2" y="2326"/>
                </a:lnTo>
                <a:lnTo>
                  <a:pt x="0" y="2270"/>
                </a:lnTo>
                <a:lnTo>
                  <a:pt x="0" y="2212"/>
                </a:lnTo>
                <a:lnTo>
                  <a:pt x="0" y="2155"/>
                </a:lnTo>
                <a:lnTo>
                  <a:pt x="2" y="2098"/>
                </a:lnTo>
                <a:lnTo>
                  <a:pt x="6" y="2042"/>
                </a:lnTo>
                <a:lnTo>
                  <a:pt x="10" y="1985"/>
                </a:lnTo>
                <a:lnTo>
                  <a:pt x="17" y="1930"/>
                </a:lnTo>
                <a:lnTo>
                  <a:pt x="25" y="1875"/>
                </a:lnTo>
                <a:lnTo>
                  <a:pt x="34" y="1820"/>
                </a:lnTo>
                <a:lnTo>
                  <a:pt x="44" y="1766"/>
                </a:lnTo>
                <a:lnTo>
                  <a:pt x="56" y="1713"/>
                </a:lnTo>
                <a:lnTo>
                  <a:pt x="69" y="1660"/>
                </a:lnTo>
                <a:lnTo>
                  <a:pt x="84" y="1606"/>
                </a:lnTo>
                <a:lnTo>
                  <a:pt x="99" y="1554"/>
                </a:lnTo>
                <a:lnTo>
                  <a:pt x="116" y="1502"/>
                </a:lnTo>
                <a:lnTo>
                  <a:pt x="134" y="1451"/>
                </a:lnTo>
                <a:lnTo>
                  <a:pt x="153" y="1401"/>
                </a:lnTo>
                <a:lnTo>
                  <a:pt x="173" y="1351"/>
                </a:lnTo>
                <a:lnTo>
                  <a:pt x="195" y="1302"/>
                </a:lnTo>
                <a:lnTo>
                  <a:pt x="218" y="1253"/>
                </a:lnTo>
                <a:lnTo>
                  <a:pt x="241" y="1205"/>
                </a:lnTo>
                <a:lnTo>
                  <a:pt x="267" y="1157"/>
                </a:lnTo>
                <a:lnTo>
                  <a:pt x="292" y="1111"/>
                </a:lnTo>
                <a:lnTo>
                  <a:pt x="320" y="1065"/>
                </a:lnTo>
                <a:lnTo>
                  <a:pt x="348" y="1020"/>
                </a:lnTo>
                <a:lnTo>
                  <a:pt x="378" y="975"/>
                </a:lnTo>
                <a:lnTo>
                  <a:pt x="407" y="932"/>
                </a:lnTo>
                <a:lnTo>
                  <a:pt x="439" y="889"/>
                </a:lnTo>
                <a:lnTo>
                  <a:pt x="471" y="846"/>
                </a:lnTo>
                <a:lnTo>
                  <a:pt x="504" y="805"/>
                </a:lnTo>
                <a:lnTo>
                  <a:pt x="538" y="765"/>
                </a:lnTo>
                <a:lnTo>
                  <a:pt x="574" y="725"/>
                </a:lnTo>
                <a:lnTo>
                  <a:pt x="611" y="686"/>
                </a:lnTo>
                <a:lnTo>
                  <a:pt x="647" y="649"/>
                </a:lnTo>
                <a:lnTo>
                  <a:pt x="685" y="611"/>
                </a:lnTo>
                <a:lnTo>
                  <a:pt x="725" y="575"/>
                </a:lnTo>
                <a:lnTo>
                  <a:pt x="764" y="540"/>
                </a:lnTo>
                <a:lnTo>
                  <a:pt x="804" y="505"/>
                </a:lnTo>
                <a:lnTo>
                  <a:pt x="846" y="472"/>
                </a:lnTo>
                <a:lnTo>
                  <a:pt x="887" y="440"/>
                </a:lnTo>
                <a:lnTo>
                  <a:pt x="931" y="408"/>
                </a:lnTo>
                <a:lnTo>
                  <a:pt x="975" y="378"/>
                </a:lnTo>
                <a:lnTo>
                  <a:pt x="1019" y="348"/>
                </a:lnTo>
                <a:lnTo>
                  <a:pt x="1064" y="321"/>
                </a:lnTo>
                <a:lnTo>
                  <a:pt x="1110" y="293"/>
                </a:lnTo>
                <a:lnTo>
                  <a:pt x="1157" y="267"/>
                </a:lnTo>
                <a:lnTo>
                  <a:pt x="1204" y="242"/>
                </a:lnTo>
                <a:lnTo>
                  <a:pt x="1252" y="219"/>
                </a:lnTo>
                <a:lnTo>
                  <a:pt x="1301" y="195"/>
                </a:lnTo>
                <a:lnTo>
                  <a:pt x="1350" y="174"/>
                </a:lnTo>
                <a:lnTo>
                  <a:pt x="1400" y="154"/>
                </a:lnTo>
                <a:lnTo>
                  <a:pt x="1450" y="134"/>
                </a:lnTo>
                <a:lnTo>
                  <a:pt x="1501" y="116"/>
                </a:lnTo>
                <a:lnTo>
                  <a:pt x="1554" y="99"/>
                </a:lnTo>
                <a:lnTo>
                  <a:pt x="1606" y="84"/>
                </a:lnTo>
                <a:lnTo>
                  <a:pt x="1658" y="70"/>
                </a:lnTo>
                <a:lnTo>
                  <a:pt x="1711" y="57"/>
                </a:lnTo>
                <a:lnTo>
                  <a:pt x="1765" y="45"/>
                </a:lnTo>
                <a:lnTo>
                  <a:pt x="1820" y="34"/>
                </a:lnTo>
                <a:lnTo>
                  <a:pt x="1874" y="26"/>
                </a:lnTo>
                <a:lnTo>
                  <a:pt x="1929" y="18"/>
                </a:lnTo>
                <a:lnTo>
                  <a:pt x="1985" y="12"/>
                </a:lnTo>
                <a:lnTo>
                  <a:pt x="2041" y="7"/>
                </a:lnTo>
                <a:lnTo>
                  <a:pt x="2097" y="4"/>
                </a:lnTo>
                <a:lnTo>
                  <a:pt x="2154" y="1"/>
                </a:lnTo>
                <a:lnTo>
                  <a:pt x="2211" y="0"/>
                </a:lnTo>
                <a:close/>
                <a:moveTo>
                  <a:pt x="1730" y="2519"/>
                </a:moveTo>
                <a:lnTo>
                  <a:pt x="1730" y="2519"/>
                </a:lnTo>
                <a:lnTo>
                  <a:pt x="1753" y="2453"/>
                </a:lnTo>
                <a:lnTo>
                  <a:pt x="1776" y="2389"/>
                </a:lnTo>
                <a:lnTo>
                  <a:pt x="1802" y="2327"/>
                </a:lnTo>
                <a:lnTo>
                  <a:pt x="1814" y="2297"/>
                </a:lnTo>
                <a:lnTo>
                  <a:pt x="1828" y="2267"/>
                </a:lnTo>
                <a:lnTo>
                  <a:pt x="1843" y="2238"/>
                </a:lnTo>
                <a:lnTo>
                  <a:pt x="1858" y="2210"/>
                </a:lnTo>
                <a:lnTo>
                  <a:pt x="1874" y="2181"/>
                </a:lnTo>
                <a:lnTo>
                  <a:pt x="1890" y="2153"/>
                </a:lnTo>
                <a:lnTo>
                  <a:pt x="1907" y="2126"/>
                </a:lnTo>
                <a:lnTo>
                  <a:pt x="1924" y="2099"/>
                </a:lnTo>
                <a:lnTo>
                  <a:pt x="1942" y="2073"/>
                </a:lnTo>
                <a:lnTo>
                  <a:pt x="1961" y="2047"/>
                </a:lnTo>
                <a:lnTo>
                  <a:pt x="1981" y="2022"/>
                </a:lnTo>
                <a:lnTo>
                  <a:pt x="2002" y="1996"/>
                </a:lnTo>
                <a:lnTo>
                  <a:pt x="2023" y="1971"/>
                </a:lnTo>
                <a:lnTo>
                  <a:pt x="2045" y="1947"/>
                </a:lnTo>
                <a:lnTo>
                  <a:pt x="2069" y="1923"/>
                </a:lnTo>
                <a:lnTo>
                  <a:pt x="2093" y="1899"/>
                </a:lnTo>
                <a:lnTo>
                  <a:pt x="2118" y="1875"/>
                </a:lnTo>
                <a:lnTo>
                  <a:pt x="2144" y="1852"/>
                </a:lnTo>
                <a:lnTo>
                  <a:pt x="2171" y="1829"/>
                </a:lnTo>
                <a:lnTo>
                  <a:pt x="2198" y="1807"/>
                </a:lnTo>
                <a:lnTo>
                  <a:pt x="2228" y="1784"/>
                </a:lnTo>
                <a:lnTo>
                  <a:pt x="2258" y="1762"/>
                </a:lnTo>
                <a:lnTo>
                  <a:pt x="2290" y="1739"/>
                </a:lnTo>
                <a:lnTo>
                  <a:pt x="2322" y="1718"/>
                </a:lnTo>
                <a:lnTo>
                  <a:pt x="2356" y="1696"/>
                </a:lnTo>
                <a:lnTo>
                  <a:pt x="2391" y="1675"/>
                </a:lnTo>
                <a:lnTo>
                  <a:pt x="2372" y="1669"/>
                </a:lnTo>
                <a:lnTo>
                  <a:pt x="2353" y="1665"/>
                </a:lnTo>
                <a:lnTo>
                  <a:pt x="2334" y="1662"/>
                </a:lnTo>
                <a:lnTo>
                  <a:pt x="2314" y="1660"/>
                </a:lnTo>
                <a:lnTo>
                  <a:pt x="2295" y="1658"/>
                </a:lnTo>
                <a:lnTo>
                  <a:pt x="2276" y="1656"/>
                </a:lnTo>
                <a:lnTo>
                  <a:pt x="2256" y="1655"/>
                </a:lnTo>
                <a:lnTo>
                  <a:pt x="2237" y="1656"/>
                </a:lnTo>
                <a:lnTo>
                  <a:pt x="2218" y="1658"/>
                </a:lnTo>
                <a:lnTo>
                  <a:pt x="2198" y="1659"/>
                </a:lnTo>
                <a:lnTo>
                  <a:pt x="2180" y="1662"/>
                </a:lnTo>
                <a:lnTo>
                  <a:pt x="2161" y="1665"/>
                </a:lnTo>
                <a:lnTo>
                  <a:pt x="2142" y="1669"/>
                </a:lnTo>
                <a:lnTo>
                  <a:pt x="2124" y="1673"/>
                </a:lnTo>
                <a:lnTo>
                  <a:pt x="2105" y="1679"/>
                </a:lnTo>
                <a:lnTo>
                  <a:pt x="2087" y="1684"/>
                </a:lnTo>
                <a:lnTo>
                  <a:pt x="2069" y="1692"/>
                </a:lnTo>
                <a:lnTo>
                  <a:pt x="2051" y="1698"/>
                </a:lnTo>
                <a:lnTo>
                  <a:pt x="2032" y="1706"/>
                </a:lnTo>
                <a:lnTo>
                  <a:pt x="2015" y="1715"/>
                </a:lnTo>
                <a:lnTo>
                  <a:pt x="1997" y="1723"/>
                </a:lnTo>
                <a:lnTo>
                  <a:pt x="1980" y="1733"/>
                </a:lnTo>
                <a:lnTo>
                  <a:pt x="1947" y="1754"/>
                </a:lnTo>
                <a:lnTo>
                  <a:pt x="1915" y="1778"/>
                </a:lnTo>
                <a:lnTo>
                  <a:pt x="1885" y="1802"/>
                </a:lnTo>
                <a:lnTo>
                  <a:pt x="1856" y="1830"/>
                </a:lnTo>
                <a:lnTo>
                  <a:pt x="1842" y="1845"/>
                </a:lnTo>
                <a:lnTo>
                  <a:pt x="1828" y="1860"/>
                </a:lnTo>
                <a:lnTo>
                  <a:pt x="1815" y="1875"/>
                </a:lnTo>
                <a:lnTo>
                  <a:pt x="1803" y="1891"/>
                </a:lnTo>
                <a:lnTo>
                  <a:pt x="1791" y="1907"/>
                </a:lnTo>
                <a:lnTo>
                  <a:pt x="1779" y="1924"/>
                </a:lnTo>
                <a:lnTo>
                  <a:pt x="1769" y="1941"/>
                </a:lnTo>
                <a:lnTo>
                  <a:pt x="1758" y="1958"/>
                </a:lnTo>
                <a:lnTo>
                  <a:pt x="1748" y="1976"/>
                </a:lnTo>
                <a:lnTo>
                  <a:pt x="1739" y="1994"/>
                </a:lnTo>
                <a:lnTo>
                  <a:pt x="1730" y="2013"/>
                </a:lnTo>
                <a:lnTo>
                  <a:pt x="1722" y="2032"/>
                </a:lnTo>
                <a:lnTo>
                  <a:pt x="1714" y="2051"/>
                </a:lnTo>
                <a:lnTo>
                  <a:pt x="1708" y="2070"/>
                </a:lnTo>
                <a:lnTo>
                  <a:pt x="1701" y="2091"/>
                </a:lnTo>
                <a:lnTo>
                  <a:pt x="1695" y="2111"/>
                </a:lnTo>
                <a:lnTo>
                  <a:pt x="1691" y="2132"/>
                </a:lnTo>
                <a:lnTo>
                  <a:pt x="1687" y="2152"/>
                </a:lnTo>
                <a:lnTo>
                  <a:pt x="1683" y="2174"/>
                </a:lnTo>
                <a:lnTo>
                  <a:pt x="1680" y="2195"/>
                </a:lnTo>
                <a:lnTo>
                  <a:pt x="1678" y="2217"/>
                </a:lnTo>
                <a:lnTo>
                  <a:pt x="1677" y="2240"/>
                </a:lnTo>
                <a:lnTo>
                  <a:pt x="1677" y="2261"/>
                </a:lnTo>
                <a:lnTo>
                  <a:pt x="1677" y="2284"/>
                </a:lnTo>
                <a:lnTo>
                  <a:pt x="1679" y="2307"/>
                </a:lnTo>
                <a:lnTo>
                  <a:pt x="1680" y="2329"/>
                </a:lnTo>
                <a:lnTo>
                  <a:pt x="1683" y="2353"/>
                </a:lnTo>
                <a:lnTo>
                  <a:pt x="1688" y="2376"/>
                </a:lnTo>
                <a:lnTo>
                  <a:pt x="1692" y="2399"/>
                </a:lnTo>
                <a:lnTo>
                  <a:pt x="1698" y="2423"/>
                </a:lnTo>
                <a:lnTo>
                  <a:pt x="1705" y="2446"/>
                </a:lnTo>
                <a:lnTo>
                  <a:pt x="1712" y="2471"/>
                </a:lnTo>
                <a:lnTo>
                  <a:pt x="1721" y="2494"/>
                </a:lnTo>
                <a:lnTo>
                  <a:pt x="1730" y="2519"/>
                </a:lnTo>
                <a:close/>
                <a:moveTo>
                  <a:pt x="2609" y="4676"/>
                </a:moveTo>
                <a:lnTo>
                  <a:pt x="2609" y="5036"/>
                </a:lnTo>
                <a:lnTo>
                  <a:pt x="3991" y="5281"/>
                </a:lnTo>
                <a:lnTo>
                  <a:pt x="3991" y="6016"/>
                </a:lnTo>
                <a:lnTo>
                  <a:pt x="501" y="6016"/>
                </a:lnTo>
                <a:lnTo>
                  <a:pt x="501" y="5281"/>
                </a:lnTo>
                <a:lnTo>
                  <a:pt x="1813" y="5036"/>
                </a:lnTo>
                <a:lnTo>
                  <a:pt x="1813" y="4676"/>
                </a:lnTo>
                <a:lnTo>
                  <a:pt x="1861" y="4686"/>
                </a:lnTo>
                <a:lnTo>
                  <a:pt x="1910" y="4695"/>
                </a:lnTo>
                <a:lnTo>
                  <a:pt x="1959" y="4703"/>
                </a:lnTo>
                <a:lnTo>
                  <a:pt x="2009" y="4709"/>
                </a:lnTo>
                <a:lnTo>
                  <a:pt x="2059" y="4713"/>
                </a:lnTo>
                <a:lnTo>
                  <a:pt x="2109" y="4717"/>
                </a:lnTo>
                <a:lnTo>
                  <a:pt x="2160" y="4720"/>
                </a:lnTo>
                <a:lnTo>
                  <a:pt x="2211" y="4720"/>
                </a:lnTo>
                <a:lnTo>
                  <a:pt x="2262" y="4720"/>
                </a:lnTo>
                <a:lnTo>
                  <a:pt x="2312" y="4717"/>
                </a:lnTo>
                <a:lnTo>
                  <a:pt x="2363" y="4713"/>
                </a:lnTo>
                <a:lnTo>
                  <a:pt x="2413" y="4709"/>
                </a:lnTo>
                <a:lnTo>
                  <a:pt x="2462" y="4703"/>
                </a:lnTo>
                <a:lnTo>
                  <a:pt x="2511" y="4695"/>
                </a:lnTo>
                <a:lnTo>
                  <a:pt x="2560" y="4686"/>
                </a:lnTo>
                <a:lnTo>
                  <a:pt x="2609" y="4676"/>
                </a:lnTo>
                <a:close/>
                <a:moveTo>
                  <a:pt x="2211" y="1201"/>
                </a:moveTo>
                <a:lnTo>
                  <a:pt x="2211" y="1201"/>
                </a:lnTo>
                <a:lnTo>
                  <a:pt x="2185" y="1201"/>
                </a:lnTo>
                <a:lnTo>
                  <a:pt x="2159" y="1202"/>
                </a:lnTo>
                <a:lnTo>
                  <a:pt x="2134" y="1204"/>
                </a:lnTo>
                <a:lnTo>
                  <a:pt x="2108" y="1206"/>
                </a:lnTo>
                <a:lnTo>
                  <a:pt x="2082" y="1209"/>
                </a:lnTo>
                <a:lnTo>
                  <a:pt x="2057" y="1213"/>
                </a:lnTo>
                <a:lnTo>
                  <a:pt x="2007" y="1221"/>
                </a:lnTo>
                <a:lnTo>
                  <a:pt x="1958" y="1233"/>
                </a:lnTo>
                <a:lnTo>
                  <a:pt x="1910" y="1247"/>
                </a:lnTo>
                <a:lnTo>
                  <a:pt x="1863" y="1263"/>
                </a:lnTo>
                <a:lnTo>
                  <a:pt x="1817" y="1281"/>
                </a:lnTo>
                <a:lnTo>
                  <a:pt x="1773" y="1301"/>
                </a:lnTo>
                <a:lnTo>
                  <a:pt x="1729" y="1323"/>
                </a:lnTo>
                <a:lnTo>
                  <a:pt x="1687" y="1347"/>
                </a:lnTo>
                <a:lnTo>
                  <a:pt x="1646" y="1373"/>
                </a:lnTo>
                <a:lnTo>
                  <a:pt x="1606" y="1402"/>
                </a:lnTo>
                <a:lnTo>
                  <a:pt x="1567" y="1432"/>
                </a:lnTo>
                <a:lnTo>
                  <a:pt x="1531" y="1464"/>
                </a:lnTo>
                <a:lnTo>
                  <a:pt x="1496" y="1497"/>
                </a:lnTo>
                <a:lnTo>
                  <a:pt x="1463" y="1532"/>
                </a:lnTo>
                <a:lnTo>
                  <a:pt x="1431" y="1569"/>
                </a:lnTo>
                <a:lnTo>
                  <a:pt x="1400" y="1607"/>
                </a:lnTo>
                <a:lnTo>
                  <a:pt x="1373" y="1647"/>
                </a:lnTo>
                <a:lnTo>
                  <a:pt x="1346" y="1687"/>
                </a:lnTo>
                <a:lnTo>
                  <a:pt x="1322" y="1730"/>
                </a:lnTo>
                <a:lnTo>
                  <a:pt x="1299" y="1774"/>
                </a:lnTo>
                <a:lnTo>
                  <a:pt x="1279" y="1818"/>
                </a:lnTo>
                <a:lnTo>
                  <a:pt x="1261" y="1864"/>
                </a:lnTo>
                <a:lnTo>
                  <a:pt x="1245" y="1911"/>
                </a:lnTo>
                <a:lnTo>
                  <a:pt x="1232" y="1960"/>
                </a:lnTo>
                <a:lnTo>
                  <a:pt x="1220" y="2009"/>
                </a:lnTo>
                <a:lnTo>
                  <a:pt x="1212" y="2058"/>
                </a:lnTo>
                <a:lnTo>
                  <a:pt x="1208" y="2083"/>
                </a:lnTo>
                <a:lnTo>
                  <a:pt x="1206" y="2109"/>
                </a:lnTo>
                <a:lnTo>
                  <a:pt x="1202" y="2134"/>
                </a:lnTo>
                <a:lnTo>
                  <a:pt x="1201" y="2160"/>
                </a:lnTo>
                <a:lnTo>
                  <a:pt x="1200" y="2185"/>
                </a:lnTo>
                <a:lnTo>
                  <a:pt x="1200" y="2212"/>
                </a:lnTo>
                <a:lnTo>
                  <a:pt x="1200" y="2238"/>
                </a:lnTo>
                <a:lnTo>
                  <a:pt x="1201" y="2264"/>
                </a:lnTo>
                <a:lnTo>
                  <a:pt x="1202" y="2290"/>
                </a:lnTo>
                <a:lnTo>
                  <a:pt x="1206" y="2315"/>
                </a:lnTo>
                <a:lnTo>
                  <a:pt x="1208" y="2341"/>
                </a:lnTo>
                <a:lnTo>
                  <a:pt x="1212" y="2366"/>
                </a:lnTo>
                <a:lnTo>
                  <a:pt x="1220" y="2415"/>
                </a:lnTo>
                <a:lnTo>
                  <a:pt x="1232" y="2464"/>
                </a:lnTo>
                <a:lnTo>
                  <a:pt x="1245" y="2512"/>
                </a:lnTo>
                <a:lnTo>
                  <a:pt x="1261" y="2560"/>
                </a:lnTo>
                <a:lnTo>
                  <a:pt x="1279" y="2606"/>
                </a:lnTo>
                <a:lnTo>
                  <a:pt x="1299" y="2651"/>
                </a:lnTo>
                <a:lnTo>
                  <a:pt x="1322" y="2694"/>
                </a:lnTo>
                <a:lnTo>
                  <a:pt x="1346" y="2737"/>
                </a:lnTo>
                <a:lnTo>
                  <a:pt x="1373" y="2777"/>
                </a:lnTo>
                <a:lnTo>
                  <a:pt x="1400" y="2817"/>
                </a:lnTo>
                <a:lnTo>
                  <a:pt x="1431" y="2855"/>
                </a:lnTo>
                <a:lnTo>
                  <a:pt x="1463" y="2892"/>
                </a:lnTo>
                <a:lnTo>
                  <a:pt x="1496" y="2927"/>
                </a:lnTo>
                <a:lnTo>
                  <a:pt x="1531" y="2960"/>
                </a:lnTo>
                <a:lnTo>
                  <a:pt x="1567" y="2992"/>
                </a:lnTo>
                <a:lnTo>
                  <a:pt x="1606" y="3022"/>
                </a:lnTo>
                <a:lnTo>
                  <a:pt x="1646" y="3051"/>
                </a:lnTo>
                <a:lnTo>
                  <a:pt x="1687" y="3077"/>
                </a:lnTo>
                <a:lnTo>
                  <a:pt x="1729" y="3101"/>
                </a:lnTo>
                <a:lnTo>
                  <a:pt x="1773" y="3123"/>
                </a:lnTo>
                <a:lnTo>
                  <a:pt x="1817" y="3143"/>
                </a:lnTo>
                <a:lnTo>
                  <a:pt x="1863" y="3161"/>
                </a:lnTo>
                <a:lnTo>
                  <a:pt x="1910" y="3177"/>
                </a:lnTo>
                <a:lnTo>
                  <a:pt x="1958" y="3191"/>
                </a:lnTo>
                <a:lnTo>
                  <a:pt x="2007" y="3203"/>
                </a:lnTo>
                <a:lnTo>
                  <a:pt x="2057" y="3211"/>
                </a:lnTo>
                <a:lnTo>
                  <a:pt x="2082" y="3215"/>
                </a:lnTo>
                <a:lnTo>
                  <a:pt x="2108" y="3218"/>
                </a:lnTo>
                <a:lnTo>
                  <a:pt x="2134" y="3220"/>
                </a:lnTo>
                <a:lnTo>
                  <a:pt x="2159" y="3222"/>
                </a:lnTo>
                <a:lnTo>
                  <a:pt x="2185" y="3223"/>
                </a:lnTo>
                <a:lnTo>
                  <a:pt x="2211" y="3223"/>
                </a:lnTo>
                <a:lnTo>
                  <a:pt x="2237" y="3223"/>
                </a:lnTo>
                <a:lnTo>
                  <a:pt x="2263" y="3222"/>
                </a:lnTo>
                <a:lnTo>
                  <a:pt x="2289" y="3220"/>
                </a:lnTo>
                <a:lnTo>
                  <a:pt x="2314" y="3218"/>
                </a:lnTo>
                <a:lnTo>
                  <a:pt x="2340" y="3215"/>
                </a:lnTo>
                <a:lnTo>
                  <a:pt x="2365" y="3211"/>
                </a:lnTo>
                <a:lnTo>
                  <a:pt x="2415" y="3203"/>
                </a:lnTo>
                <a:lnTo>
                  <a:pt x="2463" y="3191"/>
                </a:lnTo>
                <a:lnTo>
                  <a:pt x="2511" y="3177"/>
                </a:lnTo>
                <a:lnTo>
                  <a:pt x="2558" y="3161"/>
                </a:lnTo>
                <a:lnTo>
                  <a:pt x="2605" y="3143"/>
                </a:lnTo>
                <a:lnTo>
                  <a:pt x="2650" y="3123"/>
                </a:lnTo>
                <a:lnTo>
                  <a:pt x="2693" y="3101"/>
                </a:lnTo>
                <a:lnTo>
                  <a:pt x="2735" y="3077"/>
                </a:lnTo>
                <a:lnTo>
                  <a:pt x="2776" y="3051"/>
                </a:lnTo>
                <a:lnTo>
                  <a:pt x="2816" y="3022"/>
                </a:lnTo>
                <a:lnTo>
                  <a:pt x="2854" y="2992"/>
                </a:lnTo>
                <a:lnTo>
                  <a:pt x="2891" y="2960"/>
                </a:lnTo>
                <a:lnTo>
                  <a:pt x="2926" y="2927"/>
                </a:lnTo>
                <a:lnTo>
                  <a:pt x="2959" y="2892"/>
                </a:lnTo>
                <a:lnTo>
                  <a:pt x="2991" y="2855"/>
                </a:lnTo>
                <a:lnTo>
                  <a:pt x="3021" y="2817"/>
                </a:lnTo>
                <a:lnTo>
                  <a:pt x="3050" y="2777"/>
                </a:lnTo>
                <a:lnTo>
                  <a:pt x="3075" y="2737"/>
                </a:lnTo>
                <a:lnTo>
                  <a:pt x="3100" y="2694"/>
                </a:lnTo>
                <a:lnTo>
                  <a:pt x="3122" y="2651"/>
                </a:lnTo>
                <a:lnTo>
                  <a:pt x="3142" y="2606"/>
                </a:lnTo>
                <a:lnTo>
                  <a:pt x="3161" y="2560"/>
                </a:lnTo>
                <a:lnTo>
                  <a:pt x="3177" y="2512"/>
                </a:lnTo>
                <a:lnTo>
                  <a:pt x="3190" y="2464"/>
                </a:lnTo>
                <a:lnTo>
                  <a:pt x="3202" y="2415"/>
                </a:lnTo>
                <a:lnTo>
                  <a:pt x="3211" y="2366"/>
                </a:lnTo>
                <a:lnTo>
                  <a:pt x="3214" y="2341"/>
                </a:lnTo>
                <a:lnTo>
                  <a:pt x="3217" y="2315"/>
                </a:lnTo>
                <a:lnTo>
                  <a:pt x="3219" y="2290"/>
                </a:lnTo>
                <a:lnTo>
                  <a:pt x="3221" y="2264"/>
                </a:lnTo>
                <a:lnTo>
                  <a:pt x="3221" y="2238"/>
                </a:lnTo>
                <a:lnTo>
                  <a:pt x="3222" y="2212"/>
                </a:lnTo>
                <a:lnTo>
                  <a:pt x="3221" y="2185"/>
                </a:lnTo>
                <a:lnTo>
                  <a:pt x="3221" y="2160"/>
                </a:lnTo>
                <a:lnTo>
                  <a:pt x="3219" y="2134"/>
                </a:lnTo>
                <a:lnTo>
                  <a:pt x="3217" y="2109"/>
                </a:lnTo>
                <a:lnTo>
                  <a:pt x="3214" y="2083"/>
                </a:lnTo>
                <a:lnTo>
                  <a:pt x="3211" y="2058"/>
                </a:lnTo>
                <a:lnTo>
                  <a:pt x="3202" y="2009"/>
                </a:lnTo>
                <a:lnTo>
                  <a:pt x="3190" y="1960"/>
                </a:lnTo>
                <a:lnTo>
                  <a:pt x="3177" y="1911"/>
                </a:lnTo>
                <a:lnTo>
                  <a:pt x="3161" y="1864"/>
                </a:lnTo>
                <a:lnTo>
                  <a:pt x="3142" y="1818"/>
                </a:lnTo>
                <a:lnTo>
                  <a:pt x="3122" y="1774"/>
                </a:lnTo>
                <a:lnTo>
                  <a:pt x="3100" y="1730"/>
                </a:lnTo>
                <a:lnTo>
                  <a:pt x="3075" y="1687"/>
                </a:lnTo>
                <a:lnTo>
                  <a:pt x="3050" y="1647"/>
                </a:lnTo>
                <a:lnTo>
                  <a:pt x="3021" y="1607"/>
                </a:lnTo>
                <a:lnTo>
                  <a:pt x="2991" y="1569"/>
                </a:lnTo>
                <a:lnTo>
                  <a:pt x="2959" y="1532"/>
                </a:lnTo>
                <a:lnTo>
                  <a:pt x="2926" y="1497"/>
                </a:lnTo>
                <a:lnTo>
                  <a:pt x="2891" y="1464"/>
                </a:lnTo>
                <a:lnTo>
                  <a:pt x="2854" y="1432"/>
                </a:lnTo>
                <a:lnTo>
                  <a:pt x="2816" y="1402"/>
                </a:lnTo>
                <a:lnTo>
                  <a:pt x="2776" y="1373"/>
                </a:lnTo>
                <a:lnTo>
                  <a:pt x="2735" y="1347"/>
                </a:lnTo>
                <a:lnTo>
                  <a:pt x="2693" y="1323"/>
                </a:lnTo>
                <a:lnTo>
                  <a:pt x="2650" y="1301"/>
                </a:lnTo>
                <a:lnTo>
                  <a:pt x="2605" y="1281"/>
                </a:lnTo>
                <a:lnTo>
                  <a:pt x="2558" y="1263"/>
                </a:lnTo>
                <a:lnTo>
                  <a:pt x="2511" y="1247"/>
                </a:lnTo>
                <a:lnTo>
                  <a:pt x="2463" y="1233"/>
                </a:lnTo>
                <a:lnTo>
                  <a:pt x="2415" y="1221"/>
                </a:lnTo>
                <a:lnTo>
                  <a:pt x="2365" y="1213"/>
                </a:lnTo>
                <a:lnTo>
                  <a:pt x="2340" y="1209"/>
                </a:lnTo>
                <a:lnTo>
                  <a:pt x="2314" y="1206"/>
                </a:lnTo>
                <a:lnTo>
                  <a:pt x="2289" y="1204"/>
                </a:lnTo>
                <a:lnTo>
                  <a:pt x="2263" y="1202"/>
                </a:lnTo>
                <a:lnTo>
                  <a:pt x="2237" y="1201"/>
                </a:lnTo>
                <a:lnTo>
                  <a:pt x="2211" y="1201"/>
                </a:lnTo>
                <a:close/>
                <a:moveTo>
                  <a:pt x="2706" y="1717"/>
                </a:moveTo>
                <a:lnTo>
                  <a:pt x="2706" y="1717"/>
                </a:lnTo>
                <a:lnTo>
                  <a:pt x="2682" y="1694"/>
                </a:lnTo>
                <a:lnTo>
                  <a:pt x="2656" y="1672"/>
                </a:lnTo>
                <a:lnTo>
                  <a:pt x="2630" y="1651"/>
                </a:lnTo>
                <a:lnTo>
                  <a:pt x="2602" y="1632"/>
                </a:lnTo>
                <a:lnTo>
                  <a:pt x="2574" y="1614"/>
                </a:lnTo>
                <a:lnTo>
                  <a:pt x="2544" y="1597"/>
                </a:lnTo>
                <a:lnTo>
                  <a:pt x="2515" y="1581"/>
                </a:lnTo>
                <a:lnTo>
                  <a:pt x="2484" y="1567"/>
                </a:lnTo>
                <a:lnTo>
                  <a:pt x="2452" y="1554"/>
                </a:lnTo>
                <a:lnTo>
                  <a:pt x="2419" y="1544"/>
                </a:lnTo>
                <a:lnTo>
                  <a:pt x="2386" y="1534"/>
                </a:lnTo>
                <a:lnTo>
                  <a:pt x="2352" y="1527"/>
                </a:lnTo>
                <a:lnTo>
                  <a:pt x="2318" y="1520"/>
                </a:lnTo>
                <a:lnTo>
                  <a:pt x="2283" y="1516"/>
                </a:lnTo>
                <a:lnTo>
                  <a:pt x="2247" y="1513"/>
                </a:lnTo>
                <a:lnTo>
                  <a:pt x="2211" y="1513"/>
                </a:lnTo>
                <a:lnTo>
                  <a:pt x="2175" y="1513"/>
                </a:lnTo>
                <a:lnTo>
                  <a:pt x="2140" y="1516"/>
                </a:lnTo>
                <a:lnTo>
                  <a:pt x="2105" y="1520"/>
                </a:lnTo>
                <a:lnTo>
                  <a:pt x="2070" y="1527"/>
                </a:lnTo>
                <a:lnTo>
                  <a:pt x="2036" y="1534"/>
                </a:lnTo>
                <a:lnTo>
                  <a:pt x="2003" y="1544"/>
                </a:lnTo>
                <a:lnTo>
                  <a:pt x="1971" y="1554"/>
                </a:lnTo>
                <a:lnTo>
                  <a:pt x="1939" y="1567"/>
                </a:lnTo>
                <a:lnTo>
                  <a:pt x="1908" y="1581"/>
                </a:lnTo>
                <a:lnTo>
                  <a:pt x="1877" y="1597"/>
                </a:lnTo>
                <a:lnTo>
                  <a:pt x="1848" y="1614"/>
                </a:lnTo>
                <a:lnTo>
                  <a:pt x="1820" y="1632"/>
                </a:lnTo>
                <a:lnTo>
                  <a:pt x="1792" y="1651"/>
                </a:lnTo>
                <a:lnTo>
                  <a:pt x="1766" y="1672"/>
                </a:lnTo>
                <a:lnTo>
                  <a:pt x="1741" y="1694"/>
                </a:lnTo>
                <a:lnTo>
                  <a:pt x="1716" y="1717"/>
                </a:lnTo>
                <a:lnTo>
                  <a:pt x="1693" y="1742"/>
                </a:lnTo>
                <a:lnTo>
                  <a:pt x="1671" y="1767"/>
                </a:lnTo>
                <a:lnTo>
                  <a:pt x="1650" y="1794"/>
                </a:lnTo>
                <a:lnTo>
                  <a:pt x="1631" y="1820"/>
                </a:lnTo>
                <a:lnTo>
                  <a:pt x="1613" y="1849"/>
                </a:lnTo>
                <a:lnTo>
                  <a:pt x="1596" y="1879"/>
                </a:lnTo>
                <a:lnTo>
                  <a:pt x="1580" y="1909"/>
                </a:lnTo>
                <a:lnTo>
                  <a:pt x="1566" y="1940"/>
                </a:lnTo>
                <a:lnTo>
                  <a:pt x="1554" y="1971"/>
                </a:lnTo>
                <a:lnTo>
                  <a:pt x="1543" y="2003"/>
                </a:lnTo>
                <a:lnTo>
                  <a:pt x="1533" y="2037"/>
                </a:lnTo>
                <a:lnTo>
                  <a:pt x="1526" y="2070"/>
                </a:lnTo>
                <a:lnTo>
                  <a:pt x="1520" y="2106"/>
                </a:lnTo>
                <a:lnTo>
                  <a:pt x="1515" y="2141"/>
                </a:lnTo>
                <a:lnTo>
                  <a:pt x="1512" y="2176"/>
                </a:lnTo>
                <a:lnTo>
                  <a:pt x="1511" y="2212"/>
                </a:lnTo>
                <a:lnTo>
                  <a:pt x="1512" y="2248"/>
                </a:lnTo>
                <a:lnTo>
                  <a:pt x="1515" y="2283"/>
                </a:lnTo>
                <a:lnTo>
                  <a:pt x="1520" y="2318"/>
                </a:lnTo>
                <a:lnTo>
                  <a:pt x="1526" y="2353"/>
                </a:lnTo>
                <a:lnTo>
                  <a:pt x="1533" y="2387"/>
                </a:lnTo>
                <a:lnTo>
                  <a:pt x="1543" y="2420"/>
                </a:lnTo>
                <a:lnTo>
                  <a:pt x="1554" y="2453"/>
                </a:lnTo>
                <a:lnTo>
                  <a:pt x="1566" y="2485"/>
                </a:lnTo>
                <a:lnTo>
                  <a:pt x="1580" y="2515"/>
                </a:lnTo>
                <a:lnTo>
                  <a:pt x="1596" y="2545"/>
                </a:lnTo>
                <a:lnTo>
                  <a:pt x="1613" y="2575"/>
                </a:lnTo>
                <a:lnTo>
                  <a:pt x="1631" y="2604"/>
                </a:lnTo>
                <a:lnTo>
                  <a:pt x="1650" y="2630"/>
                </a:lnTo>
                <a:lnTo>
                  <a:pt x="1671" y="2657"/>
                </a:lnTo>
                <a:lnTo>
                  <a:pt x="1693" y="2682"/>
                </a:lnTo>
                <a:lnTo>
                  <a:pt x="1716" y="2707"/>
                </a:lnTo>
                <a:lnTo>
                  <a:pt x="1741" y="2730"/>
                </a:lnTo>
                <a:lnTo>
                  <a:pt x="1766" y="2752"/>
                </a:lnTo>
                <a:lnTo>
                  <a:pt x="1792" y="2773"/>
                </a:lnTo>
                <a:lnTo>
                  <a:pt x="1820" y="2792"/>
                </a:lnTo>
                <a:lnTo>
                  <a:pt x="1848" y="2810"/>
                </a:lnTo>
                <a:lnTo>
                  <a:pt x="1877" y="2827"/>
                </a:lnTo>
                <a:lnTo>
                  <a:pt x="1908" y="2843"/>
                </a:lnTo>
                <a:lnTo>
                  <a:pt x="1939" y="2857"/>
                </a:lnTo>
                <a:lnTo>
                  <a:pt x="1971" y="2870"/>
                </a:lnTo>
                <a:lnTo>
                  <a:pt x="2003" y="2880"/>
                </a:lnTo>
                <a:lnTo>
                  <a:pt x="2036" y="2890"/>
                </a:lnTo>
                <a:lnTo>
                  <a:pt x="2070" y="2897"/>
                </a:lnTo>
                <a:lnTo>
                  <a:pt x="2105" y="2904"/>
                </a:lnTo>
                <a:lnTo>
                  <a:pt x="2140" y="2908"/>
                </a:lnTo>
                <a:lnTo>
                  <a:pt x="2175" y="2911"/>
                </a:lnTo>
                <a:lnTo>
                  <a:pt x="2211" y="2911"/>
                </a:lnTo>
                <a:lnTo>
                  <a:pt x="2247" y="2911"/>
                </a:lnTo>
                <a:lnTo>
                  <a:pt x="2283" y="2908"/>
                </a:lnTo>
                <a:lnTo>
                  <a:pt x="2318" y="2904"/>
                </a:lnTo>
                <a:lnTo>
                  <a:pt x="2352" y="2897"/>
                </a:lnTo>
                <a:lnTo>
                  <a:pt x="2386" y="2890"/>
                </a:lnTo>
                <a:lnTo>
                  <a:pt x="2419" y="2880"/>
                </a:lnTo>
                <a:lnTo>
                  <a:pt x="2452" y="2870"/>
                </a:lnTo>
                <a:lnTo>
                  <a:pt x="2484" y="2857"/>
                </a:lnTo>
                <a:lnTo>
                  <a:pt x="2515" y="2843"/>
                </a:lnTo>
                <a:lnTo>
                  <a:pt x="2544" y="2827"/>
                </a:lnTo>
                <a:lnTo>
                  <a:pt x="2574" y="2810"/>
                </a:lnTo>
                <a:lnTo>
                  <a:pt x="2602" y="2792"/>
                </a:lnTo>
                <a:lnTo>
                  <a:pt x="2630" y="2773"/>
                </a:lnTo>
                <a:lnTo>
                  <a:pt x="2656" y="2752"/>
                </a:lnTo>
                <a:lnTo>
                  <a:pt x="2682" y="2730"/>
                </a:lnTo>
                <a:lnTo>
                  <a:pt x="2706" y="2707"/>
                </a:lnTo>
                <a:lnTo>
                  <a:pt x="2728" y="2682"/>
                </a:lnTo>
                <a:lnTo>
                  <a:pt x="2751" y="2657"/>
                </a:lnTo>
                <a:lnTo>
                  <a:pt x="2772" y="2630"/>
                </a:lnTo>
                <a:lnTo>
                  <a:pt x="2791" y="2604"/>
                </a:lnTo>
                <a:lnTo>
                  <a:pt x="2809" y="2575"/>
                </a:lnTo>
                <a:lnTo>
                  <a:pt x="2826" y="2545"/>
                </a:lnTo>
                <a:lnTo>
                  <a:pt x="2841" y="2515"/>
                </a:lnTo>
                <a:lnTo>
                  <a:pt x="2856" y="2485"/>
                </a:lnTo>
                <a:lnTo>
                  <a:pt x="2868" y="2453"/>
                </a:lnTo>
                <a:lnTo>
                  <a:pt x="2880" y="2420"/>
                </a:lnTo>
                <a:lnTo>
                  <a:pt x="2888" y="2387"/>
                </a:lnTo>
                <a:lnTo>
                  <a:pt x="2897" y="2353"/>
                </a:lnTo>
                <a:lnTo>
                  <a:pt x="2903" y="2318"/>
                </a:lnTo>
                <a:lnTo>
                  <a:pt x="2907" y="2283"/>
                </a:lnTo>
                <a:lnTo>
                  <a:pt x="2909" y="2248"/>
                </a:lnTo>
                <a:lnTo>
                  <a:pt x="2910" y="2212"/>
                </a:lnTo>
                <a:lnTo>
                  <a:pt x="2909" y="2176"/>
                </a:lnTo>
                <a:lnTo>
                  <a:pt x="2907" y="2141"/>
                </a:lnTo>
                <a:lnTo>
                  <a:pt x="2903" y="2106"/>
                </a:lnTo>
                <a:lnTo>
                  <a:pt x="2897" y="2070"/>
                </a:lnTo>
                <a:lnTo>
                  <a:pt x="2888" y="2037"/>
                </a:lnTo>
                <a:lnTo>
                  <a:pt x="2880" y="2003"/>
                </a:lnTo>
                <a:lnTo>
                  <a:pt x="2868" y="1971"/>
                </a:lnTo>
                <a:lnTo>
                  <a:pt x="2856" y="1940"/>
                </a:lnTo>
                <a:lnTo>
                  <a:pt x="2841" y="1909"/>
                </a:lnTo>
                <a:lnTo>
                  <a:pt x="2826" y="1879"/>
                </a:lnTo>
                <a:lnTo>
                  <a:pt x="2809" y="1849"/>
                </a:lnTo>
                <a:lnTo>
                  <a:pt x="2791" y="1820"/>
                </a:lnTo>
                <a:lnTo>
                  <a:pt x="2772" y="1794"/>
                </a:lnTo>
                <a:lnTo>
                  <a:pt x="2751" y="1767"/>
                </a:lnTo>
                <a:lnTo>
                  <a:pt x="2728" y="1742"/>
                </a:lnTo>
                <a:lnTo>
                  <a:pt x="2706" y="1717"/>
                </a:lnTo>
                <a:close/>
                <a:moveTo>
                  <a:pt x="3187" y="1235"/>
                </a:moveTo>
                <a:lnTo>
                  <a:pt x="3187" y="1235"/>
                </a:lnTo>
                <a:lnTo>
                  <a:pt x="3164" y="1213"/>
                </a:lnTo>
                <a:lnTo>
                  <a:pt x="3139" y="1189"/>
                </a:lnTo>
                <a:lnTo>
                  <a:pt x="3115" y="1168"/>
                </a:lnTo>
                <a:lnTo>
                  <a:pt x="3089" y="1147"/>
                </a:lnTo>
                <a:lnTo>
                  <a:pt x="3064" y="1125"/>
                </a:lnTo>
                <a:lnTo>
                  <a:pt x="3037" y="1105"/>
                </a:lnTo>
                <a:lnTo>
                  <a:pt x="3011" y="1086"/>
                </a:lnTo>
                <a:lnTo>
                  <a:pt x="2983" y="1067"/>
                </a:lnTo>
                <a:lnTo>
                  <a:pt x="2955" y="1049"/>
                </a:lnTo>
                <a:lnTo>
                  <a:pt x="2927" y="1031"/>
                </a:lnTo>
                <a:lnTo>
                  <a:pt x="2899" y="1014"/>
                </a:lnTo>
                <a:lnTo>
                  <a:pt x="2869" y="998"/>
                </a:lnTo>
                <a:lnTo>
                  <a:pt x="2840" y="982"/>
                </a:lnTo>
                <a:lnTo>
                  <a:pt x="2809" y="967"/>
                </a:lnTo>
                <a:lnTo>
                  <a:pt x="2780" y="953"/>
                </a:lnTo>
                <a:lnTo>
                  <a:pt x="2749" y="939"/>
                </a:lnTo>
                <a:lnTo>
                  <a:pt x="2718" y="926"/>
                </a:lnTo>
                <a:lnTo>
                  <a:pt x="2686" y="915"/>
                </a:lnTo>
                <a:lnTo>
                  <a:pt x="2654" y="904"/>
                </a:lnTo>
                <a:lnTo>
                  <a:pt x="2622" y="893"/>
                </a:lnTo>
                <a:lnTo>
                  <a:pt x="2589" y="884"/>
                </a:lnTo>
                <a:lnTo>
                  <a:pt x="2556" y="874"/>
                </a:lnTo>
                <a:lnTo>
                  <a:pt x="2523" y="867"/>
                </a:lnTo>
                <a:lnTo>
                  <a:pt x="2489" y="859"/>
                </a:lnTo>
                <a:lnTo>
                  <a:pt x="2455" y="853"/>
                </a:lnTo>
                <a:lnTo>
                  <a:pt x="2421" y="846"/>
                </a:lnTo>
                <a:lnTo>
                  <a:pt x="2387" y="842"/>
                </a:lnTo>
                <a:lnTo>
                  <a:pt x="2352" y="838"/>
                </a:lnTo>
                <a:lnTo>
                  <a:pt x="2318" y="835"/>
                </a:lnTo>
                <a:lnTo>
                  <a:pt x="2283" y="833"/>
                </a:lnTo>
                <a:lnTo>
                  <a:pt x="2246" y="832"/>
                </a:lnTo>
                <a:lnTo>
                  <a:pt x="2211" y="831"/>
                </a:lnTo>
                <a:lnTo>
                  <a:pt x="2175" y="832"/>
                </a:lnTo>
                <a:lnTo>
                  <a:pt x="2140" y="833"/>
                </a:lnTo>
                <a:lnTo>
                  <a:pt x="2105" y="835"/>
                </a:lnTo>
                <a:lnTo>
                  <a:pt x="2070" y="838"/>
                </a:lnTo>
                <a:lnTo>
                  <a:pt x="2035" y="842"/>
                </a:lnTo>
                <a:lnTo>
                  <a:pt x="2001" y="846"/>
                </a:lnTo>
                <a:lnTo>
                  <a:pt x="1966" y="853"/>
                </a:lnTo>
                <a:lnTo>
                  <a:pt x="1932" y="859"/>
                </a:lnTo>
                <a:lnTo>
                  <a:pt x="1899" y="867"/>
                </a:lnTo>
                <a:lnTo>
                  <a:pt x="1865" y="874"/>
                </a:lnTo>
                <a:lnTo>
                  <a:pt x="1832" y="884"/>
                </a:lnTo>
                <a:lnTo>
                  <a:pt x="1800" y="893"/>
                </a:lnTo>
                <a:lnTo>
                  <a:pt x="1769" y="904"/>
                </a:lnTo>
                <a:lnTo>
                  <a:pt x="1737" y="915"/>
                </a:lnTo>
                <a:lnTo>
                  <a:pt x="1705" y="926"/>
                </a:lnTo>
                <a:lnTo>
                  <a:pt x="1674" y="939"/>
                </a:lnTo>
                <a:lnTo>
                  <a:pt x="1643" y="953"/>
                </a:lnTo>
                <a:lnTo>
                  <a:pt x="1612" y="967"/>
                </a:lnTo>
                <a:lnTo>
                  <a:pt x="1582" y="982"/>
                </a:lnTo>
                <a:lnTo>
                  <a:pt x="1552" y="998"/>
                </a:lnTo>
                <a:lnTo>
                  <a:pt x="1524" y="1014"/>
                </a:lnTo>
                <a:lnTo>
                  <a:pt x="1495" y="1031"/>
                </a:lnTo>
                <a:lnTo>
                  <a:pt x="1466" y="1049"/>
                </a:lnTo>
                <a:lnTo>
                  <a:pt x="1439" y="1067"/>
                </a:lnTo>
                <a:lnTo>
                  <a:pt x="1411" y="1086"/>
                </a:lnTo>
                <a:lnTo>
                  <a:pt x="1384" y="1105"/>
                </a:lnTo>
                <a:lnTo>
                  <a:pt x="1359" y="1125"/>
                </a:lnTo>
                <a:lnTo>
                  <a:pt x="1332" y="1147"/>
                </a:lnTo>
                <a:lnTo>
                  <a:pt x="1307" y="1168"/>
                </a:lnTo>
                <a:lnTo>
                  <a:pt x="1282" y="1189"/>
                </a:lnTo>
                <a:lnTo>
                  <a:pt x="1258" y="1213"/>
                </a:lnTo>
                <a:lnTo>
                  <a:pt x="1234" y="1235"/>
                </a:lnTo>
                <a:lnTo>
                  <a:pt x="1211" y="1259"/>
                </a:lnTo>
                <a:lnTo>
                  <a:pt x="1189" y="1283"/>
                </a:lnTo>
                <a:lnTo>
                  <a:pt x="1167" y="1308"/>
                </a:lnTo>
                <a:lnTo>
                  <a:pt x="1145" y="1334"/>
                </a:lnTo>
                <a:lnTo>
                  <a:pt x="1125" y="1359"/>
                </a:lnTo>
                <a:lnTo>
                  <a:pt x="1104" y="1386"/>
                </a:lnTo>
                <a:lnTo>
                  <a:pt x="1084" y="1413"/>
                </a:lnTo>
                <a:lnTo>
                  <a:pt x="1066" y="1439"/>
                </a:lnTo>
                <a:lnTo>
                  <a:pt x="1048" y="1468"/>
                </a:lnTo>
                <a:lnTo>
                  <a:pt x="1030" y="1496"/>
                </a:lnTo>
                <a:lnTo>
                  <a:pt x="1013" y="1524"/>
                </a:lnTo>
                <a:lnTo>
                  <a:pt x="997" y="1553"/>
                </a:lnTo>
                <a:lnTo>
                  <a:pt x="981" y="1583"/>
                </a:lnTo>
                <a:lnTo>
                  <a:pt x="966" y="1613"/>
                </a:lnTo>
                <a:lnTo>
                  <a:pt x="952" y="1644"/>
                </a:lnTo>
                <a:lnTo>
                  <a:pt x="938" y="1675"/>
                </a:lnTo>
                <a:lnTo>
                  <a:pt x="926" y="1705"/>
                </a:lnTo>
                <a:lnTo>
                  <a:pt x="914" y="1737"/>
                </a:lnTo>
                <a:lnTo>
                  <a:pt x="902" y="1769"/>
                </a:lnTo>
                <a:lnTo>
                  <a:pt x="892" y="1801"/>
                </a:lnTo>
                <a:lnTo>
                  <a:pt x="882" y="1834"/>
                </a:lnTo>
                <a:lnTo>
                  <a:pt x="874" y="1867"/>
                </a:lnTo>
                <a:lnTo>
                  <a:pt x="865" y="1900"/>
                </a:lnTo>
                <a:lnTo>
                  <a:pt x="859" y="1933"/>
                </a:lnTo>
                <a:lnTo>
                  <a:pt x="851" y="1967"/>
                </a:lnTo>
                <a:lnTo>
                  <a:pt x="846" y="2001"/>
                </a:lnTo>
                <a:lnTo>
                  <a:pt x="842" y="2036"/>
                </a:lnTo>
                <a:lnTo>
                  <a:pt x="837" y="2070"/>
                </a:lnTo>
                <a:lnTo>
                  <a:pt x="834" y="2106"/>
                </a:lnTo>
                <a:lnTo>
                  <a:pt x="832" y="2141"/>
                </a:lnTo>
                <a:lnTo>
                  <a:pt x="831" y="2176"/>
                </a:lnTo>
                <a:lnTo>
                  <a:pt x="830" y="2212"/>
                </a:lnTo>
                <a:lnTo>
                  <a:pt x="831" y="2247"/>
                </a:lnTo>
                <a:lnTo>
                  <a:pt x="832" y="2283"/>
                </a:lnTo>
                <a:lnTo>
                  <a:pt x="834" y="2318"/>
                </a:lnTo>
                <a:lnTo>
                  <a:pt x="837" y="2354"/>
                </a:lnTo>
                <a:lnTo>
                  <a:pt x="842" y="2388"/>
                </a:lnTo>
                <a:lnTo>
                  <a:pt x="846" y="2423"/>
                </a:lnTo>
                <a:lnTo>
                  <a:pt x="851" y="2457"/>
                </a:lnTo>
                <a:lnTo>
                  <a:pt x="859" y="2491"/>
                </a:lnTo>
                <a:lnTo>
                  <a:pt x="865" y="2524"/>
                </a:lnTo>
                <a:lnTo>
                  <a:pt x="874" y="2557"/>
                </a:lnTo>
                <a:lnTo>
                  <a:pt x="882" y="2590"/>
                </a:lnTo>
                <a:lnTo>
                  <a:pt x="892" y="2623"/>
                </a:lnTo>
                <a:lnTo>
                  <a:pt x="902" y="2655"/>
                </a:lnTo>
                <a:lnTo>
                  <a:pt x="914" y="2687"/>
                </a:lnTo>
                <a:lnTo>
                  <a:pt x="926" y="2719"/>
                </a:lnTo>
                <a:lnTo>
                  <a:pt x="938" y="2750"/>
                </a:lnTo>
                <a:lnTo>
                  <a:pt x="952" y="2780"/>
                </a:lnTo>
                <a:lnTo>
                  <a:pt x="966" y="2811"/>
                </a:lnTo>
                <a:lnTo>
                  <a:pt x="981" y="2841"/>
                </a:lnTo>
                <a:lnTo>
                  <a:pt x="997" y="2871"/>
                </a:lnTo>
                <a:lnTo>
                  <a:pt x="1013" y="2900"/>
                </a:lnTo>
                <a:lnTo>
                  <a:pt x="1030" y="2928"/>
                </a:lnTo>
                <a:lnTo>
                  <a:pt x="1048" y="2956"/>
                </a:lnTo>
                <a:lnTo>
                  <a:pt x="1066" y="2985"/>
                </a:lnTo>
                <a:lnTo>
                  <a:pt x="1084" y="3011"/>
                </a:lnTo>
                <a:lnTo>
                  <a:pt x="1104" y="3038"/>
                </a:lnTo>
                <a:lnTo>
                  <a:pt x="1125" y="3065"/>
                </a:lnTo>
                <a:lnTo>
                  <a:pt x="1145" y="3090"/>
                </a:lnTo>
                <a:lnTo>
                  <a:pt x="1167" y="3116"/>
                </a:lnTo>
                <a:lnTo>
                  <a:pt x="1189" y="3141"/>
                </a:lnTo>
                <a:lnTo>
                  <a:pt x="1211" y="3165"/>
                </a:lnTo>
                <a:lnTo>
                  <a:pt x="1234" y="3189"/>
                </a:lnTo>
                <a:lnTo>
                  <a:pt x="1258" y="3211"/>
                </a:lnTo>
                <a:lnTo>
                  <a:pt x="1282" y="3235"/>
                </a:lnTo>
                <a:lnTo>
                  <a:pt x="1307" y="3256"/>
                </a:lnTo>
                <a:lnTo>
                  <a:pt x="1332" y="3277"/>
                </a:lnTo>
                <a:lnTo>
                  <a:pt x="1359" y="3299"/>
                </a:lnTo>
                <a:lnTo>
                  <a:pt x="1384" y="3319"/>
                </a:lnTo>
                <a:lnTo>
                  <a:pt x="1411" y="3338"/>
                </a:lnTo>
                <a:lnTo>
                  <a:pt x="1439" y="3357"/>
                </a:lnTo>
                <a:lnTo>
                  <a:pt x="1466" y="3375"/>
                </a:lnTo>
                <a:lnTo>
                  <a:pt x="1495" y="3393"/>
                </a:lnTo>
                <a:lnTo>
                  <a:pt x="1524" y="3410"/>
                </a:lnTo>
                <a:lnTo>
                  <a:pt x="1552" y="3426"/>
                </a:lnTo>
                <a:lnTo>
                  <a:pt x="1582" y="3442"/>
                </a:lnTo>
                <a:lnTo>
                  <a:pt x="1612" y="3457"/>
                </a:lnTo>
                <a:lnTo>
                  <a:pt x="1643" y="3471"/>
                </a:lnTo>
                <a:lnTo>
                  <a:pt x="1674" y="3485"/>
                </a:lnTo>
                <a:lnTo>
                  <a:pt x="1705" y="3498"/>
                </a:lnTo>
                <a:lnTo>
                  <a:pt x="1737" y="3509"/>
                </a:lnTo>
                <a:lnTo>
                  <a:pt x="1769" y="3520"/>
                </a:lnTo>
                <a:lnTo>
                  <a:pt x="1800" y="3531"/>
                </a:lnTo>
                <a:lnTo>
                  <a:pt x="1832" y="3540"/>
                </a:lnTo>
                <a:lnTo>
                  <a:pt x="1865" y="3550"/>
                </a:lnTo>
                <a:lnTo>
                  <a:pt x="1899" y="3557"/>
                </a:lnTo>
                <a:lnTo>
                  <a:pt x="1932" y="3565"/>
                </a:lnTo>
                <a:lnTo>
                  <a:pt x="1966" y="3571"/>
                </a:lnTo>
                <a:lnTo>
                  <a:pt x="2001" y="3578"/>
                </a:lnTo>
                <a:lnTo>
                  <a:pt x="2035" y="3582"/>
                </a:lnTo>
                <a:lnTo>
                  <a:pt x="2070" y="3586"/>
                </a:lnTo>
                <a:lnTo>
                  <a:pt x="2105" y="3589"/>
                </a:lnTo>
                <a:lnTo>
                  <a:pt x="2140" y="3591"/>
                </a:lnTo>
                <a:lnTo>
                  <a:pt x="2175" y="3592"/>
                </a:lnTo>
                <a:lnTo>
                  <a:pt x="2211" y="3594"/>
                </a:lnTo>
                <a:lnTo>
                  <a:pt x="2246" y="3592"/>
                </a:lnTo>
                <a:lnTo>
                  <a:pt x="2283" y="3591"/>
                </a:lnTo>
                <a:lnTo>
                  <a:pt x="2318" y="3589"/>
                </a:lnTo>
                <a:lnTo>
                  <a:pt x="2352" y="3586"/>
                </a:lnTo>
                <a:lnTo>
                  <a:pt x="2387" y="3582"/>
                </a:lnTo>
                <a:lnTo>
                  <a:pt x="2421" y="3578"/>
                </a:lnTo>
                <a:lnTo>
                  <a:pt x="2455" y="3571"/>
                </a:lnTo>
                <a:lnTo>
                  <a:pt x="2489" y="3565"/>
                </a:lnTo>
                <a:lnTo>
                  <a:pt x="2523" y="3557"/>
                </a:lnTo>
                <a:lnTo>
                  <a:pt x="2556" y="3550"/>
                </a:lnTo>
                <a:lnTo>
                  <a:pt x="2589" y="3540"/>
                </a:lnTo>
                <a:lnTo>
                  <a:pt x="2622" y="3531"/>
                </a:lnTo>
                <a:lnTo>
                  <a:pt x="2654" y="3520"/>
                </a:lnTo>
                <a:lnTo>
                  <a:pt x="2686" y="3509"/>
                </a:lnTo>
                <a:lnTo>
                  <a:pt x="2718" y="3498"/>
                </a:lnTo>
                <a:lnTo>
                  <a:pt x="2749" y="3485"/>
                </a:lnTo>
                <a:lnTo>
                  <a:pt x="2780" y="3471"/>
                </a:lnTo>
                <a:lnTo>
                  <a:pt x="2809" y="3457"/>
                </a:lnTo>
                <a:lnTo>
                  <a:pt x="2840" y="3442"/>
                </a:lnTo>
                <a:lnTo>
                  <a:pt x="2869" y="3426"/>
                </a:lnTo>
                <a:lnTo>
                  <a:pt x="2899" y="3410"/>
                </a:lnTo>
                <a:lnTo>
                  <a:pt x="2927" y="3393"/>
                </a:lnTo>
                <a:lnTo>
                  <a:pt x="2955" y="3375"/>
                </a:lnTo>
                <a:lnTo>
                  <a:pt x="2983" y="3357"/>
                </a:lnTo>
                <a:lnTo>
                  <a:pt x="3011" y="3338"/>
                </a:lnTo>
                <a:lnTo>
                  <a:pt x="3037" y="3319"/>
                </a:lnTo>
                <a:lnTo>
                  <a:pt x="3064" y="3299"/>
                </a:lnTo>
                <a:lnTo>
                  <a:pt x="3089" y="3277"/>
                </a:lnTo>
                <a:lnTo>
                  <a:pt x="3115" y="3256"/>
                </a:lnTo>
                <a:lnTo>
                  <a:pt x="3139" y="3235"/>
                </a:lnTo>
                <a:lnTo>
                  <a:pt x="3164" y="3211"/>
                </a:lnTo>
                <a:lnTo>
                  <a:pt x="3187" y="3189"/>
                </a:lnTo>
                <a:lnTo>
                  <a:pt x="3211" y="3165"/>
                </a:lnTo>
                <a:lnTo>
                  <a:pt x="3233" y="3141"/>
                </a:lnTo>
                <a:lnTo>
                  <a:pt x="3255" y="3116"/>
                </a:lnTo>
                <a:lnTo>
                  <a:pt x="3277" y="3090"/>
                </a:lnTo>
                <a:lnTo>
                  <a:pt x="3298" y="3065"/>
                </a:lnTo>
                <a:lnTo>
                  <a:pt x="3318" y="3038"/>
                </a:lnTo>
                <a:lnTo>
                  <a:pt x="3337" y="3011"/>
                </a:lnTo>
                <a:lnTo>
                  <a:pt x="3356" y="2985"/>
                </a:lnTo>
                <a:lnTo>
                  <a:pt x="3374" y="2956"/>
                </a:lnTo>
                <a:lnTo>
                  <a:pt x="3393" y="2928"/>
                </a:lnTo>
                <a:lnTo>
                  <a:pt x="3409" y="2900"/>
                </a:lnTo>
                <a:lnTo>
                  <a:pt x="3426" y="2871"/>
                </a:lnTo>
                <a:lnTo>
                  <a:pt x="3440" y="2841"/>
                </a:lnTo>
                <a:lnTo>
                  <a:pt x="3455" y="2811"/>
                </a:lnTo>
                <a:lnTo>
                  <a:pt x="3470" y="2780"/>
                </a:lnTo>
                <a:lnTo>
                  <a:pt x="3483" y="2750"/>
                </a:lnTo>
                <a:lnTo>
                  <a:pt x="3496" y="2719"/>
                </a:lnTo>
                <a:lnTo>
                  <a:pt x="3509" y="2687"/>
                </a:lnTo>
                <a:lnTo>
                  <a:pt x="3519" y="2655"/>
                </a:lnTo>
                <a:lnTo>
                  <a:pt x="3530" y="2623"/>
                </a:lnTo>
                <a:lnTo>
                  <a:pt x="3539" y="2590"/>
                </a:lnTo>
                <a:lnTo>
                  <a:pt x="3549" y="2557"/>
                </a:lnTo>
                <a:lnTo>
                  <a:pt x="3556" y="2524"/>
                </a:lnTo>
                <a:lnTo>
                  <a:pt x="3564" y="2491"/>
                </a:lnTo>
                <a:lnTo>
                  <a:pt x="3570" y="2457"/>
                </a:lnTo>
                <a:lnTo>
                  <a:pt x="3576" y="2423"/>
                </a:lnTo>
                <a:lnTo>
                  <a:pt x="3581" y="2388"/>
                </a:lnTo>
                <a:lnTo>
                  <a:pt x="3585" y="2354"/>
                </a:lnTo>
                <a:lnTo>
                  <a:pt x="3588" y="2318"/>
                </a:lnTo>
                <a:lnTo>
                  <a:pt x="3591" y="2283"/>
                </a:lnTo>
                <a:lnTo>
                  <a:pt x="3592" y="2247"/>
                </a:lnTo>
                <a:lnTo>
                  <a:pt x="3592" y="2212"/>
                </a:lnTo>
                <a:lnTo>
                  <a:pt x="3592" y="2176"/>
                </a:lnTo>
                <a:lnTo>
                  <a:pt x="3591" y="2141"/>
                </a:lnTo>
                <a:lnTo>
                  <a:pt x="3588" y="2106"/>
                </a:lnTo>
                <a:lnTo>
                  <a:pt x="3585" y="2070"/>
                </a:lnTo>
                <a:lnTo>
                  <a:pt x="3581" y="2036"/>
                </a:lnTo>
                <a:lnTo>
                  <a:pt x="3576" y="2001"/>
                </a:lnTo>
                <a:lnTo>
                  <a:pt x="3570" y="1967"/>
                </a:lnTo>
                <a:lnTo>
                  <a:pt x="3564" y="1933"/>
                </a:lnTo>
                <a:lnTo>
                  <a:pt x="3556" y="1900"/>
                </a:lnTo>
                <a:lnTo>
                  <a:pt x="3549" y="1867"/>
                </a:lnTo>
                <a:lnTo>
                  <a:pt x="3539" y="1834"/>
                </a:lnTo>
                <a:lnTo>
                  <a:pt x="3530" y="1801"/>
                </a:lnTo>
                <a:lnTo>
                  <a:pt x="3519" y="1769"/>
                </a:lnTo>
                <a:lnTo>
                  <a:pt x="3509" y="1737"/>
                </a:lnTo>
                <a:lnTo>
                  <a:pt x="3496" y="1705"/>
                </a:lnTo>
                <a:lnTo>
                  <a:pt x="3483" y="1675"/>
                </a:lnTo>
                <a:lnTo>
                  <a:pt x="3470" y="1644"/>
                </a:lnTo>
                <a:lnTo>
                  <a:pt x="3455" y="1613"/>
                </a:lnTo>
                <a:lnTo>
                  <a:pt x="3440" y="1583"/>
                </a:lnTo>
                <a:lnTo>
                  <a:pt x="3426" y="1553"/>
                </a:lnTo>
                <a:lnTo>
                  <a:pt x="3409" y="1524"/>
                </a:lnTo>
                <a:lnTo>
                  <a:pt x="3393" y="1496"/>
                </a:lnTo>
                <a:lnTo>
                  <a:pt x="3374" y="1468"/>
                </a:lnTo>
                <a:lnTo>
                  <a:pt x="3356" y="1439"/>
                </a:lnTo>
                <a:lnTo>
                  <a:pt x="3337" y="1413"/>
                </a:lnTo>
                <a:lnTo>
                  <a:pt x="3318" y="1386"/>
                </a:lnTo>
                <a:lnTo>
                  <a:pt x="3298" y="1359"/>
                </a:lnTo>
                <a:lnTo>
                  <a:pt x="3277" y="1334"/>
                </a:lnTo>
                <a:lnTo>
                  <a:pt x="3255" y="1308"/>
                </a:lnTo>
                <a:lnTo>
                  <a:pt x="3233" y="1283"/>
                </a:lnTo>
                <a:lnTo>
                  <a:pt x="3211" y="1259"/>
                </a:lnTo>
                <a:lnTo>
                  <a:pt x="3187" y="1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0547" y="3848047"/>
            <a:ext cx="649545" cy="650011"/>
          </a:xfrm>
          <a:prstGeom prst="ellipse">
            <a:avLst/>
          </a:prstGeom>
          <a:solidFill>
            <a:srgbClr val="AFCBD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00547" y="5184724"/>
            <a:ext cx="649545" cy="650011"/>
          </a:xfrm>
          <a:prstGeom prst="ellipse">
            <a:avLst/>
          </a:prstGeom>
          <a:solidFill>
            <a:srgbClr val="E9E6D9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2" name="打印机"/>
          <p:cNvSpPr/>
          <p:nvPr/>
        </p:nvSpPr>
        <p:spPr bwMode="auto">
          <a:xfrm>
            <a:off x="485140" y="3933190"/>
            <a:ext cx="480060" cy="480060"/>
          </a:xfrm>
          <a:custGeom>
            <a:avLst/>
            <a:gdLst>
              <a:gd name="T0" fmla="*/ 525261 w 5393"/>
              <a:gd name="T1" fmla="*/ 1467150 h 4185"/>
              <a:gd name="T2" fmla="*/ 1362430 w 5393"/>
              <a:gd name="T3" fmla="*/ 1472800 h 4185"/>
              <a:gd name="T4" fmla="*/ 1404112 w 5393"/>
              <a:gd name="T5" fmla="*/ 1416656 h 4185"/>
              <a:gd name="T6" fmla="*/ 1246922 w 5393"/>
              <a:gd name="T7" fmla="*/ 1134525 h 4185"/>
              <a:gd name="T8" fmla="*/ 663023 w 5393"/>
              <a:gd name="T9" fmla="*/ 1158536 h 4185"/>
              <a:gd name="T10" fmla="*/ 652780 w 5393"/>
              <a:gd name="T11" fmla="*/ 1134525 h 4185"/>
              <a:gd name="T12" fmla="*/ 1240917 w 5393"/>
              <a:gd name="T13" fmla="*/ 1194200 h 4185"/>
              <a:gd name="T14" fmla="*/ 1242683 w 5393"/>
              <a:gd name="T15" fmla="*/ 1224920 h 4185"/>
              <a:gd name="T16" fmla="*/ 652073 w 5393"/>
              <a:gd name="T17" fmla="*/ 1213974 h 4185"/>
              <a:gd name="T18" fmla="*/ 663023 w 5393"/>
              <a:gd name="T19" fmla="*/ 1255287 h 4185"/>
              <a:gd name="T20" fmla="*/ 1247628 w 5393"/>
              <a:gd name="T21" fmla="*/ 1276120 h 4185"/>
              <a:gd name="T22" fmla="*/ 656665 w 5393"/>
              <a:gd name="T23" fmla="*/ 1287066 h 4185"/>
              <a:gd name="T24" fmla="*/ 658431 w 5393"/>
              <a:gd name="T25" fmla="*/ 1256699 h 4185"/>
              <a:gd name="T26" fmla="*/ 1246922 w 5393"/>
              <a:gd name="T27" fmla="*/ 1335089 h 4185"/>
              <a:gd name="T28" fmla="*/ 663023 w 5393"/>
              <a:gd name="T29" fmla="*/ 1359100 h 4185"/>
              <a:gd name="T30" fmla="*/ 652780 w 5393"/>
              <a:gd name="T31" fmla="*/ 1335089 h 4185"/>
              <a:gd name="T32" fmla="*/ 1240917 w 5393"/>
              <a:gd name="T33" fmla="*/ 1394763 h 4185"/>
              <a:gd name="T34" fmla="*/ 1242683 w 5393"/>
              <a:gd name="T35" fmla="*/ 1425484 h 4185"/>
              <a:gd name="T36" fmla="*/ 652073 w 5393"/>
              <a:gd name="T37" fmla="*/ 1414184 h 4185"/>
              <a:gd name="T38" fmla="*/ 1404112 w 5393"/>
              <a:gd name="T39" fmla="*/ 61087 h 4185"/>
              <a:gd name="T40" fmla="*/ 1368082 w 5393"/>
              <a:gd name="T41" fmla="*/ 7415 h 4185"/>
              <a:gd name="T42" fmla="*/ 531266 w 5393"/>
              <a:gd name="T43" fmla="*/ 7415 h 4185"/>
              <a:gd name="T44" fmla="*/ 495236 w 5393"/>
              <a:gd name="T45" fmla="*/ 397596 h 4185"/>
              <a:gd name="T46" fmla="*/ 1392455 w 5393"/>
              <a:gd name="T47" fmla="*/ 676195 h 4185"/>
              <a:gd name="T48" fmla="*/ 563764 w 5393"/>
              <a:gd name="T49" fmla="*/ 703384 h 4185"/>
              <a:gd name="T50" fmla="*/ 500535 w 5393"/>
              <a:gd name="T51" fmla="*/ 665955 h 4185"/>
              <a:gd name="T52" fmla="*/ 109856 w 5393"/>
              <a:gd name="T53" fmla="*/ 406070 h 4185"/>
              <a:gd name="T54" fmla="*/ 46274 w 5393"/>
              <a:gd name="T55" fmla="*/ 501762 h 4185"/>
              <a:gd name="T56" fmla="*/ 2473 w 5393"/>
              <a:gd name="T57" fmla="*/ 712212 h 4185"/>
              <a:gd name="T58" fmla="*/ 15189 w 5393"/>
              <a:gd name="T59" fmla="*/ 960445 h 4185"/>
              <a:gd name="T60" fmla="*/ 72767 w 5393"/>
              <a:gd name="T61" fmla="*/ 1129229 h 4185"/>
              <a:gd name="T62" fmla="*/ 131050 w 5393"/>
              <a:gd name="T63" fmla="*/ 1184666 h 4185"/>
              <a:gd name="T64" fmla="*/ 333101 w 5393"/>
              <a:gd name="T65" fmla="*/ 1004230 h 4185"/>
              <a:gd name="T66" fmla="*/ 1528451 w 5393"/>
              <a:gd name="T67" fmla="*/ 988693 h 4185"/>
              <a:gd name="T68" fmla="*/ 1579317 w 5393"/>
              <a:gd name="T69" fmla="*/ 1020472 h 4185"/>
              <a:gd name="T70" fmla="*/ 1790552 w 5393"/>
              <a:gd name="T71" fmla="*/ 1179370 h 4185"/>
              <a:gd name="T72" fmla="*/ 1854134 w 5393"/>
              <a:gd name="T73" fmla="*/ 1092859 h 4185"/>
              <a:gd name="T74" fmla="*/ 1901114 w 5393"/>
              <a:gd name="T75" fmla="*/ 892295 h 4185"/>
              <a:gd name="T76" fmla="*/ 1892990 w 5393"/>
              <a:gd name="T77" fmla="*/ 641238 h 4185"/>
              <a:gd name="T78" fmla="*/ 1834353 w 5393"/>
              <a:gd name="T79" fmla="*/ 462920 h 4185"/>
              <a:gd name="T80" fmla="*/ 1772183 w 5393"/>
              <a:gd name="T81" fmla="*/ 397949 h 4185"/>
              <a:gd name="T82" fmla="*/ 196399 w 5393"/>
              <a:gd name="T83" fmla="*/ 502468 h 4185"/>
              <a:gd name="T84" fmla="*/ 180503 w 5393"/>
              <a:gd name="T85" fmla="*/ 479163 h 4185"/>
              <a:gd name="T86" fmla="*/ 236315 w 5393"/>
              <a:gd name="T87" fmla="*/ 463273 h 4185"/>
              <a:gd name="T88" fmla="*/ 297778 w 5393"/>
              <a:gd name="T89" fmla="*/ 473513 h 4185"/>
              <a:gd name="T90" fmla="*/ 300957 w 5393"/>
              <a:gd name="T91" fmla="*/ 497171 h 4185"/>
              <a:gd name="T92" fmla="*/ 243026 w 5393"/>
              <a:gd name="T93" fmla="*/ 509177 h 4185"/>
              <a:gd name="T94" fmla="*/ 1521739 w 5393"/>
              <a:gd name="T95" fmla="*/ 503527 h 4185"/>
              <a:gd name="T96" fmla="*/ 1519620 w 5393"/>
              <a:gd name="T97" fmla="*/ 466451 h 4185"/>
              <a:gd name="T98" fmla="*/ 1554943 w 5393"/>
              <a:gd name="T99" fmla="*/ 447737 h 4185"/>
              <a:gd name="T100" fmla="*/ 1592033 w 5393"/>
              <a:gd name="T101" fmla="*/ 469982 h 4185"/>
              <a:gd name="T102" fmla="*/ 1586028 w 5393"/>
              <a:gd name="T103" fmla="*/ 506352 h 4185"/>
              <a:gd name="T104" fmla="*/ 1669392 w 5393"/>
              <a:gd name="T105" fmla="*/ 519417 h 4185"/>
              <a:gd name="T106" fmla="*/ 1632302 w 5393"/>
              <a:gd name="T107" fmla="*/ 497524 h 4185"/>
              <a:gd name="T108" fmla="*/ 1638307 w 5393"/>
              <a:gd name="T109" fmla="*/ 460802 h 4185"/>
              <a:gd name="T110" fmla="*/ 1677163 w 5393"/>
              <a:gd name="T111" fmla="*/ 448443 h 4185"/>
              <a:gd name="T112" fmla="*/ 1708248 w 5393"/>
              <a:gd name="T113" fmla="*/ 476691 h 4185"/>
              <a:gd name="T114" fmla="*/ 1694472 w 5393"/>
              <a:gd name="T115" fmla="*/ 511296 h 41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393" h="4185">
                <a:moveTo>
                  <a:pt x="1402" y="4012"/>
                </a:moveTo>
                <a:lnTo>
                  <a:pt x="1402" y="4012"/>
                </a:lnTo>
                <a:lnTo>
                  <a:pt x="1403" y="4030"/>
                </a:lnTo>
                <a:lnTo>
                  <a:pt x="1406" y="4047"/>
                </a:lnTo>
                <a:lnTo>
                  <a:pt x="1411" y="4063"/>
                </a:lnTo>
                <a:lnTo>
                  <a:pt x="1417" y="4080"/>
                </a:lnTo>
                <a:lnTo>
                  <a:pt x="1425" y="4095"/>
                </a:lnTo>
                <a:lnTo>
                  <a:pt x="1436" y="4109"/>
                </a:lnTo>
                <a:lnTo>
                  <a:pt x="1447" y="4122"/>
                </a:lnTo>
                <a:lnTo>
                  <a:pt x="1459" y="4135"/>
                </a:lnTo>
                <a:lnTo>
                  <a:pt x="1473" y="4146"/>
                </a:lnTo>
                <a:lnTo>
                  <a:pt x="1487" y="4155"/>
                </a:lnTo>
                <a:lnTo>
                  <a:pt x="1504" y="4164"/>
                </a:lnTo>
                <a:lnTo>
                  <a:pt x="1521" y="4171"/>
                </a:lnTo>
                <a:lnTo>
                  <a:pt x="1538" y="4177"/>
                </a:lnTo>
                <a:lnTo>
                  <a:pt x="1557" y="4182"/>
                </a:lnTo>
                <a:lnTo>
                  <a:pt x="1576" y="4185"/>
                </a:lnTo>
                <a:lnTo>
                  <a:pt x="1596" y="4185"/>
                </a:lnTo>
                <a:lnTo>
                  <a:pt x="3782" y="4185"/>
                </a:lnTo>
                <a:lnTo>
                  <a:pt x="3801" y="4185"/>
                </a:lnTo>
                <a:lnTo>
                  <a:pt x="3820" y="4182"/>
                </a:lnTo>
                <a:lnTo>
                  <a:pt x="3839" y="4177"/>
                </a:lnTo>
                <a:lnTo>
                  <a:pt x="3857" y="4171"/>
                </a:lnTo>
                <a:lnTo>
                  <a:pt x="3873" y="4164"/>
                </a:lnTo>
                <a:lnTo>
                  <a:pt x="3890" y="4155"/>
                </a:lnTo>
                <a:lnTo>
                  <a:pt x="3905" y="4146"/>
                </a:lnTo>
                <a:lnTo>
                  <a:pt x="3918" y="4135"/>
                </a:lnTo>
                <a:lnTo>
                  <a:pt x="3930" y="4122"/>
                </a:lnTo>
                <a:lnTo>
                  <a:pt x="3942" y="4109"/>
                </a:lnTo>
                <a:lnTo>
                  <a:pt x="3952" y="4095"/>
                </a:lnTo>
                <a:lnTo>
                  <a:pt x="3960" y="4080"/>
                </a:lnTo>
                <a:lnTo>
                  <a:pt x="3966" y="4063"/>
                </a:lnTo>
                <a:lnTo>
                  <a:pt x="3971" y="4047"/>
                </a:lnTo>
                <a:lnTo>
                  <a:pt x="3974" y="4030"/>
                </a:lnTo>
                <a:lnTo>
                  <a:pt x="3975" y="4012"/>
                </a:lnTo>
                <a:lnTo>
                  <a:pt x="3975" y="3060"/>
                </a:lnTo>
                <a:lnTo>
                  <a:pt x="1402" y="3060"/>
                </a:lnTo>
                <a:lnTo>
                  <a:pt x="1402" y="4012"/>
                </a:lnTo>
                <a:close/>
                <a:moveTo>
                  <a:pt x="1877" y="3183"/>
                </a:moveTo>
                <a:lnTo>
                  <a:pt x="3500" y="3183"/>
                </a:lnTo>
                <a:lnTo>
                  <a:pt x="3507" y="3184"/>
                </a:lnTo>
                <a:lnTo>
                  <a:pt x="3513" y="3187"/>
                </a:lnTo>
                <a:lnTo>
                  <a:pt x="3518" y="3191"/>
                </a:lnTo>
                <a:lnTo>
                  <a:pt x="3523" y="3198"/>
                </a:lnTo>
                <a:lnTo>
                  <a:pt x="3527" y="3205"/>
                </a:lnTo>
                <a:lnTo>
                  <a:pt x="3530" y="3213"/>
                </a:lnTo>
                <a:lnTo>
                  <a:pt x="3532" y="3222"/>
                </a:lnTo>
                <a:lnTo>
                  <a:pt x="3532" y="3232"/>
                </a:lnTo>
                <a:lnTo>
                  <a:pt x="3532" y="3241"/>
                </a:lnTo>
                <a:lnTo>
                  <a:pt x="3530" y="3251"/>
                </a:lnTo>
                <a:lnTo>
                  <a:pt x="3527" y="3260"/>
                </a:lnTo>
                <a:lnTo>
                  <a:pt x="3523" y="3267"/>
                </a:lnTo>
                <a:lnTo>
                  <a:pt x="3518" y="3273"/>
                </a:lnTo>
                <a:lnTo>
                  <a:pt x="3513" y="3277"/>
                </a:lnTo>
                <a:lnTo>
                  <a:pt x="3507" y="3280"/>
                </a:lnTo>
                <a:lnTo>
                  <a:pt x="3500" y="3281"/>
                </a:lnTo>
                <a:lnTo>
                  <a:pt x="1877" y="3281"/>
                </a:lnTo>
                <a:lnTo>
                  <a:pt x="1871" y="3280"/>
                </a:lnTo>
                <a:lnTo>
                  <a:pt x="1864" y="3277"/>
                </a:lnTo>
                <a:lnTo>
                  <a:pt x="1859" y="3273"/>
                </a:lnTo>
                <a:lnTo>
                  <a:pt x="1854" y="3267"/>
                </a:lnTo>
                <a:lnTo>
                  <a:pt x="1851" y="3260"/>
                </a:lnTo>
                <a:lnTo>
                  <a:pt x="1848" y="3251"/>
                </a:lnTo>
                <a:lnTo>
                  <a:pt x="1846" y="3241"/>
                </a:lnTo>
                <a:lnTo>
                  <a:pt x="1845" y="3232"/>
                </a:lnTo>
                <a:lnTo>
                  <a:pt x="1846" y="3222"/>
                </a:lnTo>
                <a:lnTo>
                  <a:pt x="1848" y="3213"/>
                </a:lnTo>
                <a:lnTo>
                  <a:pt x="1851" y="3205"/>
                </a:lnTo>
                <a:lnTo>
                  <a:pt x="1854" y="3198"/>
                </a:lnTo>
                <a:lnTo>
                  <a:pt x="1859" y="3191"/>
                </a:lnTo>
                <a:lnTo>
                  <a:pt x="1864" y="3187"/>
                </a:lnTo>
                <a:lnTo>
                  <a:pt x="1871" y="3184"/>
                </a:lnTo>
                <a:lnTo>
                  <a:pt x="1877" y="3183"/>
                </a:lnTo>
                <a:close/>
                <a:moveTo>
                  <a:pt x="1877" y="3379"/>
                </a:moveTo>
                <a:lnTo>
                  <a:pt x="3500" y="3379"/>
                </a:lnTo>
                <a:lnTo>
                  <a:pt x="3507" y="3380"/>
                </a:lnTo>
                <a:lnTo>
                  <a:pt x="3513" y="3382"/>
                </a:lnTo>
                <a:lnTo>
                  <a:pt x="3518" y="3387"/>
                </a:lnTo>
                <a:lnTo>
                  <a:pt x="3523" y="3393"/>
                </a:lnTo>
                <a:lnTo>
                  <a:pt x="3527" y="3400"/>
                </a:lnTo>
                <a:lnTo>
                  <a:pt x="3530" y="3408"/>
                </a:lnTo>
                <a:lnTo>
                  <a:pt x="3532" y="3418"/>
                </a:lnTo>
                <a:lnTo>
                  <a:pt x="3532" y="3428"/>
                </a:lnTo>
                <a:lnTo>
                  <a:pt x="3532" y="3438"/>
                </a:lnTo>
                <a:lnTo>
                  <a:pt x="3530" y="3447"/>
                </a:lnTo>
                <a:lnTo>
                  <a:pt x="3527" y="3455"/>
                </a:lnTo>
                <a:lnTo>
                  <a:pt x="3523" y="3462"/>
                </a:lnTo>
                <a:lnTo>
                  <a:pt x="3518" y="3469"/>
                </a:lnTo>
                <a:lnTo>
                  <a:pt x="3513" y="3473"/>
                </a:lnTo>
                <a:lnTo>
                  <a:pt x="3507" y="3476"/>
                </a:lnTo>
                <a:lnTo>
                  <a:pt x="3500" y="3477"/>
                </a:lnTo>
                <a:lnTo>
                  <a:pt x="1877" y="3477"/>
                </a:lnTo>
                <a:lnTo>
                  <a:pt x="1871" y="3476"/>
                </a:lnTo>
                <a:lnTo>
                  <a:pt x="1864" y="3473"/>
                </a:lnTo>
                <a:lnTo>
                  <a:pt x="1859" y="3469"/>
                </a:lnTo>
                <a:lnTo>
                  <a:pt x="1854" y="3462"/>
                </a:lnTo>
                <a:lnTo>
                  <a:pt x="1851" y="3455"/>
                </a:lnTo>
                <a:lnTo>
                  <a:pt x="1848" y="3447"/>
                </a:lnTo>
                <a:lnTo>
                  <a:pt x="1846" y="3438"/>
                </a:lnTo>
                <a:lnTo>
                  <a:pt x="1845" y="3428"/>
                </a:lnTo>
                <a:lnTo>
                  <a:pt x="1846" y="3418"/>
                </a:lnTo>
                <a:lnTo>
                  <a:pt x="1848" y="3408"/>
                </a:lnTo>
                <a:lnTo>
                  <a:pt x="1851" y="3400"/>
                </a:lnTo>
                <a:lnTo>
                  <a:pt x="1854" y="3393"/>
                </a:lnTo>
                <a:lnTo>
                  <a:pt x="1859" y="3387"/>
                </a:lnTo>
                <a:lnTo>
                  <a:pt x="1864" y="3382"/>
                </a:lnTo>
                <a:lnTo>
                  <a:pt x="1871" y="3380"/>
                </a:lnTo>
                <a:lnTo>
                  <a:pt x="1877" y="3379"/>
                </a:lnTo>
                <a:close/>
                <a:moveTo>
                  <a:pt x="1877" y="3555"/>
                </a:moveTo>
                <a:lnTo>
                  <a:pt x="3500" y="3555"/>
                </a:lnTo>
                <a:lnTo>
                  <a:pt x="3507" y="3556"/>
                </a:lnTo>
                <a:lnTo>
                  <a:pt x="3513" y="3559"/>
                </a:lnTo>
                <a:lnTo>
                  <a:pt x="3518" y="3563"/>
                </a:lnTo>
                <a:lnTo>
                  <a:pt x="3523" y="3569"/>
                </a:lnTo>
                <a:lnTo>
                  <a:pt x="3527" y="3576"/>
                </a:lnTo>
                <a:lnTo>
                  <a:pt x="3530" y="3586"/>
                </a:lnTo>
                <a:lnTo>
                  <a:pt x="3532" y="3595"/>
                </a:lnTo>
                <a:lnTo>
                  <a:pt x="3532" y="3604"/>
                </a:lnTo>
                <a:lnTo>
                  <a:pt x="3532" y="3614"/>
                </a:lnTo>
                <a:lnTo>
                  <a:pt x="3530" y="3623"/>
                </a:lnTo>
                <a:lnTo>
                  <a:pt x="3527" y="3631"/>
                </a:lnTo>
                <a:lnTo>
                  <a:pt x="3523" y="3639"/>
                </a:lnTo>
                <a:lnTo>
                  <a:pt x="3518" y="3645"/>
                </a:lnTo>
                <a:lnTo>
                  <a:pt x="3513" y="3650"/>
                </a:lnTo>
                <a:lnTo>
                  <a:pt x="3507" y="3652"/>
                </a:lnTo>
                <a:lnTo>
                  <a:pt x="3500" y="3653"/>
                </a:lnTo>
                <a:lnTo>
                  <a:pt x="1877" y="3653"/>
                </a:lnTo>
                <a:lnTo>
                  <a:pt x="1871" y="3652"/>
                </a:lnTo>
                <a:lnTo>
                  <a:pt x="1864" y="3650"/>
                </a:lnTo>
                <a:lnTo>
                  <a:pt x="1859" y="3645"/>
                </a:lnTo>
                <a:lnTo>
                  <a:pt x="1854" y="3639"/>
                </a:lnTo>
                <a:lnTo>
                  <a:pt x="1851" y="3631"/>
                </a:lnTo>
                <a:lnTo>
                  <a:pt x="1848" y="3623"/>
                </a:lnTo>
                <a:lnTo>
                  <a:pt x="1846" y="3614"/>
                </a:lnTo>
                <a:lnTo>
                  <a:pt x="1845" y="3604"/>
                </a:lnTo>
                <a:lnTo>
                  <a:pt x="1846" y="3595"/>
                </a:lnTo>
                <a:lnTo>
                  <a:pt x="1848" y="3586"/>
                </a:lnTo>
                <a:lnTo>
                  <a:pt x="1851" y="3576"/>
                </a:lnTo>
                <a:lnTo>
                  <a:pt x="1854" y="3569"/>
                </a:lnTo>
                <a:lnTo>
                  <a:pt x="1859" y="3563"/>
                </a:lnTo>
                <a:lnTo>
                  <a:pt x="1864" y="3559"/>
                </a:lnTo>
                <a:lnTo>
                  <a:pt x="1871" y="3556"/>
                </a:lnTo>
                <a:lnTo>
                  <a:pt x="1877" y="3555"/>
                </a:lnTo>
                <a:close/>
                <a:moveTo>
                  <a:pt x="1877" y="3752"/>
                </a:moveTo>
                <a:lnTo>
                  <a:pt x="3500" y="3752"/>
                </a:lnTo>
                <a:lnTo>
                  <a:pt x="3507" y="3753"/>
                </a:lnTo>
                <a:lnTo>
                  <a:pt x="3513" y="3755"/>
                </a:lnTo>
                <a:lnTo>
                  <a:pt x="3518" y="3760"/>
                </a:lnTo>
                <a:lnTo>
                  <a:pt x="3523" y="3766"/>
                </a:lnTo>
                <a:lnTo>
                  <a:pt x="3527" y="3773"/>
                </a:lnTo>
                <a:lnTo>
                  <a:pt x="3530" y="3781"/>
                </a:lnTo>
                <a:lnTo>
                  <a:pt x="3532" y="3790"/>
                </a:lnTo>
                <a:lnTo>
                  <a:pt x="3532" y="3800"/>
                </a:lnTo>
                <a:lnTo>
                  <a:pt x="3532" y="3810"/>
                </a:lnTo>
                <a:lnTo>
                  <a:pt x="3530" y="3819"/>
                </a:lnTo>
                <a:lnTo>
                  <a:pt x="3527" y="3827"/>
                </a:lnTo>
                <a:lnTo>
                  <a:pt x="3523" y="3835"/>
                </a:lnTo>
                <a:lnTo>
                  <a:pt x="3518" y="3840"/>
                </a:lnTo>
                <a:lnTo>
                  <a:pt x="3513" y="3845"/>
                </a:lnTo>
                <a:lnTo>
                  <a:pt x="3507" y="3848"/>
                </a:lnTo>
                <a:lnTo>
                  <a:pt x="3500" y="3849"/>
                </a:lnTo>
                <a:lnTo>
                  <a:pt x="1877" y="3849"/>
                </a:lnTo>
                <a:lnTo>
                  <a:pt x="1871" y="3848"/>
                </a:lnTo>
                <a:lnTo>
                  <a:pt x="1864" y="3845"/>
                </a:lnTo>
                <a:lnTo>
                  <a:pt x="1859" y="3840"/>
                </a:lnTo>
                <a:lnTo>
                  <a:pt x="1854" y="3835"/>
                </a:lnTo>
                <a:lnTo>
                  <a:pt x="1851" y="3827"/>
                </a:lnTo>
                <a:lnTo>
                  <a:pt x="1848" y="3819"/>
                </a:lnTo>
                <a:lnTo>
                  <a:pt x="1846" y="3810"/>
                </a:lnTo>
                <a:lnTo>
                  <a:pt x="1845" y="3800"/>
                </a:lnTo>
                <a:lnTo>
                  <a:pt x="1846" y="3790"/>
                </a:lnTo>
                <a:lnTo>
                  <a:pt x="1848" y="3781"/>
                </a:lnTo>
                <a:lnTo>
                  <a:pt x="1851" y="3773"/>
                </a:lnTo>
                <a:lnTo>
                  <a:pt x="1854" y="3766"/>
                </a:lnTo>
                <a:lnTo>
                  <a:pt x="1859" y="3760"/>
                </a:lnTo>
                <a:lnTo>
                  <a:pt x="1864" y="3755"/>
                </a:lnTo>
                <a:lnTo>
                  <a:pt x="1871" y="3753"/>
                </a:lnTo>
                <a:lnTo>
                  <a:pt x="1877" y="3752"/>
                </a:lnTo>
                <a:close/>
                <a:moveTo>
                  <a:pt x="1877" y="3947"/>
                </a:moveTo>
                <a:lnTo>
                  <a:pt x="3500" y="3947"/>
                </a:lnTo>
                <a:lnTo>
                  <a:pt x="3507" y="3948"/>
                </a:lnTo>
                <a:lnTo>
                  <a:pt x="3513" y="3950"/>
                </a:lnTo>
                <a:lnTo>
                  <a:pt x="3518" y="3955"/>
                </a:lnTo>
                <a:lnTo>
                  <a:pt x="3523" y="3961"/>
                </a:lnTo>
                <a:lnTo>
                  <a:pt x="3527" y="3969"/>
                </a:lnTo>
                <a:lnTo>
                  <a:pt x="3530" y="3977"/>
                </a:lnTo>
                <a:lnTo>
                  <a:pt x="3532" y="3986"/>
                </a:lnTo>
                <a:lnTo>
                  <a:pt x="3532" y="3996"/>
                </a:lnTo>
                <a:lnTo>
                  <a:pt x="3532" y="4005"/>
                </a:lnTo>
                <a:lnTo>
                  <a:pt x="3530" y="4014"/>
                </a:lnTo>
                <a:lnTo>
                  <a:pt x="3527" y="4024"/>
                </a:lnTo>
                <a:lnTo>
                  <a:pt x="3523" y="4031"/>
                </a:lnTo>
                <a:lnTo>
                  <a:pt x="3518" y="4037"/>
                </a:lnTo>
                <a:lnTo>
                  <a:pt x="3513" y="4041"/>
                </a:lnTo>
                <a:lnTo>
                  <a:pt x="3507" y="4044"/>
                </a:lnTo>
                <a:lnTo>
                  <a:pt x="3500" y="4045"/>
                </a:lnTo>
                <a:lnTo>
                  <a:pt x="1877" y="4045"/>
                </a:lnTo>
                <a:lnTo>
                  <a:pt x="1871" y="4044"/>
                </a:lnTo>
                <a:lnTo>
                  <a:pt x="1864" y="4041"/>
                </a:lnTo>
                <a:lnTo>
                  <a:pt x="1859" y="4037"/>
                </a:lnTo>
                <a:lnTo>
                  <a:pt x="1854" y="4031"/>
                </a:lnTo>
                <a:lnTo>
                  <a:pt x="1851" y="4024"/>
                </a:lnTo>
                <a:lnTo>
                  <a:pt x="1848" y="4014"/>
                </a:lnTo>
                <a:lnTo>
                  <a:pt x="1846" y="4005"/>
                </a:lnTo>
                <a:lnTo>
                  <a:pt x="1845" y="3996"/>
                </a:lnTo>
                <a:lnTo>
                  <a:pt x="1846" y="3986"/>
                </a:lnTo>
                <a:lnTo>
                  <a:pt x="1848" y="3977"/>
                </a:lnTo>
                <a:lnTo>
                  <a:pt x="1851" y="3969"/>
                </a:lnTo>
                <a:lnTo>
                  <a:pt x="1854" y="3961"/>
                </a:lnTo>
                <a:lnTo>
                  <a:pt x="1859" y="3955"/>
                </a:lnTo>
                <a:lnTo>
                  <a:pt x="1864" y="3950"/>
                </a:lnTo>
                <a:lnTo>
                  <a:pt x="1871" y="3948"/>
                </a:lnTo>
                <a:lnTo>
                  <a:pt x="1877" y="3947"/>
                </a:lnTo>
                <a:close/>
                <a:moveTo>
                  <a:pt x="3975" y="173"/>
                </a:moveTo>
                <a:lnTo>
                  <a:pt x="3975" y="173"/>
                </a:lnTo>
                <a:lnTo>
                  <a:pt x="3974" y="155"/>
                </a:lnTo>
                <a:lnTo>
                  <a:pt x="3971" y="139"/>
                </a:lnTo>
                <a:lnTo>
                  <a:pt x="3966" y="121"/>
                </a:lnTo>
                <a:lnTo>
                  <a:pt x="3960" y="106"/>
                </a:lnTo>
                <a:lnTo>
                  <a:pt x="3952" y="91"/>
                </a:lnTo>
                <a:lnTo>
                  <a:pt x="3942" y="77"/>
                </a:lnTo>
                <a:lnTo>
                  <a:pt x="3930" y="63"/>
                </a:lnTo>
                <a:lnTo>
                  <a:pt x="3918" y="51"/>
                </a:lnTo>
                <a:lnTo>
                  <a:pt x="3905" y="40"/>
                </a:lnTo>
                <a:lnTo>
                  <a:pt x="3890" y="30"/>
                </a:lnTo>
                <a:lnTo>
                  <a:pt x="3873" y="21"/>
                </a:lnTo>
                <a:lnTo>
                  <a:pt x="3857" y="13"/>
                </a:lnTo>
                <a:lnTo>
                  <a:pt x="3839" y="7"/>
                </a:lnTo>
                <a:lnTo>
                  <a:pt x="3820" y="3"/>
                </a:lnTo>
                <a:lnTo>
                  <a:pt x="3801" y="1"/>
                </a:lnTo>
                <a:lnTo>
                  <a:pt x="3782" y="0"/>
                </a:lnTo>
                <a:lnTo>
                  <a:pt x="1596" y="0"/>
                </a:lnTo>
                <a:lnTo>
                  <a:pt x="1576" y="1"/>
                </a:lnTo>
                <a:lnTo>
                  <a:pt x="1557" y="3"/>
                </a:lnTo>
                <a:lnTo>
                  <a:pt x="1538" y="7"/>
                </a:lnTo>
                <a:lnTo>
                  <a:pt x="1521" y="13"/>
                </a:lnTo>
                <a:lnTo>
                  <a:pt x="1504" y="21"/>
                </a:lnTo>
                <a:lnTo>
                  <a:pt x="1487" y="30"/>
                </a:lnTo>
                <a:lnTo>
                  <a:pt x="1473" y="40"/>
                </a:lnTo>
                <a:lnTo>
                  <a:pt x="1459" y="51"/>
                </a:lnTo>
                <a:lnTo>
                  <a:pt x="1447" y="63"/>
                </a:lnTo>
                <a:lnTo>
                  <a:pt x="1436" y="77"/>
                </a:lnTo>
                <a:lnTo>
                  <a:pt x="1425" y="91"/>
                </a:lnTo>
                <a:lnTo>
                  <a:pt x="1417" y="106"/>
                </a:lnTo>
                <a:lnTo>
                  <a:pt x="1411" y="121"/>
                </a:lnTo>
                <a:lnTo>
                  <a:pt x="1406" y="139"/>
                </a:lnTo>
                <a:lnTo>
                  <a:pt x="1403" y="155"/>
                </a:lnTo>
                <a:lnTo>
                  <a:pt x="1402" y="173"/>
                </a:lnTo>
                <a:lnTo>
                  <a:pt x="1402" y="1126"/>
                </a:lnTo>
                <a:lnTo>
                  <a:pt x="3975" y="1126"/>
                </a:lnTo>
                <a:lnTo>
                  <a:pt x="3975" y="173"/>
                </a:lnTo>
                <a:close/>
                <a:moveTo>
                  <a:pt x="5006" y="1126"/>
                </a:moveTo>
                <a:lnTo>
                  <a:pt x="3975" y="1126"/>
                </a:lnTo>
                <a:lnTo>
                  <a:pt x="3975" y="1818"/>
                </a:lnTo>
                <a:lnTo>
                  <a:pt x="3974" y="1836"/>
                </a:lnTo>
                <a:lnTo>
                  <a:pt x="3971" y="1853"/>
                </a:lnTo>
                <a:lnTo>
                  <a:pt x="3966" y="1870"/>
                </a:lnTo>
                <a:lnTo>
                  <a:pt x="3960" y="1886"/>
                </a:lnTo>
                <a:lnTo>
                  <a:pt x="3952" y="1901"/>
                </a:lnTo>
                <a:lnTo>
                  <a:pt x="3942" y="1915"/>
                </a:lnTo>
                <a:lnTo>
                  <a:pt x="3930" y="1928"/>
                </a:lnTo>
                <a:lnTo>
                  <a:pt x="3918" y="1941"/>
                </a:lnTo>
                <a:lnTo>
                  <a:pt x="3905" y="1952"/>
                </a:lnTo>
                <a:lnTo>
                  <a:pt x="3890" y="1962"/>
                </a:lnTo>
                <a:lnTo>
                  <a:pt x="3873" y="1970"/>
                </a:lnTo>
                <a:lnTo>
                  <a:pt x="3857" y="1978"/>
                </a:lnTo>
                <a:lnTo>
                  <a:pt x="3839" y="1983"/>
                </a:lnTo>
                <a:lnTo>
                  <a:pt x="3820" y="1987"/>
                </a:lnTo>
                <a:lnTo>
                  <a:pt x="3801" y="1991"/>
                </a:lnTo>
                <a:lnTo>
                  <a:pt x="3782" y="1992"/>
                </a:lnTo>
                <a:lnTo>
                  <a:pt x="1596" y="1992"/>
                </a:lnTo>
                <a:lnTo>
                  <a:pt x="1576" y="1991"/>
                </a:lnTo>
                <a:lnTo>
                  <a:pt x="1557" y="1987"/>
                </a:lnTo>
                <a:lnTo>
                  <a:pt x="1538" y="1983"/>
                </a:lnTo>
                <a:lnTo>
                  <a:pt x="1521" y="1978"/>
                </a:lnTo>
                <a:lnTo>
                  <a:pt x="1504" y="1970"/>
                </a:lnTo>
                <a:lnTo>
                  <a:pt x="1487" y="1962"/>
                </a:lnTo>
                <a:lnTo>
                  <a:pt x="1473" y="1952"/>
                </a:lnTo>
                <a:lnTo>
                  <a:pt x="1459" y="1941"/>
                </a:lnTo>
                <a:lnTo>
                  <a:pt x="1447" y="1928"/>
                </a:lnTo>
                <a:lnTo>
                  <a:pt x="1436" y="1915"/>
                </a:lnTo>
                <a:lnTo>
                  <a:pt x="1425" y="1901"/>
                </a:lnTo>
                <a:lnTo>
                  <a:pt x="1417" y="1886"/>
                </a:lnTo>
                <a:lnTo>
                  <a:pt x="1411" y="1870"/>
                </a:lnTo>
                <a:lnTo>
                  <a:pt x="1406" y="1853"/>
                </a:lnTo>
                <a:lnTo>
                  <a:pt x="1403" y="1836"/>
                </a:lnTo>
                <a:lnTo>
                  <a:pt x="1402" y="1818"/>
                </a:lnTo>
                <a:lnTo>
                  <a:pt x="1402" y="1126"/>
                </a:lnTo>
                <a:lnTo>
                  <a:pt x="371" y="1126"/>
                </a:lnTo>
                <a:lnTo>
                  <a:pt x="360" y="1127"/>
                </a:lnTo>
                <a:lnTo>
                  <a:pt x="349" y="1130"/>
                </a:lnTo>
                <a:lnTo>
                  <a:pt x="336" y="1135"/>
                </a:lnTo>
                <a:lnTo>
                  <a:pt x="324" y="1142"/>
                </a:lnTo>
                <a:lnTo>
                  <a:pt x="311" y="1150"/>
                </a:lnTo>
                <a:lnTo>
                  <a:pt x="297" y="1161"/>
                </a:lnTo>
                <a:lnTo>
                  <a:pt x="282" y="1175"/>
                </a:lnTo>
                <a:lnTo>
                  <a:pt x="267" y="1190"/>
                </a:lnTo>
                <a:lnTo>
                  <a:pt x="253" y="1206"/>
                </a:lnTo>
                <a:lnTo>
                  <a:pt x="238" y="1226"/>
                </a:lnTo>
                <a:lnTo>
                  <a:pt x="222" y="1247"/>
                </a:lnTo>
                <a:lnTo>
                  <a:pt x="206" y="1270"/>
                </a:lnTo>
                <a:lnTo>
                  <a:pt x="191" y="1297"/>
                </a:lnTo>
                <a:lnTo>
                  <a:pt x="175" y="1324"/>
                </a:lnTo>
                <a:lnTo>
                  <a:pt x="160" y="1355"/>
                </a:lnTo>
                <a:lnTo>
                  <a:pt x="145" y="1387"/>
                </a:lnTo>
                <a:lnTo>
                  <a:pt x="131" y="1421"/>
                </a:lnTo>
                <a:lnTo>
                  <a:pt x="116" y="1458"/>
                </a:lnTo>
                <a:lnTo>
                  <a:pt x="102" y="1498"/>
                </a:lnTo>
                <a:lnTo>
                  <a:pt x="89" y="1538"/>
                </a:lnTo>
                <a:lnTo>
                  <a:pt x="77" y="1582"/>
                </a:lnTo>
                <a:lnTo>
                  <a:pt x="64" y="1628"/>
                </a:lnTo>
                <a:lnTo>
                  <a:pt x="53" y="1677"/>
                </a:lnTo>
                <a:lnTo>
                  <a:pt x="43" y="1728"/>
                </a:lnTo>
                <a:lnTo>
                  <a:pt x="34" y="1781"/>
                </a:lnTo>
                <a:lnTo>
                  <a:pt x="26" y="1836"/>
                </a:lnTo>
                <a:lnTo>
                  <a:pt x="19" y="1894"/>
                </a:lnTo>
                <a:lnTo>
                  <a:pt x="11" y="1954"/>
                </a:lnTo>
                <a:lnTo>
                  <a:pt x="7" y="2017"/>
                </a:lnTo>
                <a:lnTo>
                  <a:pt x="3" y="2082"/>
                </a:lnTo>
                <a:lnTo>
                  <a:pt x="1" y="2150"/>
                </a:lnTo>
                <a:lnTo>
                  <a:pt x="0" y="2221"/>
                </a:lnTo>
                <a:lnTo>
                  <a:pt x="1" y="2291"/>
                </a:lnTo>
                <a:lnTo>
                  <a:pt x="3" y="2358"/>
                </a:lnTo>
                <a:lnTo>
                  <a:pt x="7" y="2424"/>
                </a:lnTo>
                <a:lnTo>
                  <a:pt x="11" y="2488"/>
                </a:lnTo>
                <a:lnTo>
                  <a:pt x="19" y="2550"/>
                </a:lnTo>
                <a:lnTo>
                  <a:pt x="26" y="2609"/>
                </a:lnTo>
                <a:lnTo>
                  <a:pt x="34" y="2665"/>
                </a:lnTo>
                <a:lnTo>
                  <a:pt x="43" y="2720"/>
                </a:lnTo>
                <a:lnTo>
                  <a:pt x="53" y="2772"/>
                </a:lnTo>
                <a:lnTo>
                  <a:pt x="64" y="2822"/>
                </a:lnTo>
                <a:lnTo>
                  <a:pt x="77" y="2870"/>
                </a:lnTo>
                <a:lnTo>
                  <a:pt x="89" y="2914"/>
                </a:lnTo>
                <a:lnTo>
                  <a:pt x="102" y="2958"/>
                </a:lnTo>
                <a:lnTo>
                  <a:pt x="116" y="2999"/>
                </a:lnTo>
                <a:lnTo>
                  <a:pt x="131" y="3038"/>
                </a:lnTo>
                <a:lnTo>
                  <a:pt x="145" y="3074"/>
                </a:lnTo>
                <a:lnTo>
                  <a:pt x="160" y="3108"/>
                </a:lnTo>
                <a:lnTo>
                  <a:pt x="175" y="3141"/>
                </a:lnTo>
                <a:lnTo>
                  <a:pt x="191" y="3170"/>
                </a:lnTo>
                <a:lnTo>
                  <a:pt x="206" y="3198"/>
                </a:lnTo>
                <a:lnTo>
                  <a:pt x="222" y="3223"/>
                </a:lnTo>
                <a:lnTo>
                  <a:pt x="238" y="3245"/>
                </a:lnTo>
                <a:lnTo>
                  <a:pt x="253" y="3267"/>
                </a:lnTo>
                <a:lnTo>
                  <a:pt x="267" y="3285"/>
                </a:lnTo>
                <a:lnTo>
                  <a:pt x="282" y="3301"/>
                </a:lnTo>
                <a:lnTo>
                  <a:pt x="297" y="3316"/>
                </a:lnTo>
                <a:lnTo>
                  <a:pt x="311" y="3328"/>
                </a:lnTo>
                <a:lnTo>
                  <a:pt x="324" y="3338"/>
                </a:lnTo>
                <a:lnTo>
                  <a:pt x="336" y="3345"/>
                </a:lnTo>
                <a:lnTo>
                  <a:pt x="349" y="3351"/>
                </a:lnTo>
                <a:lnTo>
                  <a:pt x="360" y="3354"/>
                </a:lnTo>
                <a:lnTo>
                  <a:pt x="371" y="3355"/>
                </a:lnTo>
                <a:lnTo>
                  <a:pt x="901" y="3355"/>
                </a:lnTo>
                <a:lnTo>
                  <a:pt x="901" y="2939"/>
                </a:lnTo>
                <a:lnTo>
                  <a:pt x="901" y="2927"/>
                </a:lnTo>
                <a:lnTo>
                  <a:pt x="903" y="2913"/>
                </a:lnTo>
                <a:lnTo>
                  <a:pt x="907" y="2901"/>
                </a:lnTo>
                <a:lnTo>
                  <a:pt x="911" y="2888"/>
                </a:lnTo>
                <a:lnTo>
                  <a:pt x="917" y="2877"/>
                </a:lnTo>
                <a:lnTo>
                  <a:pt x="925" y="2864"/>
                </a:lnTo>
                <a:lnTo>
                  <a:pt x="933" y="2854"/>
                </a:lnTo>
                <a:lnTo>
                  <a:pt x="943" y="2844"/>
                </a:lnTo>
                <a:lnTo>
                  <a:pt x="954" y="2834"/>
                </a:lnTo>
                <a:lnTo>
                  <a:pt x="966" y="2826"/>
                </a:lnTo>
                <a:lnTo>
                  <a:pt x="980" y="2819"/>
                </a:lnTo>
                <a:lnTo>
                  <a:pt x="994" y="2812"/>
                </a:lnTo>
                <a:lnTo>
                  <a:pt x="1010" y="2806"/>
                </a:lnTo>
                <a:lnTo>
                  <a:pt x="1027" y="2803"/>
                </a:lnTo>
                <a:lnTo>
                  <a:pt x="1044" y="2800"/>
                </a:lnTo>
                <a:lnTo>
                  <a:pt x="1064" y="2800"/>
                </a:lnTo>
                <a:lnTo>
                  <a:pt x="4303" y="2800"/>
                </a:lnTo>
                <a:lnTo>
                  <a:pt x="4327" y="2800"/>
                </a:lnTo>
                <a:lnTo>
                  <a:pt x="4347" y="2801"/>
                </a:lnTo>
                <a:lnTo>
                  <a:pt x="4366" y="2804"/>
                </a:lnTo>
                <a:lnTo>
                  <a:pt x="4384" y="2807"/>
                </a:lnTo>
                <a:lnTo>
                  <a:pt x="4400" y="2813"/>
                </a:lnTo>
                <a:lnTo>
                  <a:pt x="4414" y="2819"/>
                </a:lnTo>
                <a:lnTo>
                  <a:pt x="4426" y="2825"/>
                </a:lnTo>
                <a:lnTo>
                  <a:pt x="4438" y="2833"/>
                </a:lnTo>
                <a:lnTo>
                  <a:pt x="4447" y="2842"/>
                </a:lnTo>
                <a:lnTo>
                  <a:pt x="4455" y="2852"/>
                </a:lnTo>
                <a:lnTo>
                  <a:pt x="4462" y="2863"/>
                </a:lnTo>
                <a:lnTo>
                  <a:pt x="4467" y="2877"/>
                </a:lnTo>
                <a:lnTo>
                  <a:pt x="4471" y="2890"/>
                </a:lnTo>
                <a:lnTo>
                  <a:pt x="4474" y="2905"/>
                </a:lnTo>
                <a:lnTo>
                  <a:pt x="4476" y="2922"/>
                </a:lnTo>
                <a:lnTo>
                  <a:pt x="4476" y="2939"/>
                </a:lnTo>
                <a:lnTo>
                  <a:pt x="4477" y="3186"/>
                </a:lnTo>
                <a:lnTo>
                  <a:pt x="4476" y="3355"/>
                </a:lnTo>
                <a:lnTo>
                  <a:pt x="5023" y="3355"/>
                </a:lnTo>
                <a:lnTo>
                  <a:pt x="5034" y="3354"/>
                </a:lnTo>
                <a:lnTo>
                  <a:pt x="5045" y="3351"/>
                </a:lnTo>
                <a:lnTo>
                  <a:pt x="5057" y="3346"/>
                </a:lnTo>
                <a:lnTo>
                  <a:pt x="5069" y="3340"/>
                </a:lnTo>
                <a:lnTo>
                  <a:pt x="5084" y="3331"/>
                </a:lnTo>
                <a:lnTo>
                  <a:pt x="5097" y="3320"/>
                </a:lnTo>
                <a:lnTo>
                  <a:pt x="5111" y="3307"/>
                </a:lnTo>
                <a:lnTo>
                  <a:pt x="5126" y="3291"/>
                </a:lnTo>
                <a:lnTo>
                  <a:pt x="5142" y="3275"/>
                </a:lnTo>
                <a:lnTo>
                  <a:pt x="5157" y="3256"/>
                </a:lnTo>
                <a:lnTo>
                  <a:pt x="5172" y="3234"/>
                </a:lnTo>
                <a:lnTo>
                  <a:pt x="5187" y="3211"/>
                </a:lnTo>
                <a:lnTo>
                  <a:pt x="5203" y="3184"/>
                </a:lnTo>
                <a:lnTo>
                  <a:pt x="5218" y="3157"/>
                </a:lnTo>
                <a:lnTo>
                  <a:pt x="5233" y="3126"/>
                </a:lnTo>
                <a:lnTo>
                  <a:pt x="5249" y="3095"/>
                </a:lnTo>
                <a:lnTo>
                  <a:pt x="5263" y="3060"/>
                </a:lnTo>
                <a:lnTo>
                  <a:pt x="5277" y="3023"/>
                </a:lnTo>
                <a:lnTo>
                  <a:pt x="5291" y="2984"/>
                </a:lnTo>
                <a:lnTo>
                  <a:pt x="5305" y="2943"/>
                </a:lnTo>
                <a:lnTo>
                  <a:pt x="5317" y="2899"/>
                </a:lnTo>
                <a:lnTo>
                  <a:pt x="5329" y="2853"/>
                </a:lnTo>
                <a:lnTo>
                  <a:pt x="5340" y="2804"/>
                </a:lnTo>
                <a:lnTo>
                  <a:pt x="5350" y="2753"/>
                </a:lnTo>
                <a:lnTo>
                  <a:pt x="5361" y="2700"/>
                </a:lnTo>
                <a:lnTo>
                  <a:pt x="5369" y="2645"/>
                </a:lnTo>
                <a:lnTo>
                  <a:pt x="5376" y="2587"/>
                </a:lnTo>
                <a:lnTo>
                  <a:pt x="5382" y="2527"/>
                </a:lnTo>
                <a:lnTo>
                  <a:pt x="5387" y="2464"/>
                </a:lnTo>
                <a:lnTo>
                  <a:pt x="5390" y="2399"/>
                </a:lnTo>
                <a:lnTo>
                  <a:pt x="5393" y="2331"/>
                </a:lnTo>
                <a:lnTo>
                  <a:pt x="5393" y="2260"/>
                </a:lnTo>
                <a:lnTo>
                  <a:pt x="5392" y="2190"/>
                </a:lnTo>
                <a:lnTo>
                  <a:pt x="5390" y="2122"/>
                </a:lnTo>
                <a:lnTo>
                  <a:pt x="5386" y="2057"/>
                </a:lnTo>
                <a:lnTo>
                  <a:pt x="5381" y="1993"/>
                </a:lnTo>
                <a:lnTo>
                  <a:pt x="5375" y="1931"/>
                </a:lnTo>
                <a:lnTo>
                  <a:pt x="5367" y="1872"/>
                </a:lnTo>
                <a:lnTo>
                  <a:pt x="5359" y="1816"/>
                </a:lnTo>
                <a:lnTo>
                  <a:pt x="5348" y="1761"/>
                </a:lnTo>
                <a:lnTo>
                  <a:pt x="5337" y="1709"/>
                </a:lnTo>
                <a:lnTo>
                  <a:pt x="5325" y="1660"/>
                </a:lnTo>
                <a:lnTo>
                  <a:pt x="5313" y="1612"/>
                </a:lnTo>
                <a:lnTo>
                  <a:pt x="5299" y="1567"/>
                </a:lnTo>
                <a:lnTo>
                  <a:pt x="5285" y="1523"/>
                </a:lnTo>
                <a:lnTo>
                  <a:pt x="5271" y="1482"/>
                </a:lnTo>
                <a:lnTo>
                  <a:pt x="5256" y="1444"/>
                </a:lnTo>
                <a:lnTo>
                  <a:pt x="5240" y="1407"/>
                </a:lnTo>
                <a:lnTo>
                  <a:pt x="5224" y="1373"/>
                </a:lnTo>
                <a:lnTo>
                  <a:pt x="5209" y="1341"/>
                </a:lnTo>
                <a:lnTo>
                  <a:pt x="5193" y="1311"/>
                </a:lnTo>
                <a:lnTo>
                  <a:pt x="5176" y="1284"/>
                </a:lnTo>
                <a:lnTo>
                  <a:pt x="5160" y="1258"/>
                </a:lnTo>
                <a:lnTo>
                  <a:pt x="5144" y="1236"/>
                </a:lnTo>
                <a:lnTo>
                  <a:pt x="5128" y="1214"/>
                </a:lnTo>
                <a:lnTo>
                  <a:pt x="5112" y="1196"/>
                </a:lnTo>
                <a:lnTo>
                  <a:pt x="5097" y="1180"/>
                </a:lnTo>
                <a:lnTo>
                  <a:pt x="5082" y="1165"/>
                </a:lnTo>
                <a:lnTo>
                  <a:pt x="5068" y="1153"/>
                </a:lnTo>
                <a:lnTo>
                  <a:pt x="5054" y="1143"/>
                </a:lnTo>
                <a:lnTo>
                  <a:pt x="5041" y="1136"/>
                </a:lnTo>
                <a:lnTo>
                  <a:pt x="5028" y="1130"/>
                </a:lnTo>
                <a:lnTo>
                  <a:pt x="5017" y="1127"/>
                </a:lnTo>
                <a:lnTo>
                  <a:pt x="5006" y="1126"/>
                </a:lnTo>
                <a:close/>
                <a:moveTo>
                  <a:pt x="688" y="1442"/>
                </a:moveTo>
                <a:lnTo>
                  <a:pt x="688" y="1442"/>
                </a:lnTo>
                <a:lnTo>
                  <a:pt x="669" y="1442"/>
                </a:lnTo>
                <a:lnTo>
                  <a:pt x="650" y="1441"/>
                </a:lnTo>
                <a:lnTo>
                  <a:pt x="633" y="1438"/>
                </a:lnTo>
                <a:lnTo>
                  <a:pt x="615" y="1436"/>
                </a:lnTo>
                <a:lnTo>
                  <a:pt x="599" y="1434"/>
                </a:lnTo>
                <a:lnTo>
                  <a:pt x="584" y="1430"/>
                </a:lnTo>
                <a:lnTo>
                  <a:pt x="570" y="1427"/>
                </a:lnTo>
                <a:lnTo>
                  <a:pt x="556" y="1423"/>
                </a:lnTo>
                <a:lnTo>
                  <a:pt x="544" y="1418"/>
                </a:lnTo>
                <a:lnTo>
                  <a:pt x="534" y="1413"/>
                </a:lnTo>
                <a:lnTo>
                  <a:pt x="525" y="1408"/>
                </a:lnTo>
                <a:lnTo>
                  <a:pt x="517" y="1402"/>
                </a:lnTo>
                <a:lnTo>
                  <a:pt x="511" y="1396"/>
                </a:lnTo>
                <a:lnTo>
                  <a:pt x="505" y="1390"/>
                </a:lnTo>
                <a:lnTo>
                  <a:pt x="503" y="1383"/>
                </a:lnTo>
                <a:lnTo>
                  <a:pt x="502" y="1376"/>
                </a:lnTo>
                <a:lnTo>
                  <a:pt x="503" y="1370"/>
                </a:lnTo>
                <a:lnTo>
                  <a:pt x="505" y="1364"/>
                </a:lnTo>
                <a:lnTo>
                  <a:pt x="511" y="1357"/>
                </a:lnTo>
                <a:lnTo>
                  <a:pt x="517" y="1352"/>
                </a:lnTo>
                <a:lnTo>
                  <a:pt x="525" y="1346"/>
                </a:lnTo>
                <a:lnTo>
                  <a:pt x="534" y="1341"/>
                </a:lnTo>
                <a:lnTo>
                  <a:pt x="544" y="1336"/>
                </a:lnTo>
                <a:lnTo>
                  <a:pt x="556" y="1331"/>
                </a:lnTo>
                <a:lnTo>
                  <a:pt x="570" y="1326"/>
                </a:lnTo>
                <a:lnTo>
                  <a:pt x="584" y="1322"/>
                </a:lnTo>
                <a:lnTo>
                  <a:pt x="599" y="1319"/>
                </a:lnTo>
                <a:lnTo>
                  <a:pt x="615" y="1317"/>
                </a:lnTo>
                <a:lnTo>
                  <a:pt x="633" y="1314"/>
                </a:lnTo>
                <a:lnTo>
                  <a:pt x="650" y="1313"/>
                </a:lnTo>
                <a:lnTo>
                  <a:pt x="669" y="1312"/>
                </a:lnTo>
                <a:lnTo>
                  <a:pt x="688" y="1312"/>
                </a:lnTo>
                <a:lnTo>
                  <a:pt x="707" y="1312"/>
                </a:lnTo>
                <a:lnTo>
                  <a:pt x="725" y="1313"/>
                </a:lnTo>
                <a:lnTo>
                  <a:pt x="744" y="1314"/>
                </a:lnTo>
                <a:lnTo>
                  <a:pt x="760" y="1317"/>
                </a:lnTo>
                <a:lnTo>
                  <a:pt x="776" y="1319"/>
                </a:lnTo>
                <a:lnTo>
                  <a:pt x="792" y="1322"/>
                </a:lnTo>
                <a:lnTo>
                  <a:pt x="807" y="1326"/>
                </a:lnTo>
                <a:lnTo>
                  <a:pt x="820" y="1331"/>
                </a:lnTo>
                <a:lnTo>
                  <a:pt x="831" y="1336"/>
                </a:lnTo>
                <a:lnTo>
                  <a:pt x="843" y="1341"/>
                </a:lnTo>
                <a:lnTo>
                  <a:pt x="852" y="1346"/>
                </a:lnTo>
                <a:lnTo>
                  <a:pt x="860" y="1352"/>
                </a:lnTo>
                <a:lnTo>
                  <a:pt x="866" y="1357"/>
                </a:lnTo>
                <a:lnTo>
                  <a:pt x="870" y="1364"/>
                </a:lnTo>
                <a:lnTo>
                  <a:pt x="873" y="1370"/>
                </a:lnTo>
                <a:lnTo>
                  <a:pt x="874" y="1376"/>
                </a:lnTo>
                <a:lnTo>
                  <a:pt x="873" y="1383"/>
                </a:lnTo>
                <a:lnTo>
                  <a:pt x="870" y="1390"/>
                </a:lnTo>
                <a:lnTo>
                  <a:pt x="866" y="1396"/>
                </a:lnTo>
                <a:lnTo>
                  <a:pt x="860" y="1402"/>
                </a:lnTo>
                <a:lnTo>
                  <a:pt x="852" y="1408"/>
                </a:lnTo>
                <a:lnTo>
                  <a:pt x="843" y="1413"/>
                </a:lnTo>
                <a:lnTo>
                  <a:pt x="831" y="1418"/>
                </a:lnTo>
                <a:lnTo>
                  <a:pt x="820" y="1423"/>
                </a:lnTo>
                <a:lnTo>
                  <a:pt x="807" y="1427"/>
                </a:lnTo>
                <a:lnTo>
                  <a:pt x="792" y="1430"/>
                </a:lnTo>
                <a:lnTo>
                  <a:pt x="776" y="1434"/>
                </a:lnTo>
                <a:lnTo>
                  <a:pt x="760" y="1436"/>
                </a:lnTo>
                <a:lnTo>
                  <a:pt x="744" y="1438"/>
                </a:lnTo>
                <a:lnTo>
                  <a:pt x="725" y="1441"/>
                </a:lnTo>
                <a:lnTo>
                  <a:pt x="707" y="1442"/>
                </a:lnTo>
                <a:lnTo>
                  <a:pt x="688" y="1442"/>
                </a:lnTo>
                <a:close/>
                <a:moveTo>
                  <a:pt x="4402" y="1471"/>
                </a:moveTo>
                <a:lnTo>
                  <a:pt x="4402" y="1471"/>
                </a:lnTo>
                <a:lnTo>
                  <a:pt x="4391" y="1470"/>
                </a:lnTo>
                <a:lnTo>
                  <a:pt x="4380" y="1469"/>
                </a:lnTo>
                <a:lnTo>
                  <a:pt x="4368" y="1466"/>
                </a:lnTo>
                <a:lnTo>
                  <a:pt x="4358" y="1463"/>
                </a:lnTo>
                <a:lnTo>
                  <a:pt x="4348" y="1459"/>
                </a:lnTo>
                <a:lnTo>
                  <a:pt x="4339" y="1454"/>
                </a:lnTo>
                <a:lnTo>
                  <a:pt x="4330" y="1448"/>
                </a:lnTo>
                <a:lnTo>
                  <a:pt x="4322" y="1442"/>
                </a:lnTo>
                <a:lnTo>
                  <a:pt x="4314" y="1434"/>
                </a:lnTo>
                <a:lnTo>
                  <a:pt x="4308" y="1426"/>
                </a:lnTo>
                <a:lnTo>
                  <a:pt x="4302" y="1418"/>
                </a:lnTo>
                <a:lnTo>
                  <a:pt x="4297" y="1409"/>
                </a:lnTo>
                <a:lnTo>
                  <a:pt x="4294" y="1400"/>
                </a:lnTo>
                <a:lnTo>
                  <a:pt x="4291" y="1391"/>
                </a:lnTo>
                <a:lnTo>
                  <a:pt x="4289" y="1380"/>
                </a:lnTo>
                <a:lnTo>
                  <a:pt x="4289" y="1370"/>
                </a:lnTo>
                <a:lnTo>
                  <a:pt x="4289" y="1359"/>
                </a:lnTo>
                <a:lnTo>
                  <a:pt x="4291" y="1350"/>
                </a:lnTo>
                <a:lnTo>
                  <a:pt x="4294" y="1340"/>
                </a:lnTo>
                <a:lnTo>
                  <a:pt x="4297" y="1331"/>
                </a:lnTo>
                <a:lnTo>
                  <a:pt x="4302" y="1321"/>
                </a:lnTo>
                <a:lnTo>
                  <a:pt x="4308" y="1313"/>
                </a:lnTo>
                <a:lnTo>
                  <a:pt x="4314" y="1305"/>
                </a:lnTo>
                <a:lnTo>
                  <a:pt x="4322" y="1298"/>
                </a:lnTo>
                <a:lnTo>
                  <a:pt x="4330" y="1292"/>
                </a:lnTo>
                <a:lnTo>
                  <a:pt x="4339" y="1286"/>
                </a:lnTo>
                <a:lnTo>
                  <a:pt x="4348" y="1281"/>
                </a:lnTo>
                <a:lnTo>
                  <a:pt x="4358" y="1277"/>
                </a:lnTo>
                <a:lnTo>
                  <a:pt x="4368" y="1273"/>
                </a:lnTo>
                <a:lnTo>
                  <a:pt x="4380" y="1270"/>
                </a:lnTo>
                <a:lnTo>
                  <a:pt x="4391" y="1269"/>
                </a:lnTo>
                <a:lnTo>
                  <a:pt x="4402" y="1268"/>
                </a:lnTo>
                <a:lnTo>
                  <a:pt x="4413" y="1269"/>
                </a:lnTo>
                <a:lnTo>
                  <a:pt x="4424" y="1270"/>
                </a:lnTo>
                <a:lnTo>
                  <a:pt x="4436" y="1273"/>
                </a:lnTo>
                <a:lnTo>
                  <a:pt x="4446" y="1277"/>
                </a:lnTo>
                <a:lnTo>
                  <a:pt x="4456" y="1281"/>
                </a:lnTo>
                <a:lnTo>
                  <a:pt x="4465" y="1286"/>
                </a:lnTo>
                <a:lnTo>
                  <a:pt x="4474" y="1292"/>
                </a:lnTo>
                <a:lnTo>
                  <a:pt x="4482" y="1298"/>
                </a:lnTo>
                <a:lnTo>
                  <a:pt x="4490" y="1305"/>
                </a:lnTo>
                <a:lnTo>
                  <a:pt x="4496" y="1313"/>
                </a:lnTo>
                <a:lnTo>
                  <a:pt x="4502" y="1321"/>
                </a:lnTo>
                <a:lnTo>
                  <a:pt x="4507" y="1331"/>
                </a:lnTo>
                <a:lnTo>
                  <a:pt x="4510" y="1340"/>
                </a:lnTo>
                <a:lnTo>
                  <a:pt x="4513" y="1350"/>
                </a:lnTo>
                <a:lnTo>
                  <a:pt x="4515" y="1359"/>
                </a:lnTo>
                <a:lnTo>
                  <a:pt x="4515" y="1370"/>
                </a:lnTo>
                <a:lnTo>
                  <a:pt x="4515" y="1380"/>
                </a:lnTo>
                <a:lnTo>
                  <a:pt x="4513" y="1391"/>
                </a:lnTo>
                <a:lnTo>
                  <a:pt x="4510" y="1400"/>
                </a:lnTo>
                <a:lnTo>
                  <a:pt x="4507" y="1409"/>
                </a:lnTo>
                <a:lnTo>
                  <a:pt x="4502" y="1418"/>
                </a:lnTo>
                <a:lnTo>
                  <a:pt x="4496" y="1426"/>
                </a:lnTo>
                <a:lnTo>
                  <a:pt x="4490" y="1434"/>
                </a:lnTo>
                <a:lnTo>
                  <a:pt x="4482" y="1442"/>
                </a:lnTo>
                <a:lnTo>
                  <a:pt x="4474" y="1448"/>
                </a:lnTo>
                <a:lnTo>
                  <a:pt x="4465" y="1454"/>
                </a:lnTo>
                <a:lnTo>
                  <a:pt x="4456" y="1459"/>
                </a:lnTo>
                <a:lnTo>
                  <a:pt x="4446" y="1463"/>
                </a:lnTo>
                <a:lnTo>
                  <a:pt x="4436" y="1466"/>
                </a:lnTo>
                <a:lnTo>
                  <a:pt x="4424" y="1469"/>
                </a:lnTo>
                <a:lnTo>
                  <a:pt x="4413" y="1470"/>
                </a:lnTo>
                <a:lnTo>
                  <a:pt x="4402" y="1471"/>
                </a:lnTo>
                <a:close/>
                <a:moveTo>
                  <a:pt x="4726" y="1471"/>
                </a:moveTo>
                <a:lnTo>
                  <a:pt x="4726" y="1471"/>
                </a:lnTo>
                <a:lnTo>
                  <a:pt x="4714" y="1470"/>
                </a:lnTo>
                <a:lnTo>
                  <a:pt x="4703" y="1469"/>
                </a:lnTo>
                <a:lnTo>
                  <a:pt x="4692" y="1466"/>
                </a:lnTo>
                <a:lnTo>
                  <a:pt x="4681" y="1463"/>
                </a:lnTo>
                <a:lnTo>
                  <a:pt x="4672" y="1459"/>
                </a:lnTo>
                <a:lnTo>
                  <a:pt x="4662" y="1454"/>
                </a:lnTo>
                <a:lnTo>
                  <a:pt x="4654" y="1448"/>
                </a:lnTo>
                <a:lnTo>
                  <a:pt x="4645" y="1442"/>
                </a:lnTo>
                <a:lnTo>
                  <a:pt x="4638" y="1434"/>
                </a:lnTo>
                <a:lnTo>
                  <a:pt x="4631" y="1426"/>
                </a:lnTo>
                <a:lnTo>
                  <a:pt x="4626" y="1418"/>
                </a:lnTo>
                <a:lnTo>
                  <a:pt x="4621" y="1409"/>
                </a:lnTo>
                <a:lnTo>
                  <a:pt x="4617" y="1400"/>
                </a:lnTo>
                <a:lnTo>
                  <a:pt x="4615" y="1391"/>
                </a:lnTo>
                <a:lnTo>
                  <a:pt x="4613" y="1380"/>
                </a:lnTo>
                <a:lnTo>
                  <a:pt x="4612" y="1370"/>
                </a:lnTo>
                <a:lnTo>
                  <a:pt x="4613" y="1359"/>
                </a:lnTo>
                <a:lnTo>
                  <a:pt x="4615" y="1350"/>
                </a:lnTo>
                <a:lnTo>
                  <a:pt x="4617" y="1340"/>
                </a:lnTo>
                <a:lnTo>
                  <a:pt x="4621" y="1331"/>
                </a:lnTo>
                <a:lnTo>
                  <a:pt x="4626" y="1321"/>
                </a:lnTo>
                <a:lnTo>
                  <a:pt x="4631" y="1313"/>
                </a:lnTo>
                <a:lnTo>
                  <a:pt x="4638" y="1305"/>
                </a:lnTo>
                <a:lnTo>
                  <a:pt x="4645" y="1298"/>
                </a:lnTo>
                <a:lnTo>
                  <a:pt x="4654" y="1292"/>
                </a:lnTo>
                <a:lnTo>
                  <a:pt x="4662" y="1286"/>
                </a:lnTo>
                <a:lnTo>
                  <a:pt x="4672" y="1281"/>
                </a:lnTo>
                <a:lnTo>
                  <a:pt x="4681" y="1277"/>
                </a:lnTo>
                <a:lnTo>
                  <a:pt x="4692" y="1273"/>
                </a:lnTo>
                <a:lnTo>
                  <a:pt x="4703" y="1270"/>
                </a:lnTo>
                <a:lnTo>
                  <a:pt x="4714" y="1269"/>
                </a:lnTo>
                <a:lnTo>
                  <a:pt x="4726" y="1268"/>
                </a:lnTo>
                <a:lnTo>
                  <a:pt x="4737" y="1269"/>
                </a:lnTo>
                <a:lnTo>
                  <a:pt x="4748" y="1270"/>
                </a:lnTo>
                <a:lnTo>
                  <a:pt x="4760" y="1273"/>
                </a:lnTo>
                <a:lnTo>
                  <a:pt x="4770" y="1277"/>
                </a:lnTo>
                <a:lnTo>
                  <a:pt x="4780" y="1281"/>
                </a:lnTo>
                <a:lnTo>
                  <a:pt x="4789" y="1286"/>
                </a:lnTo>
                <a:lnTo>
                  <a:pt x="4797" y="1292"/>
                </a:lnTo>
                <a:lnTo>
                  <a:pt x="4805" y="1298"/>
                </a:lnTo>
                <a:lnTo>
                  <a:pt x="4813" y="1305"/>
                </a:lnTo>
                <a:lnTo>
                  <a:pt x="4820" y="1313"/>
                </a:lnTo>
                <a:lnTo>
                  <a:pt x="4825" y="1321"/>
                </a:lnTo>
                <a:lnTo>
                  <a:pt x="4830" y="1331"/>
                </a:lnTo>
                <a:lnTo>
                  <a:pt x="4834" y="1340"/>
                </a:lnTo>
                <a:lnTo>
                  <a:pt x="4836" y="1350"/>
                </a:lnTo>
                <a:lnTo>
                  <a:pt x="4838" y="1359"/>
                </a:lnTo>
                <a:lnTo>
                  <a:pt x="4839" y="1370"/>
                </a:lnTo>
                <a:lnTo>
                  <a:pt x="4838" y="1380"/>
                </a:lnTo>
                <a:lnTo>
                  <a:pt x="4836" y="1391"/>
                </a:lnTo>
                <a:lnTo>
                  <a:pt x="4834" y="1400"/>
                </a:lnTo>
                <a:lnTo>
                  <a:pt x="4830" y="1409"/>
                </a:lnTo>
                <a:lnTo>
                  <a:pt x="4825" y="1418"/>
                </a:lnTo>
                <a:lnTo>
                  <a:pt x="4820" y="1426"/>
                </a:lnTo>
                <a:lnTo>
                  <a:pt x="4813" y="1434"/>
                </a:lnTo>
                <a:lnTo>
                  <a:pt x="4805" y="1442"/>
                </a:lnTo>
                <a:lnTo>
                  <a:pt x="4797" y="1448"/>
                </a:lnTo>
                <a:lnTo>
                  <a:pt x="4789" y="1454"/>
                </a:lnTo>
                <a:lnTo>
                  <a:pt x="4780" y="1459"/>
                </a:lnTo>
                <a:lnTo>
                  <a:pt x="4770" y="1463"/>
                </a:lnTo>
                <a:lnTo>
                  <a:pt x="4760" y="1466"/>
                </a:lnTo>
                <a:lnTo>
                  <a:pt x="4748" y="1469"/>
                </a:lnTo>
                <a:lnTo>
                  <a:pt x="4737" y="1470"/>
                </a:lnTo>
                <a:lnTo>
                  <a:pt x="4726" y="1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话筒"/>
          <p:cNvSpPr/>
          <p:nvPr/>
        </p:nvSpPr>
        <p:spPr bwMode="auto">
          <a:xfrm>
            <a:off x="603250" y="5263517"/>
            <a:ext cx="276860" cy="463550"/>
          </a:xfrm>
          <a:custGeom>
            <a:avLst/>
            <a:gdLst>
              <a:gd name="T0" fmla="*/ 247289684 w 3852"/>
              <a:gd name="T1" fmla="*/ 8678224 h 5820"/>
              <a:gd name="T2" fmla="*/ 258651957 w 3852"/>
              <a:gd name="T3" fmla="*/ 39641021 h 5820"/>
              <a:gd name="T4" fmla="*/ 282341164 w 3852"/>
              <a:gd name="T5" fmla="*/ 35355425 h 5820"/>
              <a:gd name="T6" fmla="*/ 290809122 w 3852"/>
              <a:gd name="T7" fmla="*/ 22284572 h 5820"/>
              <a:gd name="T8" fmla="*/ 319429300 w 3852"/>
              <a:gd name="T9" fmla="*/ 41462554 h 5820"/>
              <a:gd name="T10" fmla="*/ 343225510 w 3852"/>
              <a:gd name="T11" fmla="*/ 74996773 h 5820"/>
              <a:gd name="T12" fmla="*/ 342582511 w 3852"/>
              <a:gd name="T13" fmla="*/ 97817168 h 5820"/>
              <a:gd name="T14" fmla="*/ 265833588 w 3852"/>
              <a:gd name="T15" fmla="*/ 103602541 h 5820"/>
              <a:gd name="T16" fmla="*/ 267977574 w 3852"/>
              <a:gd name="T17" fmla="*/ 117852072 h 5820"/>
              <a:gd name="T18" fmla="*/ 347620484 w 3852"/>
              <a:gd name="T19" fmla="*/ 124708763 h 5820"/>
              <a:gd name="T20" fmla="*/ 278589517 w 3852"/>
              <a:gd name="T21" fmla="*/ 150743436 h 5820"/>
              <a:gd name="T22" fmla="*/ 262725268 w 3852"/>
              <a:gd name="T23" fmla="*/ 162528577 h 5820"/>
              <a:gd name="T24" fmla="*/ 280626172 w 3852"/>
              <a:gd name="T25" fmla="*/ 174313719 h 5820"/>
              <a:gd name="T26" fmla="*/ 347084488 w 3852"/>
              <a:gd name="T27" fmla="*/ 202705420 h 5820"/>
              <a:gd name="T28" fmla="*/ 267977574 w 3852"/>
              <a:gd name="T29" fmla="*/ 208812222 h 5820"/>
              <a:gd name="T30" fmla="*/ 266905581 w 3852"/>
              <a:gd name="T31" fmla="*/ 223918675 h 5820"/>
              <a:gd name="T32" fmla="*/ 346441488 w 3852"/>
              <a:gd name="T33" fmla="*/ 230132510 h 5820"/>
              <a:gd name="T34" fmla="*/ 282769831 w 3852"/>
              <a:gd name="T35" fmla="*/ 255417294 h 5820"/>
              <a:gd name="T36" fmla="*/ 262832271 w 3852"/>
              <a:gd name="T37" fmla="*/ 266238152 h 5820"/>
              <a:gd name="T38" fmla="*/ 276552862 w 3852"/>
              <a:gd name="T39" fmla="*/ 278666149 h 5820"/>
              <a:gd name="T40" fmla="*/ 346870155 w 3852"/>
              <a:gd name="T41" fmla="*/ 285308773 h 5820"/>
              <a:gd name="T42" fmla="*/ 331327568 w 3852"/>
              <a:gd name="T43" fmla="*/ 318521564 h 5820"/>
              <a:gd name="T44" fmla="*/ 274301873 w 3852"/>
              <a:gd name="T45" fmla="*/ 359234229 h 5820"/>
              <a:gd name="T46" fmla="*/ 244717033 w 3852"/>
              <a:gd name="T47" fmla="*/ 372197722 h 5820"/>
              <a:gd name="T48" fmla="*/ 257151298 w 3852"/>
              <a:gd name="T49" fmla="*/ 392661088 h 5820"/>
              <a:gd name="T50" fmla="*/ 154676513 w 3852"/>
              <a:gd name="T51" fmla="*/ 407232046 h 5820"/>
              <a:gd name="T52" fmla="*/ 133667287 w 3852"/>
              <a:gd name="T53" fmla="*/ 389018348 h 5820"/>
              <a:gd name="T54" fmla="*/ 150496199 w 3852"/>
              <a:gd name="T55" fmla="*/ 371126405 h 5820"/>
              <a:gd name="T56" fmla="*/ 108584424 w 3852"/>
              <a:gd name="T57" fmla="*/ 356019951 h 5820"/>
              <a:gd name="T58" fmla="*/ 55846372 w 3852"/>
              <a:gd name="T59" fmla="*/ 314128936 h 5820"/>
              <a:gd name="T60" fmla="*/ 43519437 w 3852"/>
              <a:gd name="T61" fmla="*/ 282951745 h 5820"/>
              <a:gd name="T62" fmla="*/ 110514076 w 3852"/>
              <a:gd name="T63" fmla="*/ 277701866 h 5820"/>
              <a:gd name="T64" fmla="*/ 119839693 w 3852"/>
              <a:gd name="T65" fmla="*/ 263988157 h 5820"/>
              <a:gd name="T66" fmla="*/ 47700078 w 3852"/>
              <a:gd name="T67" fmla="*/ 255417294 h 5820"/>
              <a:gd name="T68" fmla="*/ 45556093 w 3852"/>
              <a:gd name="T69" fmla="*/ 228954160 h 5820"/>
              <a:gd name="T70" fmla="*/ 118446037 w 3852"/>
              <a:gd name="T71" fmla="*/ 222097469 h 5820"/>
              <a:gd name="T72" fmla="*/ 113836730 w 3852"/>
              <a:gd name="T73" fmla="*/ 207847938 h 5820"/>
              <a:gd name="T74" fmla="*/ 42340442 w 3852"/>
              <a:gd name="T75" fmla="*/ 200991247 h 5820"/>
              <a:gd name="T76" fmla="*/ 106762102 w 3852"/>
              <a:gd name="T77" fmla="*/ 173885258 h 5820"/>
              <a:gd name="T78" fmla="*/ 120482693 w 3852"/>
              <a:gd name="T79" fmla="*/ 161349899 h 5820"/>
              <a:gd name="T80" fmla="*/ 100652463 w 3852"/>
              <a:gd name="T81" fmla="*/ 150529041 h 5820"/>
              <a:gd name="T82" fmla="*/ 43841101 w 3852"/>
              <a:gd name="T83" fmla="*/ 123208985 h 5820"/>
              <a:gd name="T84" fmla="*/ 116516712 w 3852"/>
              <a:gd name="T85" fmla="*/ 116994822 h 5820"/>
              <a:gd name="T86" fmla="*/ 115337389 w 3852"/>
              <a:gd name="T87" fmla="*/ 101888369 h 5820"/>
              <a:gd name="T88" fmla="*/ 43626768 w 3852"/>
              <a:gd name="T89" fmla="*/ 95781567 h 5820"/>
              <a:gd name="T90" fmla="*/ 49629403 w 3852"/>
              <a:gd name="T91" fmla="*/ 69318433 h 5820"/>
              <a:gd name="T92" fmla="*/ 85002547 w 3852"/>
              <a:gd name="T93" fmla="*/ 30105874 h 5820"/>
              <a:gd name="T94" fmla="*/ 98722810 w 3852"/>
              <a:gd name="T95" fmla="*/ 30319941 h 5820"/>
              <a:gd name="T96" fmla="*/ 115659052 w 3852"/>
              <a:gd name="T97" fmla="*/ 40605304 h 5820"/>
              <a:gd name="T98" fmla="*/ 135918276 w 3852"/>
              <a:gd name="T99" fmla="*/ 32462902 h 5820"/>
              <a:gd name="T100" fmla="*/ 153711850 w 3852"/>
              <a:gd name="T101" fmla="*/ 2678456 h 5820"/>
              <a:gd name="T102" fmla="*/ 173435077 w 3852"/>
              <a:gd name="T103" fmla="*/ 5356912 h 5820"/>
              <a:gd name="T104" fmla="*/ 186405339 w 3852"/>
              <a:gd name="T105" fmla="*/ 40069809 h 5820"/>
              <a:gd name="T106" fmla="*/ 209344217 w 3852"/>
              <a:gd name="T107" fmla="*/ 34391469 h 5820"/>
              <a:gd name="T108" fmla="*/ 216847512 w 3852"/>
              <a:gd name="T109" fmla="*/ 0 h 5820"/>
              <a:gd name="T110" fmla="*/ 409684153 w 3852"/>
              <a:gd name="T111" fmla="*/ 600616387 h 5820"/>
              <a:gd name="T112" fmla="*/ 407433164 w 3852"/>
              <a:gd name="T113" fmla="*/ 619901075 h 5820"/>
              <a:gd name="T114" fmla="*/ 8682618 w 3852"/>
              <a:gd name="T115" fmla="*/ 621829642 h 5820"/>
              <a:gd name="T116" fmla="*/ 1071993 w 3852"/>
              <a:gd name="T117" fmla="*/ 603830338 h 5820"/>
              <a:gd name="T118" fmla="*/ 51666059 w 3852"/>
              <a:gd name="T119" fmla="*/ 553903954 h 58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52" h="5820">
                <a:moveTo>
                  <a:pt x="2033" y="1"/>
                </a:moveTo>
                <a:lnTo>
                  <a:pt x="2033" y="1"/>
                </a:lnTo>
                <a:lnTo>
                  <a:pt x="2091" y="7"/>
                </a:lnTo>
                <a:lnTo>
                  <a:pt x="2150" y="16"/>
                </a:lnTo>
                <a:lnTo>
                  <a:pt x="2211" y="26"/>
                </a:lnTo>
                <a:lnTo>
                  <a:pt x="2268" y="38"/>
                </a:lnTo>
                <a:lnTo>
                  <a:pt x="2276" y="40"/>
                </a:lnTo>
                <a:lnTo>
                  <a:pt x="2284" y="44"/>
                </a:lnTo>
                <a:lnTo>
                  <a:pt x="2290" y="49"/>
                </a:lnTo>
                <a:lnTo>
                  <a:pt x="2297" y="54"/>
                </a:lnTo>
                <a:lnTo>
                  <a:pt x="2301" y="60"/>
                </a:lnTo>
                <a:lnTo>
                  <a:pt x="2304" y="67"/>
                </a:lnTo>
                <a:lnTo>
                  <a:pt x="2306" y="74"/>
                </a:lnTo>
                <a:lnTo>
                  <a:pt x="2307" y="81"/>
                </a:lnTo>
                <a:lnTo>
                  <a:pt x="2307" y="274"/>
                </a:lnTo>
                <a:lnTo>
                  <a:pt x="2309" y="284"/>
                </a:lnTo>
                <a:lnTo>
                  <a:pt x="2311" y="293"/>
                </a:lnTo>
                <a:lnTo>
                  <a:pt x="2315" y="303"/>
                </a:lnTo>
                <a:lnTo>
                  <a:pt x="2320" y="313"/>
                </a:lnTo>
                <a:lnTo>
                  <a:pt x="2327" y="321"/>
                </a:lnTo>
                <a:lnTo>
                  <a:pt x="2334" y="330"/>
                </a:lnTo>
                <a:lnTo>
                  <a:pt x="2344" y="337"/>
                </a:lnTo>
                <a:lnTo>
                  <a:pt x="2354" y="345"/>
                </a:lnTo>
                <a:lnTo>
                  <a:pt x="2366" y="352"/>
                </a:lnTo>
                <a:lnTo>
                  <a:pt x="2380" y="359"/>
                </a:lnTo>
                <a:lnTo>
                  <a:pt x="2395" y="365"/>
                </a:lnTo>
                <a:lnTo>
                  <a:pt x="2413" y="370"/>
                </a:lnTo>
                <a:lnTo>
                  <a:pt x="2429" y="374"/>
                </a:lnTo>
                <a:lnTo>
                  <a:pt x="2447" y="377"/>
                </a:lnTo>
                <a:lnTo>
                  <a:pt x="2465" y="379"/>
                </a:lnTo>
                <a:lnTo>
                  <a:pt x="2484" y="379"/>
                </a:lnTo>
                <a:lnTo>
                  <a:pt x="2504" y="379"/>
                </a:lnTo>
                <a:lnTo>
                  <a:pt x="2522" y="377"/>
                </a:lnTo>
                <a:lnTo>
                  <a:pt x="2539" y="374"/>
                </a:lnTo>
                <a:lnTo>
                  <a:pt x="2556" y="370"/>
                </a:lnTo>
                <a:lnTo>
                  <a:pt x="2572" y="365"/>
                </a:lnTo>
                <a:lnTo>
                  <a:pt x="2587" y="359"/>
                </a:lnTo>
                <a:lnTo>
                  <a:pt x="2601" y="352"/>
                </a:lnTo>
                <a:lnTo>
                  <a:pt x="2614" y="345"/>
                </a:lnTo>
                <a:lnTo>
                  <a:pt x="2625" y="337"/>
                </a:lnTo>
                <a:lnTo>
                  <a:pt x="2634" y="330"/>
                </a:lnTo>
                <a:lnTo>
                  <a:pt x="2642" y="321"/>
                </a:lnTo>
                <a:lnTo>
                  <a:pt x="2648" y="313"/>
                </a:lnTo>
                <a:lnTo>
                  <a:pt x="2654" y="303"/>
                </a:lnTo>
                <a:lnTo>
                  <a:pt x="2658" y="293"/>
                </a:lnTo>
                <a:lnTo>
                  <a:pt x="2660" y="284"/>
                </a:lnTo>
                <a:lnTo>
                  <a:pt x="2661" y="274"/>
                </a:lnTo>
                <a:lnTo>
                  <a:pt x="2661" y="253"/>
                </a:lnTo>
                <a:lnTo>
                  <a:pt x="2662" y="243"/>
                </a:lnTo>
                <a:lnTo>
                  <a:pt x="2666" y="234"/>
                </a:lnTo>
                <a:lnTo>
                  <a:pt x="2670" y="227"/>
                </a:lnTo>
                <a:lnTo>
                  <a:pt x="2676" y="221"/>
                </a:lnTo>
                <a:lnTo>
                  <a:pt x="2684" y="215"/>
                </a:lnTo>
                <a:lnTo>
                  <a:pt x="2693" y="211"/>
                </a:lnTo>
                <a:lnTo>
                  <a:pt x="2703" y="209"/>
                </a:lnTo>
                <a:lnTo>
                  <a:pt x="2713" y="208"/>
                </a:lnTo>
                <a:lnTo>
                  <a:pt x="2721" y="208"/>
                </a:lnTo>
                <a:lnTo>
                  <a:pt x="2730" y="210"/>
                </a:lnTo>
                <a:lnTo>
                  <a:pt x="2737" y="213"/>
                </a:lnTo>
                <a:lnTo>
                  <a:pt x="2745" y="216"/>
                </a:lnTo>
                <a:lnTo>
                  <a:pt x="2771" y="232"/>
                </a:lnTo>
                <a:lnTo>
                  <a:pt x="2796" y="247"/>
                </a:lnTo>
                <a:lnTo>
                  <a:pt x="2822" y="263"/>
                </a:lnTo>
                <a:lnTo>
                  <a:pt x="2846" y="279"/>
                </a:lnTo>
                <a:lnTo>
                  <a:pt x="2870" y="297"/>
                </a:lnTo>
                <a:lnTo>
                  <a:pt x="2893" y="314"/>
                </a:lnTo>
                <a:lnTo>
                  <a:pt x="2915" y="332"/>
                </a:lnTo>
                <a:lnTo>
                  <a:pt x="2938" y="349"/>
                </a:lnTo>
                <a:lnTo>
                  <a:pt x="2959" y="367"/>
                </a:lnTo>
                <a:lnTo>
                  <a:pt x="2980" y="387"/>
                </a:lnTo>
                <a:lnTo>
                  <a:pt x="3000" y="405"/>
                </a:lnTo>
                <a:lnTo>
                  <a:pt x="3019" y="424"/>
                </a:lnTo>
                <a:lnTo>
                  <a:pt x="3038" y="445"/>
                </a:lnTo>
                <a:lnTo>
                  <a:pt x="3056" y="464"/>
                </a:lnTo>
                <a:lnTo>
                  <a:pt x="3073" y="484"/>
                </a:lnTo>
                <a:lnTo>
                  <a:pt x="3089" y="505"/>
                </a:lnTo>
                <a:lnTo>
                  <a:pt x="3105" y="526"/>
                </a:lnTo>
                <a:lnTo>
                  <a:pt x="3120" y="546"/>
                </a:lnTo>
                <a:lnTo>
                  <a:pt x="3134" y="568"/>
                </a:lnTo>
                <a:lnTo>
                  <a:pt x="3147" y="589"/>
                </a:lnTo>
                <a:lnTo>
                  <a:pt x="3160" y="611"/>
                </a:lnTo>
                <a:lnTo>
                  <a:pt x="3172" y="632"/>
                </a:lnTo>
                <a:lnTo>
                  <a:pt x="3182" y="655"/>
                </a:lnTo>
                <a:lnTo>
                  <a:pt x="3192" y="677"/>
                </a:lnTo>
                <a:lnTo>
                  <a:pt x="3202" y="700"/>
                </a:lnTo>
                <a:lnTo>
                  <a:pt x="3210" y="722"/>
                </a:lnTo>
                <a:lnTo>
                  <a:pt x="3218" y="746"/>
                </a:lnTo>
                <a:lnTo>
                  <a:pt x="3224" y="768"/>
                </a:lnTo>
                <a:lnTo>
                  <a:pt x="3230" y="792"/>
                </a:lnTo>
                <a:lnTo>
                  <a:pt x="3235" y="816"/>
                </a:lnTo>
                <a:lnTo>
                  <a:pt x="3239" y="840"/>
                </a:lnTo>
                <a:lnTo>
                  <a:pt x="3242" y="864"/>
                </a:lnTo>
                <a:lnTo>
                  <a:pt x="3242" y="872"/>
                </a:lnTo>
                <a:lnTo>
                  <a:pt x="3240" y="882"/>
                </a:lnTo>
                <a:lnTo>
                  <a:pt x="3237" y="889"/>
                </a:lnTo>
                <a:lnTo>
                  <a:pt x="3232" y="897"/>
                </a:lnTo>
                <a:lnTo>
                  <a:pt x="3224" y="902"/>
                </a:lnTo>
                <a:lnTo>
                  <a:pt x="3215" y="908"/>
                </a:lnTo>
                <a:lnTo>
                  <a:pt x="3207" y="911"/>
                </a:lnTo>
                <a:lnTo>
                  <a:pt x="3196" y="913"/>
                </a:lnTo>
                <a:lnTo>
                  <a:pt x="3191" y="913"/>
                </a:lnTo>
                <a:lnTo>
                  <a:pt x="2638" y="913"/>
                </a:lnTo>
                <a:lnTo>
                  <a:pt x="2618" y="914"/>
                </a:lnTo>
                <a:lnTo>
                  <a:pt x="2599" y="916"/>
                </a:lnTo>
                <a:lnTo>
                  <a:pt x="2580" y="920"/>
                </a:lnTo>
                <a:lnTo>
                  <a:pt x="2562" y="923"/>
                </a:lnTo>
                <a:lnTo>
                  <a:pt x="2545" y="928"/>
                </a:lnTo>
                <a:lnTo>
                  <a:pt x="2529" y="935"/>
                </a:lnTo>
                <a:lnTo>
                  <a:pt x="2514" y="942"/>
                </a:lnTo>
                <a:lnTo>
                  <a:pt x="2500" y="951"/>
                </a:lnTo>
                <a:lnTo>
                  <a:pt x="2490" y="958"/>
                </a:lnTo>
                <a:lnTo>
                  <a:pt x="2480" y="967"/>
                </a:lnTo>
                <a:lnTo>
                  <a:pt x="2472" y="975"/>
                </a:lnTo>
                <a:lnTo>
                  <a:pt x="2465" y="985"/>
                </a:lnTo>
                <a:lnTo>
                  <a:pt x="2459" y="995"/>
                </a:lnTo>
                <a:lnTo>
                  <a:pt x="2454" y="1004"/>
                </a:lnTo>
                <a:lnTo>
                  <a:pt x="2452" y="1014"/>
                </a:lnTo>
                <a:lnTo>
                  <a:pt x="2451" y="1025"/>
                </a:lnTo>
                <a:lnTo>
                  <a:pt x="2452" y="1035"/>
                </a:lnTo>
                <a:lnTo>
                  <a:pt x="2454" y="1046"/>
                </a:lnTo>
                <a:lnTo>
                  <a:pt x="2459" y="1056"/>
                </a:lnTo>
                <a:lnTo>
                  <a:pt x="2465" y="1065"/>
                </a:lnTo>
                <a:lnTo>
                  <a:pt x="2472" y="1075"/>
                </a:lnTo>
                <a:lnTo>
                  <a:pt x="2480" y="1084"/>
                </a:lnTo>
                <a:lnTo>
                  <a:pt x="2490" y="1092"/>
                </a:lnTo>
                <a:lnTo>
                  <a:pt x="2500" y="1100"/>
                </a:lnTo>
                <a:lnTo>
                  <a:pt x="2514" y="1107"/>
                </a:lnTo>
                <a:lnTo>
                  <a:pt x="2529" y="1115"/>
                </a:lnTo>
                <a:lnTo>
                  <a:pt x="2545" y="1121"/>
                </a:lnTo>
                <a:lnTo>
                  <a:pt x="2562" y="1126"/>
                </a:lnTo>
                <a:lnTo>
                  <a:pt x="2580" y="1131"/>
                </a:lnTo>
                <a:lnTo>
                  <a:pt x="2599" y="1134"/>
                </a:lnTo>
                <a:lnTo>
                  <a:pt x="2618" y="1136"/>
                </a:lnTo>
                <a:lnTo>
                  <a:pt x="2638" y="1136"/>
                </a:lnTo>
                <a:lnTo>
                  <a:pt x="3195" y="1136"/>
                </a:lnTo>
                <a:lnTo>
                  <a:pt x="3206" y="1137"/>
                </a:lnTo>
                <a:lnTo>
                  <a:pt x="3215" y="1139"/>
                </a:lnTo>
                <a:lnTo>
                  <a:pt x="3224" y="1144"/>
                </a:lnTo>
                <a:lnTo>
                  <a:pt x="3232" y="1150"/>
                </a:lnTo>
                <a:lnTo>
                  <a:pt x="3238" y="1156"/>
                </a:lnTo>
                <a:lnTo>
                  <a:pt x="3243" y="1164"/>
                </a:lnTo>
                <a:lnTo>
                  <a:pt x="3247" y="1173"/>
                </a:lnTo>
                <a:lnTo>
                  <a:pt x="3248" y="1181"/>
                </a:lnTo>
                <a:lnTo>
                  <a:pt x="3248" y="1360"/>
                </a:lnTo>
                <a:lnTo>
                  <a:pt x="3247" y="1369"/>
                </a:lnTo>
                <a:lnTo>
                  <a:pt x="3243" y="1377"/>
                </a:lnTo>
                <a:lnTo>
                  <a:pt x="3238" y="1386"/>
                </a:lnTo>
                <a:lnTo>
                  <a:pt x="3232" y="1392"/>
                </a:lnTo>
                <a:lnTo>
                  <a:pt x="3224" y="1398"/>
                </a:lnTo>
                <a:lnTo>
                  <a:pt x="3215" y="1402"/>
                </a:lnTo>
                <a:lnTo>
                  <a:pt x="3206" y="1404"/>
                </a:lnTo>
                <a:lnTo>
                  <a:pt x="3195" y="1405"/>
                </a:lnTo>
                <a:lnTo>
                  <a:pt x="2638" y="1405"/>
                </a:lnTo>
                <a:lnTo>
                  <a:pt x="2618" y="1406"/>
                </a:lnTo>
                <a:lnTo>
                  <a:pt x="2599" y="1407"/>
                </a:lnTo>
                <a:lnTo>
                  <a:pt x="2580" y="1411"/>
                </a:lnTo>
                <a:lnTo>
                  <a:pt x="2562" y="1415"/>
                </a:lnTo>
                <a:lnTo>
                  <a:pt x="2545" y="1420"/>
                </a:lnTo>
                <a:lnTo>
                  <a:pt x="2529" y="1427"/>
                </a:lnTo>
                <a:lnTo>
                  <a:pt x="2514" y="1434"/>
                </a:lnTo>
                <a:lnTo>
                  <a:pt x="2500" y="1443"/>
                </a:lnTo>
                <a:lnTo>
                  <a:pt x="2490" y="1450"/>
                </a:lnTo>
                <a:lnTo>
                  <a:pt x="2480" y="1459"/>
                </a:lnTo>
                <a:lnTo>
                  <a:pt x="2472" y="1467"/>
                </a:lnTo>
                <a:lnTo>
                  <a:pt x="2465" y="1476"/>
                </a:lnTo>
                <a:lnTo>
                  <a:pt x="2459" y="1486"/>
                </a:lnTo>
                <a:lnTo>
                  <a:pt x="2454" y="1496"/>
                </a:lnTo>
                <a:lnTo>
                  <a:pt x="2452" y="1506"/>
                </a:lnTo>
                <a:lnTo>
                  <a:pt x="2451" y="1517"/>
                </a:lnTo>
                <a:lnTo>
                  <a:pt x="2452" y="1527"/>
                </a:lnTo>
                <a:lnTo>
                  <a:pt x="2454" y="1537"/>
                </a:lnTo>
                <a:lnTo>
                  <a:pt x="2459" y="1548"/>
                </a:lnTo>
                <a:lnTo>
                  <a:pt x="2465" y="1557"/>
                </a:lnTo>
                <a:lnTo>
                  <a:pt x="2472" y="1566"/>
                </a:lnTo>
                <a:lnTo>
                  <a:pt x="2480" y="1576"/>
                </a:lnTo>
                <a:lnTo>
                  <a:pt x="2490" y="1583"/>
                </a:lnTo>
                <a:lnTo>
                  <a:pt x="2500" y="1592"/>
                </a:lnTo>
                <a:lnTo>
                  <a:pt x="2514" y="1599"/>
                </a:lnTo>
                <a:lnTo>
                  <a:pt x="2529" y="1607"/>
                </a:lnTo>
                <a:lnTo>
                  <a:pt x="2545" y="1613"/>
                </a:lnTo>
                <a:lnTo>
                  <a:pt x="2562" y="1618"/>
                </a:lnTo>
                <a:lnTo>
                  <a:pt x="2580" y="1623"/>
                </a:lnTo>
                <a:lnTo>
                  <a:pt x="2599" y="1626"/>
                </a:lnTo>
                <a:lnTo>
                  <a:pt x="2618" y="1627"/>
                </a:lnTo>
                <a:lnTo>
                  <a:pt x="2638" y="1628"/>
                </a:lnTo>
                <a:lnTo>
                  <a:pt x="3195" y="1628"/>
                </a:lnTo>
                <a:lnTo>
                  <a:pt x="3206" y="1629"/>
                </a:lnTo>
                <a:lnTo>
                  <a:pt x="3215" y="1631"/>
                </a:lnTo>
                <a:lnTo>
                  <a:pt x="3224" y="1636"/>
                </a:lnTo>
                <a:lnTo>
                  <a:pt x="3232" y="1641"/>
                </a:lnTo>
                <a:lnTo>
                  <a:pt x="3238" y="1649"/>
                </a:lnTo>
                <a:lnTo>
                  <a:pt x="3243" y="1656"/>
                </a:lnTo>
                <a:lnTo>
                  <a:pt x="3247" y="1665"/>
                </a:lnTo>
                <a:lnTo>
                  <a:pt x="3248" y="1673"/>
                </a:lnTo>
                <a:lnTo>
                  <a:pt x="3248" y="1866"/>
                </a:lnTo>
                <a:lnTo>
                  <a:pt x="3247" y="1876"/>
                </a:lnTo>
                <a:lnTo>
                  <a:pt x="3243" y="1884"/>
                </a:lnTo>
                <a:lnTo>
                  <a:pt x="3238" y="1892"/>
                </a:lnTo>
                <a:lnTo>
                  <a:pt x="3232" y="1898"/>
                </a:lnTo>
                <a:lnTo>
                  <a:pt x="3224" y="1904"/>
                </a:lnTo>
                <a:lnTo>
                  <a:pt x="3215" y="1908"/>
                </a:lnTo>
                <a:lnTo>
                  <a:pt x="3206" y="1910"/>
                </a:lnTo>
                <a:lnTo>
                  <a:pt x="3195" y="1911"/>
                </a:lnTo>
                <a:lnTo>
                  <a:pt x="2638" y="1911"/>
                </a:lnTo>
                <a:lnTo>
                  <a:pt x="2618" y="1912"/>
                </a:lnTo>
                <a:lnTo>
                  <a:pt x="2599" y="1914"/>
                </a:lnTo>
                <a:lnTo>
                  <a:pt x="2580" y="1918"/>
                </a:lnTo>
                <a:lnTo>
                  <a:pt x="2562" y="1922"/>
                </a:lnTo>
                <a:lnTo>
                  <a:pt x="2545" y="1926"/>
                </a:lnTo>
                <a:lnTo>
                  <a:pt x="2529" y="1933"/>
                </a:lnTo>
                <a:lnTo>
                  <a:pt x="2514" y="1940"/>
                </a:lnTo>
                <a:lnTo>
                  <a:pt x="2500" y="1949"/>
                </a:lnTo>
                <a:lnTo>
                  <a:pt x="2490" y="1956"/>
                </a:lnTo>
                <a:lnTo>
                  <a:pt x="2480" y="1965"/>
                </a:lnTo>
                <a:lnTo>
                  <a:pt x="2472" y="1973"/>
                </a:lnTo>
                <a:lnTo>
                  <a:pt x="2465" y="1983"/>
                </a:lnTo>
                <a:lnTo>
                  <a:pt x="2459" y="1993"/>
                </a:lnTo>
                <a:lnTo>
                  <a:pt x="2454" y="2002"/>
                </a:lnTo>
                <a:lnTo>
                  <a:pt x="2452" y="2012"/>
                </a:lnTo>
                <a:lnTo>
                  <a:pt x="2451" y="2023"/>
                </a:lnTo>
                <a:lnTo>
                  <a:pt x="2452" y="2033"/>
                </a:lnTo>
                <a:lnTo>
                  <a:pt x="2454" y="2044"/>
                </a:lnTo>
                <a:lnTo>
                  <a:pt x="2459" y="2054"/>
                </a:lnTo>
                <a:lnTo>
                  <a:pt x="2465" y="2063"/>
                </a:lnTo>
                <a:lnTo>
                  <a:pt x="2472" y="2073"/>
                </a:lnTo>
                <a:lnTo>
                  <a:pt x="2480" y="2082"/>
                </a:lnTo>
                <a:lnTo>
                  <a:pt x="2490" y="2090"/>
                </a:lnTo>
                <a:lnTo>
                  <a:pt x="2500" y="2098"/>
                </a:lnTo>
                <a:lnTo>
                  <a:pt x="2514" y="2105"/>
                </a:lnTo>
                <a:lnTo>
                  <a:pt x="2529" y="2113"/>
                </a:lnTo>
                <a:lnTo>
                  <a:pt x="2545" y="2119"/>
                </a:lnTo>
                <a:lnTo>
                  <a:pt x="2562" y="2125"/>
                </a:lnTo>
                <a:lnTo>
                  <a:pt x="2580" y="2129"/>
                </a:lnTo>
                <a:lnTo>
                  <a:pt x="2599" y="2132"/>
                </a:lnTo>
                <a:lnTo>
                  <a:pt x="2618" y="2134"/>
                </a:lnTo>
                <a:lnTo>
                  <a:pt x="2638" y="2134"/>
                </a:lnTo>
                <a:lnTo>
                  <a:pt x="3195" y="2134"/>
                </a:lnTo>
                <a:lnTo>
                  <a:pt x="3206" y="2135"/>
                </a:lnTo>
                <a:lnTo>
                  <a:pt x="3215" y="2137"/>
                </a:lnTo>
                <a:lnTo>
                  <a:pt x="3224" y="2142"/>
                </a:lnTo>
                <a:lnTo>
                  <a:pt x="3232" y="2148"/>
                </a:lnTo>
                <a:lnTo>
                  <a:pt x="3238" y="2155"/>
                </a:lnTo>
                <a:lnTo>
                  <a:pt x="3243" y="2162"/>
                </a:lnTo>
                <a:lnTo>
                  <a:pt x="3247" y="2171"/>
                </a:lnTo>
                <a:lnTo>
                  <a:pt x="3248" y="2179"/>
                </a:lnTo>
                <a:lnTo>
                  <a:pt x="3248" y="2339"/>
                </a:lnTo>
                <a:lnTo>
                  <a:pt x="3247" y="2348"/>
                </a:lnTo>
                <a:lnTo>
                  <a:pt x="3243" y="2356"/>
                </a:lnTo>
                <a:lnTo>
                  <a:pt x="3238" y="2364"/>
                </a:lnTo>
                <a:lnTo>
                  <a:pt x="3232" y="2370"/>
                </a:lnTo>
                <a:lnTo>
                  <a:pt x="3224" y="2376"/>
                </a:lnTo>
                <a:lnTo>
                  <a:pt x="3215" y="2380"/>
                </a:lnTo>
                <a:lnTo>
                  <a:pt x="3206" y="2383"/>
                </a:lnTo>
                <a:lnTo>
                  <a:pt x="3195" y="2384"/>
                </a:lnTo>
                <a:lnTo>
                  <a:pt x="2638" y="2384"/>
                </a:lnTo>
                <a:lnTo>
                  <a:pt x="2618" y="2384"/>
                </a:lnTo>
                <a:lnTo>
                  <a:pt x="2599" y="2386"/>
                </a:lnTo>
                <a:lnTo>
                  <a:pt x="2580" y="2389"/>
                </a:lnTo>
                <a:lnTo>
                  <a:pt x="2562" y="2394"/>
                </a:lnTo>
                <a:lnTo>
                  <a:pt x="2545" y="2399"/>
                </a:lnTo>
                <a:lnTo>
                  <a:pt x="2529" y="2405"/>
                </a:lnTo>
                <a:lnTo>
                  <a:pt x="2514" y="2413"/>
                </a:lnTo>
                <a:lnTo>
                  <a:pt x="2500" y="2420"/>
                </a:lnTo>
                <a:lnTo>
                  <a:pt x="2490" y="2428"/>
                </a:lnTo>
                <a:lnTo>
                  <a:pt x="2480" y="2436"/>
                </a:lnTo>
                <a:lnTo>
                  <a:pt x="2472" y="2445"/>
                </a:lnTo>
                <a:lnTo>
                  <a:pt x="2465" y="2455"/>
                </a:lnTo>
                <a:lnTo>
                  <a:pt x="2459" y="2464"/>
                </a:lnTo>
                <a:lnTo>
                  <a:pt x="2454" y="2474"/>
                </a:lnTo>
                <a:lnTo>
                  <a:pt x="2452" y="2485"/>
                </a:lnTo>
                <a:lnTo>
                  <a:pt x="2451" y="2495"/>
                </a:lnTo>
                <a:lnTo>
                  <a:pt x="2452" y="2505"/>
                </a:lnTo>
                <a:lnTo>
                  <a:pt x="2454" y="2516"/>
                </a:lnTo>
                <a:lnTo>
                  <a:pt x="2459" y="2525"/>
                </a:lnTo>
                <a:lnTo>
                  <a:pt x="2465" y="2535"/>
                </a:lnTo>
                <a:lnTo>
                  <a:pt x="2472" y="2545"/>
                </a:lnTo>
                <a:lnTo>
                  <a:pt x="2480" y="2553"/>
                </a:lnTo>
                <a:lnTo>
                  <a:pt x="2490" y="2562"/>
                </a:lnTo>
                <a:lnTo>
                  <a:pt x="2500" y="2569"/>
                </a:lnTo>
                <a:lnTo>
                  <a:pt x="2514" y="2578"/>
                </a:lnTo>
                <a:lnTo>
                  <a:pt x="2529" y="2585"/>
                </a:lnTo>
                <a:lnTo>
                  <a:pt x="2545" y="2592"/>
                </a:lnTo>
                <a:lnTo>
                  <a:pt x="2562" y="2597"/>
                </a:lnTo>
                <a:lnTo>
                  <a:pt x="2580" y="2601"/>
                </a:lnTo>
                <a:lnTo>
                  <a:pt x="2599" y="2604"/>
                </a:lnTo>
                <a:lnTo>
                  <a:pt x="2618" y="2606"/>
                </a:lnTo>
                <a:lnTo>
                  <a:pt x="2638" y="2607"/>
                </a:lnTo>
                <a:lnTo>
                  <a:pt x="3185" y="2607"/>
                </a:lnTo>
                <a:lnTo>
                  <a:pt x="3195" y="2608"/>
                </a:lnTo>
                <a:lnTo>
                  <a:pt x="3205" y="2610"/>
                </a:lnTo>
                <a:lnTo>
                  <a:pt x="3214" y="2614"/>
                </a:lnTo>
                <a:lnTo>
                  <a:pt x="3222" y="2620"/>
                </a:lnTo>
                <a:lnTo>
                  <a:pt x="3228" y="2626"/>
                </a:lnTo>
                <a:lnTo>
                  <a:pt x="3233" y="2635"/>
                </a:lnTo>
                <a:lnTo>
                  <a:pt x="3236" y="2642"/>
                </a:lnTo>
                <a:lnTo>
                  <a:pt x="3237" y="2652"/>
                </a:lnTo>
                <a:lnTo>
                  <a:pt x="3237" y="2657"/>
                </a:lnTo>
                <a:lnTo>
                  <a:pt x="3236" y="2663"/>
                </a:lnTo>
                <a:lnTo>
                  <a:pt x="3230" y="2685"/>
                </a:lnTo>
                <a:lnTo>
                  <a:pt x="3225" y="2707"/>
                </a:lnTo>
                <a:lnTo>
                  <a:pt x="3219" y="2728"/>
                </a:lnTo>
                <a:lnTo>
                  <a:pt x="3212" y="2750"/>
                </a:lnTo>
                <a:lnTo>
                  <a:pt x="3205" y="2771"/>
                </a:lnTo>
                <a:lnTo>
                  <a:pt x="3196" y="2792"/>
                </a:lnTo>
                <a:lnTo>
                  <a:pt x="3188" y="2813"/>
                </a:lnTo>
                <a:lnTo>
                  <a:pt x="3178" y="2834"/>
                </a:lnTo>
                <a:lnTo>
                  <a:pt x="3167" y="2855"/>
                </a:lnTo>
                <a:lnTo>
                  <a:pt x="3157" y="2875"/>
                </a:lnTo>
                <a:lnTo>
                  <a:pt x="3145" y="2894"/>
                </a:lnTo>
                <a:lnTo>
                  <a:pt x="3132" y="2915"/>
                </a:lnTo>
                <a:lnTo>
                  <a:pt x="3119" y="2934"/>
                </a:lnTo>
                <a:lnTo>
                  <a:pt x="3105" y="2953"/>
                </a:lnTo>
                <a:lnTo>
                  <a:pt x="3091" y="2973"/>
                </a:lnTo>
                <a:lnTo>
                  <a:pt x="3076" y="2992"/>
                </a:lnTo>
                <a:lnTo>
                  <a:pt x="3044" y="3028"/>
                </a:lnTo>
                <a:lnTo>
                  <a:pt x="3010" y="3065"/>
                </a:lnTo>
                <a:lnTo>
                  <a:pt x="2973" y="3099"/>
                </a:lnTo>
                <a:lnTo>
                  <a:pt x="2935" y="3133"/>
                </a:lnTo>
                <a:lnTo>
                  <a:pt x="2894" y="3165"/>
                </a:lnTo>
                <a:lnTo>
                  <a:pt x="2851" y="3197"/>
                </a:lnTo>
                <a:lnTo>
                  <a:pt x="2805" y="3227"/>
                </a:lnTo>
                <a:lnTo>
                  <a:pt x="2759" y="3256"/>
                </a:lnTo>
                <a:lnTo>
                  <a:pt x="2727" y="3274"/>
                </a:lnTo>
                <a:lnTo>
                  <a:pt x="2694" y="3290"/>
                </a:lnTo>
                <a:lnTo>
                  <a:pt x="2662" y="3307"/>
                </a:lnTo>
                <a:lnTo>
                  <a:pt x="2628" y="3323"/>
                </a:lnTo>
                <a:lnTo>
                  <a:pt x="2594" y="3338"/>
                </a:lnTo>
                <a:lnTo>
                  <a:pt x="2559" y="3353"/>
                </a:lnTo>
                <a:lnTo>
                  <a:pt x="2524" y="3367"/>
                </a:lnTo>
                <a:lnTo>
                  <a:pt x="2488" y="3380"/>
                </a:lnTo>
                <a:lnTo>
                  <a:pt x="2450" y="3393"/>
                </a:lnTo>
                <a:lnTo>
                  <a:pt x="2413" y="3405"/>
                </a:lnTo>
                <a:lnTo>
                  <a:pt x="2375" y="3415"/>
                </a:lnTo>
                <a:lnTo>
                  <a:pt x="2336" y="3426"/>
                </a:lnTo>
                <a:lnTo>
                  <a:pt x="2297" y="3436"/>
                </a:lnTo>
                <a:lnTo>
                  <a:pt x="2257" y="3444"/>
                </a:lnTo>
                <a:lnTo>
                  <a:pt x="2216" y="3453"/>
                </a:lnTo>
                <a:lnTo>
                  <a:pt x="2176" y="3460"/>
                </a:lnTo>
                <a:lnTo>
                  <a:pt x="2207" y="3460"/>
                </a:lnTo>
                <a:lnTo>
                  <a:pt x="2226" y="3461"/>
                </a:lnTo>
                <a:lnTo>
                  <a:pt x="2245" y="3464"/>
                </a:lnTo>
                <a:lnTo>
                  <a:pt x="2265" y="3468"/>
                </a:lnTo>
                <a:lnTo>
                  <a:pt x="2283" y="3474"/>
                </a:lnTo>
                <a:lnTo>
                  <a:pt x="2300" y="3481"/>
                </a:lnTo>
                <a:lnTo>
                  <a:pt x="2316" y="3489"/>
                </a:lnTo>
                <a:lnTo>
                  <a:pt x="2331" y="3499"/>
                </a:lnTo>
                <a:lnTo>
                  <a:pt x="2345" y="3511"/>
                </a:lnTo>
                <a:lnTo>
                  <a:pt x="2358" y="3522"/>
                </a:lnTo>
                <a:lnTo>
                  <a:pt x="2369" y="3535"/>
                </a:lnTo>
                <a:lnTo>
                  <a:pt x="2378" y="3550"/>
                </a:lnTo>
                <a:lnTo>
                  <a:pt x="2387" y="3564"/>
                </a:lnTo>
                <a:lnTo>
                  <a:pt x="2393" y="3580"/>
                </a:lnTo>
                <a:lnTo>
                  <a:pt x="2399" y="3596"/>
                </a:lnTo>
                <a:lnTo>
                  <a:pt x="2402" y="3614"/>
                </a:lnTo>
                <a:lnTo>
                  <a:pt x="2403" y="3631"/>
                </a:lnTo>
                <a:lnTo>
                  <a:pt x="2402" y="3648"/>
                </a:lnTo>
                <a:lnTo>
                  <a:pt x="2399" y="3665"/>
                </a:lnTo>
                <a:lnTo>
                  <a:pt x="2393" y="3681"/>
                </a:lnTo>
                <a:lnTo>
                  <a:pt x="2387" y="3697"/>
                </a:lnTo>
                <a:lnTo>
                  <a:pt x="2378" y="3712"/>
                </a:lnTo>
                <a:lnTo>
                  <a:pt x="2369" y="3726"/>
                </a:lnTo>
                <a:lnTo>
                  <a:pt x="2358" y="3739"/>
                </a:lnTo>
                <a:lnTo>
                  <a:pt x="2345" y="3752"/>
                </a:lnTo>
                <a:lnTo>
                  <a:pt x="2331" y="3763"/>
                </a:lnTo>
                <a:lnTo>
                  <a:pt x="2316" y="3772"/>
                </a:lnTo>
                <a:lnTo>
                  <a:pt x="2300" y="3781"/>
                </a:lnTo>
                <a:lnTo>
                  <a:pt x="2283" y="3788"/>
                </a:lnTo>
                <a:lnTo>
                  <a:pt x="2265" y="3794"/>
                </a:lnTo>
                <a:lnTo>
                  <a:pt x="2245" y="3798"/>
                </a:lnTo>
                <a:lnTo>
                  <a:pt x="2226" y="3801"/>
                </a:lnTo>
                <a:lnTo>
                  <a:pt x="2207" y="3801"/>
                </a:lnTo>
                <a:lnTo>
                  <a:pt x="1443" y="3801"/>
                </a:lnTo>
                <a:lnTo>
                  <a:pt x="1423" y="3801"/>
                </a:lnTo>
                <a:lnTo>
                  <a:pt x="1404" y="3798"/>
                </a:lnTo>
                <a:lnTo>
                  <a:pt x="1386" y="3794"/>
                </a:lnTo>
                <a:lnTo>
                  <a:pt x="1367" y="3788"/>
                </a:lnTo>
                <a:lnTo>
                  <a:pt x="1350" y="3781"/>
                </a:lnTo>
                <a:lnTo>
                  <a:pt x="1334" y="3772"/>
                </a:lnTo>
                <a:lnTo>
                  <a:pt x="1319" y="3763"/>
                </a:lnTo>
                <a:lnTo>
                  <a:pt x="1305" y="3752"/>
                </a:lnTo>
                <a:lnTo>
                  <a:pt x="1292" y="3739"/>
                </a:lnTo>
                <a:lnTo>
                  <a:pt x="1281" y="3726"/>
                </a:lnTo>
                <a:lnTo>
                  <a:pt x="1271" y="3712"/>
                </a:lnTo>
                <a:lnTo>
                  <a:pt x="1263" y="3697"/>
                </a:lnTo>
                <a:lnTo>
                  <a:pt x="1256" y="3681"/>
                </a:lnTo>
                <a:lnTo>
                  <a:pt x="1252" y="3665"/>
                </a:lnTo>
                <a:lnTo>
                  <a:pt x="1248" y="3648"/>
                </a:lnTo>
                <a:lnTo>
                  <a:pt x="1247" y="3631"/>
                </a:lnTo>
                <a:lnTo>
                  <a:pt x="1248" y="3614"/>
                </a:lnTo>
                <a:lnTo>
                  <a:pt x="1252" y="3596"/>
                </a:lnTo>
                <a:lnTo>
                  <a:pt x="1256" y="3580"/>
                </a:lnTo>
                <a:lnTo>
                  <a:pt x="1263" y="3564"/>
                </a:lnTo>
                <a:lnTo>
                  <a:pt x="1271" y="3550"/>
                </a:lnTo>
                <a:lnTo>
                  <a:pt x="1281" y="3535"/>
                </a:lnTo>
                <a:lnTo>
                  <a:pt x="1292" y="3522"/>
                </a:lnTo>
                <a:lnTo>
                  <a:pt x="1305" y="3511"/>
                </a:lnTo>
                <a:lnTo>
                  <a:pt x="1319" y="3499"/>
                </a:lnTo>
                <a:lnTo>
                  <a:pt x="1334" y="3489"/>
                </a:lnTo>
                <a:lnTo>
                  <a:pt x="1350" y="3481"/>
                </a:lnTo>
                <a:lnTo>
                  <a:pt x="1367" y="3474"/>
                </a:lnTo>
                <a:lnTo>
                  <a:pt x="1386" y="3468"/>
                </a:lnTo>
                <a:lnTo>
                  <a:pt x="1404" y="3464"/>
                </a:lnTo>
                <a:lnTo>
                  <a:pt x="1423" y="3461"/>
                </a:lnTo>
                <a:lnTo>
                  <a:pt x="1443" y="3460"/>
                </a:lnTo>
                <a:lnTo>
                  <a:pt x="1465" y="3460"/>
                </a:lnTo>
                <a:lnTo>
                  <a:pt x="1424" y="3453"/>
                </a:lnTo>
                <a:lnTo>
                  <a:pt x="1383" y="3444"/>
                </a:lnTo>
                <a:lnTo>
                  <a:pt x="1344" y="3436"/>
                </a:lnTo>
                <a:lnTo>
                  <a:pt x="1304" y="3426"/>
                </a:lnTo>
                <a:lnTo>
                  <a:pt x="1266" y="3415"/>
                </a:lnTo>
                <a:lnTo>
                  <a:pt x="1228" y="3405"/>
                </a:lnTo>
                <a:lnTo>
                  <a:pt x="1190" y="3393"/>
                </a:lnTo>
                <a:lnTo>
                  <a:pt x="1153" y="3380"/>
                </a:lnTo>
                <a:lnTo>
                  <a:pt x="1117" y="3366"/>
                </a:lnTo>
                <a:lnTo>
                  <a:pt x="1081" y="3352"/>
                </a:lnTo>
                <a:lnTo>
                  <a:pt x="1047" y="3338"/>
                </a:lnTo>
                <a:lnTo>
                  <a:pt x="1013" y="3323"/>
                </a:lnTo>
                <a:lnTo>
                  <a:pt x="978" y="3307"/>
                </a:lnTo>
                <a:lnTo>
                  <a:pt x="946" y="3290"/>
                </a:lnTo>
                <a:lnTo>
                  <a:pt x="914" y="3273"/>
                </a:lnTo>
                <a:lnTo>
                  <a:pt x="882" y="3256"/>
                </a:lnTo>
                <a:lnTo>
                  <a:pt x="835" y="3227"/>
                </a:lnTo>
                <a:lnTo>
                  <a:pt x="790" y="3197"/>
                </a:lnTo>
                <a:lnTo>
                  <a:pt x="747" y="3165"/>
                </a:lnTo>
                <a:lnTo>
                  <a:pt x="705" y="3132"/>
                </a:lnTo>
                <a:lnTo>
                  <a:pt x="666" y="3098"/>
                </a:lnTo>
                <a:lnTo>
                  <a:pt x="630" y="3064"/>
                </a:lnTo>
                <a:lnTo>
                  <a:pt x="596" y="3027"/>
                </a:lnTo>
                <a:lnTo>
                  <a:pt x="563" y="2990"/>
                </a:lnTo>
                <a:lnTo>
                  <a:pt x="548" y="2970"/>
                </a:lnTo>
                <a:lnTo>
                  <a:pt x="534" y="2951"/>
                </a:lnTo>
                <a:lnTo>
                  <a:pt x="521" y="2932"/>
                </a:lnTo>
                <a:lnTo>
                  <a:pt x="508" y="2912"/>
                </a:lnTo>
                <a:lnTo>
                  <a:pt x="495" y="2892"/>
                </a:lnTo>
                <a:lnTo>
                  <a:pt x="483" y="2872"/>
                </a:lnTo>
                <a:lnTo>
                  <a:pt x="472" y="2851"/>
                </a:lnTo>
                <a:lnTo>
                  <a:pt x="462" y="2831"/>
                </a:lnTo>
                <a:lnTo>
                  <a:pt x="452" y="2811"/>
                </a:lnTo>
                <a:lnTo>
                  <a:pt x="443" y="2789"/>
                </a:lnTo>
                <a:lnTo>
                  <a:pt x="435" y="2768"/>
                </a:lnTo>
                <a:lnTo>
                  <a:pt x="427" y="2746"/>
                </a:lnTo>
                <a:lnTo>
                  <a:pt x="421" y="2725"/>
                </a:lnTo>
                <a:lnTo>
                  <a:pt x="414" y="2703"/>
                </a:lnTo>
                <a:lnTo>
                  <a:pt x="409" y="2681"/>
                </a:lnTo>
                <a:lnTo>
                  <a:pt x="405" y="2659"/>
                </a:lnTo>
                <a:lnTo>
                  <a:pt x="404" y="2650"/>
                </a:lnTo>
                <a:lnTo>
                  <a:pt x="406" y="2641"/>
                </a:lnTo>
                <a:lnTo>
                  <a:pt x="409" y="2633"/>
                </a:lnTo>
                <a:lnTo>
                  <a:pt x="413" y="2625"/>
                </a:lnTo>
                <a:lnTo>
                  <a:pt x="421" y="2619"/>
                </a:lnTo>
                <a:lnTo>
                  <a:pt x="428" y="2613"/>
                </a:lnTo>
                <a:lnTo>
                  <a:pt x="437" y="2610"/>
                </a:lnTo>
                <a:lnTo>
                  <a:pt x="448" y="2607"/>
                </a:lnTo>
                <a:lnTo>
                  <a:pt x="456" y="2607"/>
                </a:lnTo>
                <a:lnTo>
                  <a:pt x="939" y="2607"/>
                </a:lnTo>
                <a:lnTo>
                  <a:pt x="958" y="2606"/>
                </a:lnTo>
                <a:lnTo>
                  <a:pt x="977" y="2604"/>
                </a:lnTo>
                <a:lnTo>
                  <a:pt x="996" y="2601"/>
                </a:lnTo>
                <a:lnTo>
                  <a:pt x="1014" y="2597"/>
                </a:lnTo>
                <a:lnTo>
                  <a:pt x="1031" y="2592"/>
                </a:lnTo>
                <a:lnTo>
                  <a:pt x="1047" y="2585"/>
                </a:lnTo>
                <a:lnTo>
                  <a:pt x="1062" y="2578"/>
                </a:lnTo>
                <a:lnTo>
                  <a:pt x="1076" y="2569"/>
                </a:lnTo>
                <a:lnTo>
                  <a:pt x="1087" y="2562"/>
                </a:lnTo>
                <a:lnTo>
                  <a:pt x="1096" y="2553"/>
                </a:lnTo>
                <a:lnTo>
                  <a:pt x="1105" y="2545"/>
                </a:lnTo>
                <a:lnTo>
                  <a:pt x="1111" y="2535"/>
                </a:lnTo>
                <a:lnTo>
                  <a:pt x="1118" y="2525"/>
                </a:lnTo>
                <a:lnTo>
                  <a:pt x="1121" y="2516"/>
                </a:lnTo>
                <a:lnTo>
                  <a:pt x="1124" y="2505"/>
                </a:lnTo>
                <a:lnTo>
                  <a:pt x="1125" y="2495"/>
                </a:lnTo>
                <a:lnTo>
                  <a:pt x="1124" y="2485"/>
                </a:lnTo>
                <a:lnTo>
                  <a:pt x="1121" y="2474"/>
                </a:lnTo>
                <a:lnTo>
                  <a:pt x="1118" y="2464"/>
                </a:lnTo>
                <a:lnTo>
                  <a:pt x="1111" y="2455"/>
                </a:lnTo>
                <a:lnTo>
                  <a:pt x="1105" y="2445"/>
                </a:lnTo>
                <a:lnTo>
                  <a:pt x="1096" y="2436"/>
                </a:lnTo>
                <a:lnTo>
                  <a:pt x="1087" y="2428"/>
                </a:lnTo>
                <a:lnTo>
                  <a:pt x="1076" y="2420"/>
                </a:lnTo>
                <a:lnTo>
                  <a:pt x="1062" y="2413"/>
                </a:lnTo>
                <a:lnTo>
                  <a:pt x="1047" y="2405"/>
                </a:lnTo>
                <a:lnTo>
                  <a:pt x="1031" y="2399"/>
                </a:lnTo>
                <a:lnTo>
                  <a:pt x="1014" y="2394"/>
                </a:lnTo>
                <a:lnTo>
                  <a:pt x="996" y="2389"/>
                </a:lnTo>
                <a:lnTo>
                  <a:pt x="977" y="2386"/>
                </a:lnTo>
                <a:lnTo>
                  <a:pt x="958" y="2384"/>
                </a:lnTo>
                <a:lnTo>
                  <a:pt x="939" y="2384"/>
                </a:lnTo>
                <a:lnTo>
                  <a:pt x="445" y="2384"/>
                </a:lnTo>
                <a:lnTo>
                  <a:pt x="435" y="2383"/>
                </a:lnTo>
                <a:lnTo>
                  <a:pt x="425" y="2380"/>
                </a:lnTo>
                <a:lnTo>
                  <a:pt x="417" y="2376"/>
                </a:lnTo>
                <a:lnTo>
                  <a:pt x="409" y="2370"/>
                </a:lnTo>
                <a:lnTo>
                  <a:pt x="403" y="2364"/>
                </a:lnTo>
                <a:lnTo>
                  <a:pt x="397" y="2356"/>
                </a:lnTo>
                <a:lnTo>
                  <a:pt x="395" y="2348"/>
                </a:lnTo>
                <a:lnTo>
                  <a:pt x="394" y="2339"/>
                </a:lnTo>
                <a:lnTo>
                  <a:pt x="394" y="2179"/>
                </a:lnTo>
                <a:lnTo>
                  <a:pt x="395" y="2171"/>
                </a:lnTo>
                <a:lnTo>
                  <a:pt x="397" y="2162"/>
                </a:lnTo>
                <a:lnTo>
                  <a:pt x="403" y="2155"/>
                </a:lnTo>
                <a:lnTo>
                  <a:pt x="409" y="2148"/>
                </a:lnTo>
                <a:lnTo>
                  <a:pt x="417" y="2142"/>
                </a:lnTo>
                <a:lnTo>
                  <a:pt x="425" y="2137"/>
                </a:lnTo>
                <a:lnTo>
                  <a:pt x="435" y="2135"/>
                </a:lnTo>
                <a:lnTo>
                  <a:pt x="445" y="2134"/>
                </a:lnTo>
                <a:lnTo>
                  <a:pt x="939" y="2134"/>
                </a:lnTo>
                <a:lnTo>
                  <a:pt x="958" y="2134"/>
                </a:lnTo>
                <a:lnTo>
                  <a:pt x="977" y="2132"/>
                </a:lnTo>
                <a:lnTo>
                  <a:pt x="996" y="2129"/>
                </a:lnTo>
                <a:lnTo>
                  <a:pt x="1014" y="2125"/>
                </a:lnTo>
                <a:lnTo>
                  <a:pt x="1031" y="2119"/>
                </a:lnTo>
                <a:lnTo>
                  <a:pt x="1047" y="2113"/>
                </a:lnTo>
                <a:lnTo>
                  <a:pt x="1062" y="2105"/>
                </a:lnTo>
                <a:lnTo>
                  <a:pt x="1076" y="2098"/>
                </a:lnTo>
                <a:lnTo>
                  <a:pt x="1087" y="2090"/>
                </a:lnTo>
                <a:lnTo>
                  <a:pt x="1096" y="2082"/>
                </a:lnTo>
                <a:lnTo>
                  <a:pt x="1105" y="2073"/>
                </a:lnTo>
                <a:lnTo>
                  <a:pt x="1111" y="2063"/>
                </a:lnTo>
                <a:lnTo>
                  <a:pt x="1118" y="2054"/>
                </a:lnTo>
                <a:lnTo>
                  <a:pt x="1121" y="2044"/>
                </a:lnTo>
                <a:lnTo>
                  <a:pt x="1124" y="2033"/>
                </a:lnTo>
                <a:lnTo>
                  <a:pt x="1125" y="2023"/>
                </a:lnTo>
                <a:lnTo>
                  <a:pt x="1124" y="2012"/>
                </a:lnTo>
                <a:lnTo>
                  <a:pt x="1121" y="2002"/>
                </a:lnTo>
                <a:lnTo>
                  <a:pt x="1118" y="1993"/>
                </a:lnTo>
                <a:lnTo>
                  <a:pt x="1111" y="1983"/>
                </a:lnTo>
                <a:lnTo>
                  <a:pt x="1105" y="1973"/>
                </a:lnTo>
                <a:lnTo>
                  <a:pt x="1096" y="1965"/>
                </a:lnTo>
                <a:lnTo>
                  <a:pt x="1087" y="1956"/>
                </a:lnTo>
                <a:lnTo>
                  <a:pt x="1076" y="1949"/>
                </a:lnTo>
                <a:lnTo>
                  <a:pt x="1062" y="1940"/>
                </a:lnTo>
                <a:lnTo>
                  <a:pt x="1047" y="1933"/>
                </a:lnTo>
                <a:lnTo>
                  <a:pt x="1031" y="1926"/>
                </a:lnTo>
                <a:lnTo>
                  <a:pt x="1014" y="1922"/>
                </a:lnTo>
                <a:lnTo>
                  <a:pt x="996" y="1918"/>
                </a:lnTo>
                <a:lnTo>
                  <a:pt x="977" y="1914"/>
                </a:lnTo>
                <a:lnTo>
                  <a:pt x="958" y="1912"/>
                </a:lnTo>
                <a:lnTo>
                  <a:pt x="939" y="1911"/>
                </a:lnTo>
                <a:lnTo>
                  <a:pt x="445" y="1911"/>
                </a:lnTo>
                <a:lnTo>
                  <a:pt x="435" y="1910"/>
                </a:lnTo>
                <a:lnTo>
                  <a:pt x="425" y="1908"/>
                </a:lnTo>
                <a:lnTo>
                  <a:pt x="417" y="1904"/>
                </a:lnTo>
                <a:lnTo>
                  <a:pt x="409" y="1898"/>
                </a:lnTo>
                <a:lnTo>
                  <a:pt x="403" y="1892"/>
                </a:lnTo>
                <a:lnTo>
                  <a:pt x="397" y="1884"/>
                </a:lnTo>
                <a:lnTo>
                  <a:pt x="395" y="1876"/>
                </a:lnTo>
                <a:lnTo>
                  <a:pt x="394" y="1866"/>
                </a:lnTo>
                <a:lnTo>
                  <a:pt x="394" y="1673"/>
                </a:lnTo>
                <a:lnTo>
                  <a:pt x="395" y="1665"/>
                </a:lnTo>
                <a:lnTo>
                  <a:pt x="397" y="1656"/>
                </a:lnTo>
                <a:lnTo>
                  <a:pt x="403" y="1649"/>
                </a:lnTo>
                <a:lnTo>
                  <a:pt x="409" y="1641"/>
                </a:lnTo>
                <a:lnTo>
                  <a:pt x="417" y="1636"/>
                </a:lnTo>
                <a:lnTo>
                  <a:pt x="425" y="1631"/>
                </a:lnTo>
                <a:lnTo>
                  <a:pt x="435" y="1629"/>
                </a:lnTo>
                <a:lnTo>
                  <a:pt x="445" y="1628"/>
                </a:lnTo>
                <a:lnTo>
                  <a:pt x="939" y="1628"/>
                </a:lnTo>
                <a:lnTo>
                  <a:pt x="958" y="1627"/>
                </a:lnTo>
                <a:lnTo>
                  <a:pt x="977" y="1626"/>
                </a:lnTo>
                <a:lnTo>
                  <a:pt x="996" y="1623"/>
                </a:lnTo>
                <a:lnTo>
                  <a:pt x="1014" y="1618"/>
                </a:lnTo>
                <a:lnTo>
                  <a:pt x="1031" y="1613"/>
                </a:lnTo>
                <a:lnTo>
                  <a:pt x="1047" y="1607"/>
                </a:lnTo>
                <a:lnTo>
                  <a:pt x="1062" y="1599"/>
                </a:lnTo>
                <a:lnTo>
                  <a:pt x="1076" y="1592"/>
                </a:lnTo>
                <a:lnTo>
                  <a:pt x="1087" y="1583"/>
                </a:lnTo>
                <a:lnTo>
                  <a:pt x="1096" y="1576"/>
                </a:lnTo>
                <a:lnTo>
                  <a:pt x="1105" y="1566"/>
                </a:lnTo>
                <a:lnTo>
                  <a:pt x="1111" y="1557"/>
                </a:lnTo>
                <a:lnTo>
                  <a:pt x="1118" y="1548"/>
                </a:lnTo>
                <a:lnTo>
                  <a:pt x="1121" y="1537"/>
                </a:lnTo>
                <a:lnTo>
                  <a:pt x="1124" y="1527"/>
                </a:lnTo>
                <a:lnTo>
                  <a:pt x="1125" y="1517"/>
                </a:lnTo>
                <a:lnTo>
                  <a:pt x="1124" y="1506"/>
                </a:lnTo>
                <a:lnTo>
                  <a:pt x="1121" y="1496"/>
                </a:lnTo>
                <a:lnTo>
                  <a:pt x="1118" y="1486"/>
                </a:lnTo>
                <a:lnTo>
                  <a:pt x="1111" y="1476"/>
                </a:lnTo>
                <a:lnTo>
                  <a:pt x="1105" y="1467"/>
                </a:lnTo>
                <a:lnTo>
                  <a:pt x="1096" y="1459"/>
                </a:lnTo>
                <a:lnTo>
                  <a:pt x="1087" y="1450"/>
                </a:lnTo>
                <a:lnTo>
                  <a:pt x="1076" y="1443"/>
                </a:lnTo>
                <a:lnTo>
                  <a:pt x="1062" y="1434"/>
                </a:lnTo>
                <a:lnTo>
                  <a:pt x="1047" y="1427"/>
                </a:lnTo>
                <a:lnTo>
                  <a:pt x="1031" y="1420"/>
                </a:lnTo>
                <a:lnTo>
                  <a:pt x="1014" y="1415"/>
                </a:lnTo>
                <a:lnTo>
                  <a:pt x="996" y="1411"/>
                </a:lnTo>
                <a:lnTo>
                  <a:pt x="977" y="1407"/>
                </a:lnTo>
                <a:lnTo>
                  <a:pt x="958" y="1406"/>
                </a:lnTo>
                <a:lnTo>
                  <a:pt x="939" y="1405"/>
                </a:lnTo>
                <a:lnTo>
                  <a:pt x="445" y="1405"/>
                </a:lnTo>
                <a:lnTo>
                  <a:pt x="435" y="1404"/>
                </a:lnTo>
                <a:lnTo>
                  <a:pt x="425" y="1402"/>
                </a:lnTo>
                <a:lnTo>
                  <a:pt x="417" y="1398"/>
                </a:lnTo>
                <a:lnTo>
                  <a:pt x="409" y="1392"/>
                </a:lnTo>
                <a:lnTo>
                  <a:pt x="403" y="1386"/>
                </a:lnTo>
                <a:lnTo>
                  <a:pt x="397" y="1377"/>
                </a:lnTo>
                <a:lnTo>
                  <a:pt x="395" y="1369"/>
                </a:lnTo>
                <a:lnTo>
                  <a:pt x="394" y="1360"/>
                </a:lnTo>
                <a:lnTo>
                  <a:pt x="394" y="1181"/>
                </a:lnTo>
                <a:lnTo>
                  <a:pt x="395" y="1173"/>
                </a:lnTo>
                <a:lnTo>
                  <a:pt x="397" y="1164"/>
                </a:lnTo>
                <a:lnTo>
                  <a:pt x="403" y="1156"/>
                </a:lnTo>
                <a:lnTo>
                  <a:pt x="409" y="1150"/>
                </a:lnTo>
                <a:lnTo>
                  <a:pt x="417" y="1144"/>
                </a:lnTo>
                <a:lnTo>
                  <a:pt x="425" y="1139"/>
                </a:lnTo>
                <a:lnTo>
                  <a:pt x="435" y="1137"/>
                </a:lnTo>
                <a:lnTo>
                  <a:pt x="445" y="1136"/>
                </a:lnTo>
                <a:lnTo>
                  <a:pt x="939" y="1136"/>
                </a:lnTo>
                <a:lnTo>
                  <a:pt x="958" y="1136"/>
                </a:lnTo>
                <a:lnTo>
                  <a:pt x="977" y="1134"/>
                </a:lnTo>
                <a:lnTo>
                  <a:pt x="996" y="1131"/>
                </a:lnTo>
                <a:lnTo>
                  <a:pt x="1014" y="1126"/>
                </a:lnTo>
                <a:lnTo>
                  <a:pt x="1031" y="1121"/>
                </a:lnTo>
                <a:lnTo>
                  <a:pt x="1047" y="1115"/>
                </a:lnTo>
                <a:lnTo>
                  <a:pt x="1062" y="1107"/>
                </a:lnTo>
                <a:lnTo>
                  <a:pt x="1076" y="1100"/>
                </a:lnTo>
                <a:lnTo>
                  <a:pt x="1087" y="1092"/>
                </a:lnTo>
                <a:lnTo>
                  <a:pt x="1096" y="1084"/>
                </a:lnTo>
                <a:lnTo>
                  <a:pt x="1105" y="1075"/>
                </a:lnTo>
                <a:lnTo>
                  <a:pt x="1111" y="1065"/>
                </a:lnTo>
                <a:lnTo>
                  <a:pt x="1118" y="1056"/>
                </a:lnTo>
                <a:lnTo>
                  <a:pt x="1121" y="1046"/>
                </a:lnTo>
                <a:lnTo>
                  <a:pt x="1124" y="1035"/>
                </a:lnTo>
                <a:lnTo>
                  <a:pt x="1125" y="1025"/>
                </a:lnTo>
                <a:lnTo>
                  <a:pt x="1124" y="1014"/>
                </a:lnTo>
                <a:lnTo>
                  <a:pt x="1121" y="1004"/>
                </a:lnTo>
                <a:lnTo>
                  <a:pt x="1118" y="995"/>
                </a:lnTo>
                <a:lnTo>
                  <a:pt x="1111" y="985"/>
                </a:lnTo>
                <a:lnTo>
                  <a:pt x="1105" y="975"/>
                </a:lnTo>
                <a:lnTo>
                  <a:pt x="1096" y="967"/>
                </a:lnTo>
                <a:lnTo>
                  <a:pt x="1087" y="958"/>
                </a:lnTo>
                <a:lnTo>
                  <a:pt x="1076" y="951"/>
                </a:lnTo>
                <a:lnTo>
                  <a:pt x="1062" y="942"/>
                </a:lnTo>
                <a:lnTo>
                  <a:pt x="1047" y="935"/>
                </a:lnTo>
                <a:lnTo>
                  <a:pt x="1031" y="928"/>
                </a:lnTo>
                <a:lnTo>
                  <a:pt x="1014" y="923"/>
                </a:lnTo>
                <a:lnTo>
                  <a:pt x="996" y="920"/>
                </a:lnTo>
                <a:lnTo>
                  <a:pt x="977" y="916"/>
                </a:lnTo>
                <a:lnTo>
                  <a:pt x="958" y="914"/>
                </a:lnTo>
                <a:lnTo>
                  <a:pt x="939" y="913"/>
                </a:lnTo>
                <a:lnTo>
                  <a:pt x="450" y="913"/>
                </a:lnTo>
                <a:lnTo>
                  <a:pt x="439" y="912"/>
                </a:lnTo>
                <a:lnTo>
                  <a:pt x="429" y="910"/>
                </a:lnTo>
                <a:lnTo>
                  <a:pt x="421" y="906"/>
                </a:lnTo>
                <a:lnTo>
                  <a:pt x="413" y="900"/>
                </a:lnTo>
                <a:lnTo>
                  <a:pt x="407" y="894"/>
                </a:lnTo>
                <a:lnTo>
                  <a:pt x="402" y="885"/>
                </a:lnTo>
                <a:lnTo>
                  <a:pt x="398" y="878"/>
                </a:lnTo>
                <a:lnTo>
                  <a:pt x="397" y="868"/>
                </a:lnTo>
                <a:lnTo>
                  <a:pt x="398" y="859"/>
                </a:lnTo>
                <a:lnTo>
                  <a:pt x="402" y="838"/>
                </a:lnTo>
                <a:lnTo>
                  <a:pt x="406" y="816"/>
                </a:lnTo>
                <a:lnTo>
                  <a:pt x="410" y="794"/>
                </a:lnTo>
                <a:lnTo>
                  <a:pt x="415" y="773"/>
                </a:lnTo>
                <a:lnTo>
                  <a:pt x="422" y="751"/>
                </a:lnTo>
                <a:lnTo>
                  <a:pt x="428" y="730"/>
                </a:lnTo>
                <a:lnTo>
                  <a:pt x="436" y="709"/>
                </a:lnTo>
                <a:lnTo>
                  <a:pt x="444" y="688"/>
                </a:lnTo>
                <a:lnTo>
                  <a:pt x="453" y="668"/>
                </a:lnTo>
                <a:lnTo>
                  <a:pt x="463" y="647"/>
                </a:lnTo>
                <a:lnTo>
                  <a:pt x="472" y="627"/>
                </a:lnTo>
                <a:lnTo>
                  <a:pt x="483" y="608"/>
                </a:lnTo>
                <a:lnTo>
                  <a:pt x="495" y="587"/>
                </a:lnTo>
                <a:lnTo>
                  <a:pt x="507" y="568"/>
                </a:lnTo>
                <a:lnTo>
                  <a:pt x="519" y="549"/>
                </a:lnTo>
                <a:lnTo>
                  <a:pt x="533" y="529"/>
                </a:lnTo>
                <a:lnTo>
                  <a:pt x="548" y="510"/>
                </a:lnTo>
                <a:lnTo>
                  <a:pt x="563" y="491"/>
                </a:lnTo>
                <a:lnTo>
                  <a:pt x="579" y="471"/>
                </a:lnTo>
                <a:lnTo>
                  <a:pt x="596" y="452"/>
                </a:lnTo>
                <a:lnTo>
                  <a:pt x="630" y="416"/>
                </a:lnTo>
                <a:lnTo>
                  <a:pt x="667" y="380"/>
                </a:lnTo>
                <a:lnTo>
                  <a:pt x="707" y="346"/>
                </a:lnTo>
                <a:lnTo>
                  <a:pt x="749" y="313"/>
                </a:lnTo>
                <a:lnTo>
                  <a:pt x="793" y="281"/>
                </a:lnTo>
                <a:lnTo>
                  <a:pt x="839" y="251"/>
                </a:lnTo>
                <a:lnTo>
                  <a:pt x="849" y="246"/>
                </a:lnTo>
                <a:lnTo>
                  <a:pt x="858" y="243"/>
                </a:lnTo>
                <a:lnTo>
                  <a:pt x="868" y="242"/>
                </a:lnTo>
                <a:lnTo>
                  <a:pt x="877" y="243"/>
                </a:lnTo>
                <a:lnTo>
                  <a:pt x="887" y="245"/>
                </a:lnTo>
                <a:lnTo>
                  <a:pt x="897" y="248"/>
                </a:lnTo>
                <a:lnTo>
                  <a:pt x="904" y="254"/>
                </a:lnTo>
                <a:lnTo>
                  <a:pt x="912" y="260"/>
                </a:lnTo>
                <a:lnTo>
                  <a:pt x="915" y="266"/>
                </a:lnTo>
                <a:lnTo>
                  <a:pt x="918" y="271"/>
                </a:lnTo>
                <a:lnTo>
                  <a:pt x="920" y="277"/>
                </a:lnTo>
                <a:lnTo>
                  <a:pt x="921" y="283"/>
                </a:lnTo>
                <a:lnTo>
                  <a:pt x="924" y="292"/>
                </a:lnTo>
                <a:lnTo>
                  <a:pt x="927" y="301"/>
                </a:lnTo>
                <a:lnTo>
                  <a:pt x="931" y="310"/>
                </a:lnTo>
                <a:lnTo>
                  <a:pt x="938" y="318"/>
                </a:lnTo>
                <a:lnTo>
                  <a:pt x="945" y="327"/>
                </a:lnTo>
                <a:lnTo>
                  <a:pt x="953" y="334"/>
                </a:lnTo>
                <a:lnTo>
                  <a:pt x="962" y="341"/>
                </a:lnTo>
                <a:lnTo>
                  <a:pt x="973" y="348"/>
                </a:lnTo>
                <a:lnTo>
                  <a:pt x="986" y="355"/>
                </a:lnTo>
                <a:lnTo>
                  <a:pt x="999" y="361"/>
                </a:lnTo>
                <a:lnTo>
                  <a:pt x="1014" y="366"/>
                </a:lnTo>
                <a:lnTo>
                  <a:pt x="1029" y="371"/>
                </a:lnTo>
                <a:lnTo>
                  <a:pt x="1045" y="375"/>
                </a:lnTo>
                <a:lnTo>
                  <a:pt x="1062" y="377"/>
                </a:lnTo>
                <a:lnTo>
                  <a:pt x="1079" y="379"/>
                </a:lnTo>
                <a:lnTo>
                  <a:pt x="1097" y="379"/>
                </a:lnTo>
                <a:lnTo>
                  <a:pt x="1117" y="379"/>
                </a:lnTo>
                <a:lnTo>
                  <a:pt x="1135" y="377"/>
                </a:lnTo>
                <a:lnTo>
                  <a:pt x="1153" y="374"/>
                </a:lnTo>
                <a:lnTo>
                  <a:pt x="1170" y="370"/>
                </a:lnTo>
                <a:lnTo>
                  <a:pt x="1186" y="365"/>
                </a:lnTo>
                <a:lnTo>
                  <a:pt x="1201" y="359"/>
                </a:lnTo>
                <a:lnTo>
                  <a:pt x="1215" y="352"/>
                </a:lnTo>
                <a:lnTo>
                  <a:pt x="1228" y="345"/>
                </a:lnTo>
                <a:lnTo>
                  <a:pt x="1239" y="337"/>
                </a:lnTo>
                <a:lnTo>
                  <a:pt x="1247" y="330"/>
                </a:lnTo>
                <a:lnTo>
                  <a:pt x="1255" y="321"/>
                </a:lnTo>
                <a:lnTo>
                  <a:pt x="1262" y="313"/>
                </a:lnTo>
                <a:lnTo>
                  <a:pt x="1268" y="303"/>
                </a:lnTo>
                <a:lnTo>
                  <a:pt x="1271" y="293"/>
                </a:lnTo>
                <a:lnTo>
                  <a:pt x="1274" y="284"/>
                </a:lnTo>
                <a:lnTo>
                  <a:pt x="1274" y="274"/>
                </a:lnTo>
                <a:lnTo>
                  <a:pt x="1274" y="95"/>
                </a:lnTo>
                <a:lnTo>
                  <a:pt x="1275" y="88"/>
                </a:lnTo>
                <a:lnTo>
                  <a:pt x="1277" y="80"/>
                </a:lnTo>
                <a:lnTo>
                  <a:pt x="1282" y="73"/>
                </a:lnTo>
                <a:lnTo>
                  <a:pt x="1286" y="67"/>
                </a:lnTo>
                <a:lnTo>
                  <a:pt x="1292" y="62"/>
                </a:lnTo>
                <a:lnTo>
                  <a:pt x="1300" y="56"/>
                </a:lnTo>
                <a:lnTo>
                  <a:pt x="1307" y="53"/>
                </a:lnTo>
                <a:lnTo>
                  <a:pt x="1316" y="51"/>
                </a:lnTo>
                <a:lnTo>
                  <a:pt x="1375" y="37"/>
                </a:lnTo>
                <a:lnTo>
                  <a:pt x="1434" y="25"/>
                </a:lnTo>
                <a:lnTo>
                  <a:pt x="1436" y="25"/>
                </a:lnTo>
                <a:lnTo>
                  <a:pt x="1497" y="15"/>
                </a:lnTo>
                <a:lnTo>
                  <a:pt x="1558" y="6"/>
                </a:lnTo>
                <a:lnTo>
                  <a:pt x="1569" y="6"/>
                </a:lnTo>
                <a:lnTo>
                  <a:pt x="1580" y="7"/>
                </a:lnTo>
                <a:lnTo>
                  <a:pt x="1589" y="10"/>
                </a:lnTo>
                <a:lnTo>
                  <a:pt x="1597" y="15"/>
                </a:lnTo>
                <a:lnTo>
                  <a:pt x="1604" y="20"/>
                </a:lnTo>
                <a:lnTo>
                  <a:pt x="1611" y="28"/>
                </a:lnTo>
                <a:lnTo>
                  <a:pt x="1615" y="35"/>
                </a:lnTo>
                <a:lnTo>
                  <a:pt x="1617" y="45"/>
                </a:lnTo>
                <a:lnTo>
                  <a:pt x="1618" y="50"/>
                </a:lnTo>
                <a:lnTo>
                  <a:pt x="1618" y="274"/>
                </a:lnTo>
                <a:lnTo>
                  <a:pt x="1619" y="284"/>
                </a:lnTo>
                <a:lnTo>
                  <a:pt x="1621" y="293"/>
                </a:lnTo>
                <a:lnTo>
                  <a:pt x="1625" y="303"/>
                </a:lnTo>
                <a:lnTo>
                  <a:pt x="1630" y="313"/>
                </a:lnTo>
                <a:lnTo>
                  <a:pt x="1638" y="321"/>
                </a:lnTo>
                <a:lnTo>
                  <a:pt x="1645" y="330"/>
                </a:lnTo>
                <a:lnTo>
                  <a:pt x="1655" y="337"/>
                </a:lnTo>
                <a:lnTo>
                  <a:pt x="1664" y="345"/>
                </a:lnTo>
                <a:lnTo>
                  <a:pt x="1677" y="352"/>
                </a:lnTo>
                <a:lnTo>
                  <a:pt x="1692" y="359"/>
                </a:lnTo>
                <a:lnTo>
                  <a:pt x="1707" y="365"/>
                </a:lnTo>
                <a:lnTo>
                  <a:pt x="1723" y="370"/>
                </a:lnTo>
                <a:lnTo>
                  <a:pt x="1739" y="374"/>
                </a:lnTo>
                <a:lnTo>
                  <a:pt x="1758" y="377"/>
                </a:lnTo>
                <a:lnTo>
                  <a:pt x="1776" y="379"/>
                </a:lnTo>
                <a:lnTo>
                  <a:pt x="1795" y="379"/>
                </a:lnTo>
                <a:lnTo>
                  <a:pt x="1814" y="379"/>
                </a:lnTo>
                <a:lnTo>
                  <a:pt x="1833" y="377"/>
                </a:lnTo>
                <a:lnTo>
                  <a:pt x="1850" y="374"/>
                </a:lnTo>
                <a:lnTo>
                  <a:pt x="1867" y="370"/>
                </a:lnTo>
                <a:lnTo>
                  <a:pt x="1883" y="365"/>
                </a:lnTo>
                <a:lnTo>
                  <a:pt x="1898" y="359"/>
                </a:lnTo>
                <a:lnTo>
                  <a:pt x="1912" y="352"/>
                </a:lnTo>
                <a:lnTo>
                  <a:pt x="1926" y="345"/>
                </a:lnTo>
                <a:lnTo>
                  <a:pt x="1936" y="337"/>
                </a:lnTo>
                <a:lnTo>
                  <a:pt x="1945" y="330"/>
                </a:lnTo>
                <a:lnTo>
                  <a:pt x="1953" y="321"/>
                </a:lnTo>
                <a:lnTo>
                  <a:pt x="1959" y="313"/>
                </a:lnTo>
                <a:lnTo>
                  <a:pt x="1964" y="303"/>
                </a:lnTo>
                <a:lnTo>
                  <a:pt x="1969" y="293"/>
                </a:lnTo>
                <a:lnTo>
                  <a:pt x="1971" y="284"/>
                </a:lnTo>
                <a:lnTo>
                  <a:pt x="1972" y="274"/>
                </a:lnTo>
                <a:lnTo>
                  <a:pt x="1972" y="45"/>
                </a:lnTo>
                <a:lnTo>
                  <a:pt x="1973" y="36"/>
                </a:lnTo>
                <a:lnTo>
                  <a:pt x="1976" y="28"/>
                </a:lnTo>
                <a:lnTo>
                  <a:pt x="1981" y="20"/>
                </a:lnTo>
                <a:lnTo>
                  <a:pt x="1987" y="13"/>
                </a:lnTo>
                <a:lnTo>
                  <a:pt x="1994" y="7"/>
                </a:lnTo>
                <a:lnTo>
                  <a:pt x="2004" y="3"/>
                </a:lnTo>
                <a:lnTo>
                  <a:pt x="2014" y="1"/>
                </a:lnTo>
                <a:lnTo>
                  <a:pt x="2023" y="0"/>
                </a:lnTo>
                <a:lnTo>
                  <a:pt x="2033" y="1"/>
                </a:lnTo>
                <a:close/>
                <a:moveTo>
                  <a:pt x="482" y="5170"/>
                </a:moveTo>
                <a:lnTo>
                  <a:pt x="3304" y="5170"/>
                </a:lnTo>
                <a:lnTo>
                  <a:pt x="3323" y="5171"/>
                </a:lnTo>
                <a:lnTo>
                  <a:pt x="3340" y="5173"/>
                </a:lnTo>
                <a:lnTo>
                  <a:pt x="3357" y="5178"/>
                </a:lnTo>
                <a:lnTo>
                  <a:pt x="3373" y="5184"/>
                </a:lnTo>
                <a:lnTo>
                  <a:pt x="3387" y="5192"/>
                </a:lnTo>
                <a:lnTo>
                  <a:pt x="3401" y="5200"/>
                </a:lnTo>
                <a:lnTo>
                  <a:pt x="3414" y="5210"/>
                </a:lnTo>
                <a:lnTo>
                  <a:pt x="3426" y="5221"/>
                </a:lnTo>
                <a:lnTo>
                  <a:pt x="3813" y="5595"/>
                </a:lnTo>
                <a:lnTo>
                  <a:pt x="3822" y="5606"/>
                </a:lnTo>
                <a:lnTo>
                  <a:pt x="3831" y="5616"/>
                </a:lnTo>
                <a:lnTo>
                  <a:pt x="3838" y="5628"/>
                </a:lnTo>
                <a:lnTo>
                  <a:pt x="3844" y="5641"/>
                </a:lnTo>
                <a:lnTo>
                  <a:pt x="3848" y="5653"/>
                </a:lnTo>
                <a:lnTo>
                  <a:pt x="3851" y="5666"/>
                </a:lnTo>
                <a:lnTo>
                  <a:pt x="3852" y="5679"/>
                </a:lnTo>
                <a:lnTo>
                  <a:pt x="3852" y="5692"/>
                </a:lnTo>
                <a:lnTo>
                  <a:pt x="3850" y="5705"/>
                </a:lnTo>
                <a:lnTo>
                  <a:pt x="3848" y="5718"/>
                </a:lnTo>
                <a:lnTo>
                  <a:pt x="3844" y="5730"/>
                </a:lnTo>
                <a:lnTo>
                  <a:pt x="3837" y="5743"/>
                </a:lnTo>
                <a:lnTo>
                  <a:pt x="3831" y="5755"/>
                </a:lnTo>
                <a:lnTo>
                  <a:pt x="3822" y="5765"/>
                </a:lnTo>
                <a:lnTo>
                  <a:pt x="3811" y="5776"/>
                </a:lnTo>
                <a:lnTo>
                  <a:pt x="3801" y="5786"/>
                </a:lnTo>
                <a:lnTo>
                  <a:pt x="3789" y="5794"/>
                </a:lnTo>
                <a:lnTo>
                  <a:pt x="3777" y="5801"/>
                </a:lnTo>
                <a:lnTo>
                  <a:pt x="3764" y="5807"/>
                </a:lnTo>
                <a:lnTo>
                  <a:pt x="3751" y="5811"/>
                </a:lnTo>
                <a:lnTo>
                  <a:pt x="3738" y="5816"/>
                </a:lnTo>
                <a:lnTo>
                  <a:pt x="3725" y="5818"/>
                </a:lnTo>
                <a:lnTo>
                  <a:pt x="3711" y="5820"/>
                </a:lnTo>
                <a:lnTo>
                  <a:pt x="3697" y="5820"/>
                </a:lnTo>
                <a:lnTo>
                  <a:pt x="155" y="5820"/>
                </a:lnTo>
                <a:lnTo>
                  <a:pt x="139" y="5820"/>
                </a:lnTo>
                <a:lnTo>
                  <a:pt x="124" y="5818"/>
                </a:lnTo>
                <a:lnTo>
                  <a:pt x="109" y="5815"/>
                </a:lnTo>
                <a:lnTo>
                  <a:pt x="94" y="5810"/>
                </a:lnTo>
                <a:lnTo>
                  <a:pt x="81" y="5804"/>
                </a:lnTo>
                <a:lnTo>
                  <a:pt x="68" y="5797"/>
                </a:lnTo>
                <a:lnTo>
                  <a:pt x="56" y="5790"/>
                </a:lnTo>
                <a:lnTo>
                  <a:pt x="45" y="5780"/>
                </a:lnTo>
                <a:lnTo>
                  <a:pt x="35" y="5772"/>
                </a:lnTo>
                <a:lnTo>
                  <a:pt x="25" y="5761"/>
                </a:lnTo>
                <a:lnTo>
                  <a:pt x="18" y="5749"/>
                </a:lnTo>
                <a:lnTo>
                  <a:pt x="11" y="5737"/>
                </a:lnTo>
                <a:lnTo>
                  <a:pt x="6" y="5726"/>
                </a:lnTo>
                <a:lnTo>
                  <a:pt x="3" y="5713"/>
                </a:lnTo>
                <a:lnTo>
                  <a:pt x="0" y="5699"/>
                </a:lnTo>
                <a:lnTo>
                  <a:pt x="0" y="5685"/>
                </a:lnTo>
                <a:lnTo>
                  <a:pt x="0" y="5672"/>
                </a:lnTo>
                <a:lnTo>
                  <a:pt x="2" y="5659"/>
                </a:lnTo>
                <a:lnTo>
                  <a:pt x="5" y="5647"/>
                </a:lnTo>
                <a:lnTo>
                  <a:pt x="10" y="5636"/>
                </a:lnTo>
                <a:lnTo>
                  <a:pt x="16" y="5625"/>
                </a:lnTo>
                <a:lnTo>
                  <a:pt x="22" y="5614"/>
                </a:lnTo>
                <a:lnTo>
                  <a:pt x="31" y="5603"/>
                </a:lnTo>
                <a:lnTo>
                  <a:pt x="39" y="5595"/>
                </a:lnTo>
                <a:lnTo>
                  <a:pt x="358" y="5225"/>
                </a:lnTo>
                <a:lnTo>
                  <a:pt x="369" y="5212"/>
                </a:lnTo>
                <a:lnTo>
                  <a:pt x="383" y="5201"/>
                </a:lnTo>
                <a:lnTo>
                  <a:pt x="398" y="5192"/>
                </a:lnTo>
                <a:lnTo>
                  <a:pt x="413" y="5184"/>
                </a:lnTo>
                <a:lnTo>
                  <a:pt x="429" y="5179"/>
                </a:lnTo>
                <a:lnTo>
                  <a:pt x="447" y="5175"/>
                </a:lnTo>
                <a:lnTo>
                  <a:pt x="464" y="5171"/>
                </a:lnTo>
                <a:lnTo>
                  <a:pt x="482" y="5170"/>
                </a:lnTo>
                <a:close/>
                <a:moveTo>
                  <a:pt x="1530" y="4012"/>
                </a:moveTo>
                <a:lnTo>
                  <a:pt x="2152" y="4012"/>
                </a:lnTo>
                <a:lnTo>
                  <a:pt x="2152" y="5027"/>
                </a:lnTo>
                <a:lnTo>
                  <a:pt x="1530" y="5027"/>
                </a:lnTo>
                <a:lnTo>
                  <a:pt x="1530" y="40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81940" y="1631315"/>
            <a:ext cx="6386195" cy="1383030"/>
            <a:chOff x="2159" y="1602"/>
            <a:chExt cx="10057" cy="2178"/>
          </a:xfrm>
        </p:grpSpPr>
        <p:sp>
          <p:nvSpPr>
            <p:cNvPr id="45" name="文本框 22"/>
            <p:cNvSpPr txBox="1"/>
            <p:nvPr/>
          </p:nvSpPr>
          <p:spPr>
            <a:xfrm flipH="1">
              <a:off x="6352" y="1602"/>
              <a:ext cx="5864" cy="21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单击此处添加本章节的简要内容。本模板精心设计，模板所有素材均可自由编辑替换移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84" y="1709"/>
              <a:ext cx="0" cy="20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20"/>
            <p:cNvSpPr txBox="1"/>
            <p:nvPr/>
          </p:nvSpPr>
          <p:spPr>
            <a:xfrm flipH="1">
              <a:off x="2671" y="1602"/>
              <a:ext cx="3170" cy="72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r"/>
              <a:r>
                <a:rPr lang="zh-CN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22"/>
            <p:cNvSpPr txBox="1"/>
            <p:nvPr/>
          </p:nvSpPr>
          <p:spPr>
            <a:xfrm flipH="1">
              <a:off x="2159" y="2226"/>
              <a:ext cx="3682" cy="95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9" name="等腰三角形 48"/>
          <p:cNvSpPr/>
          <p:nvPr/>
        </p:nvSpPr>
        <p:spPr>
          <a:xfrm>
            <a:off x="8199120" y="1706880"/>
            <a:ext cx="2465070" cy="2226310"/>
          </a:xfrm>
          <a:prstGeom prst="triangl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flipV="1">
            <a:off x="8206740" y="4030345"/>
            <a:ext cx="2465070" cy="2226310"/>
          </a:xfrm>
          <a:prstGeom prst="triangl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6871335" y="4030345"/>
            <a:ext cx="2465070" cy="2226310"/>
          </a:xfrm>
          <a:prstGeom prst="triangl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9542145" y="4030345"/>
            <a:ext cx="2465070" cy="2226310"/>
          </a:xfrm>
          <a:prstGeom prst="triangle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9220835" y="3054350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15375" y="2867660"/>
            <a:ext cx="479425" cy="995422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20"/>
          <p:cNvSpPr txBox="1"/>
          <p:nvPr/>
        </p:nvSpPr>
        <p:spPr>
          <a:xfrm flipH="1">
            <a:off x="9305925" y="2978785"/>
            <a:ext cx="916940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9220835" y="4333875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715375" y="4147185"/>
            <a:ext cx="479425" cy="993919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20"/>
          <p:cNvSpPr txBox="1"/>
          <p:nvPr/>
        </p:nvSpPr>
        <p:spPr>
          <a:xfrm flipH="1">
            <a:off x="9305925" y="4258310"/>
            <a:ext cx="916940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7806690" y="5425440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301230" y="5238750"/>
            <a:ext cx="479425" cy="993919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文本框 20"/>
          <p:cNvSpPr txBox="1"/>
          <p:nvPr/>
        </p:nvSpPr>
        <p:spPr>
          <a:xfrm flipH="1">
            <a:off x="7891780" y="5349875"/>
            <a:ext cx="916940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10504170" y="5425440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998710" y="5238750"/>
            <a:ext cx="479425" cy="993919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 flipH="1">
            <a:off x="10589260" y="5349875"/>
            <a:ext cx="916940" cy="7556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研究目标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0213" y="2849880"/>
            <a:ext cx="3937090" cy="578485"/>
          </a:xfrm>
          <a:prstGeom prst="rect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68358" y="1719580"/>
            <a:ext cx="1708785" cy="1709420"/>
          </a:xfrm>
          <a:prstGeom prst="triangle">
            <a:avLst/>
          </a:prstGeom>
          <a:solidFill>
            <a:srgbClr val="AFCBD2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0023" y="5285105"/>
            <a:ext cx="3937090" cy="578485"/>
          </a:xfrm>
          <a:prstGeom prst="rect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488168" y="4154806"/>
            <a:ext cx="1708785" cy="1709420"/>
          </a:xfrm>
          <a:prstGeom prst="triangle">
            <a:avLst/>
          </a:prstGeom>
          <a:solidFill>
            <a:srgbClr val="AFCBD2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0548" y="2849880"/>
            <a:ext cx="3937090" cy="578485"/>
          </a:xfrm>
          <a:prstGeom prst="rect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5688693" y="1719581"/>
            <a:ext cx="1708785" cy="1709420"/>
          </a:xfrm>
          <a:prstGeom prst="triangle">
            <a:avLst/>
          </a:prstGeom>
          <a:solidFill>
            <a:srgbClr val="AFCBD2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80358" y="5285105"/>
            <a:ext cx="3937090" cy="578485"/>
          </a:xfrm>
          <a:prstGeom prst="rect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6708503" y="4154806"/>
            <a:ext cx="1708785" cy="1709420"/>
          </a:xfrm>
          <a:prstGeom prst="triangle">
            <a:avLst/>
          </a:prstGeom>
          <a:solidFill>
            <a:srgbClr val="AFCBD2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本框 20"/>
          <p:cNvSpPr txBox="1"/>
          <p:nvPr/>
        </p:nvSpPr>
        <p:spPr>
          <a:xfrm flipH="1">
            <a:off x="1491978" y="2944496"/>
            <a:ext cx="197294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22"/>
          <p:cNvSpPr txBox="1"/>
          <p:nvPr/>
        </p:nvSpPr>
        <p:spPr>
          <a:xfrm flipH="1">
            <a:off x="2389549" y="1616894"/>
            <a:ext cx="2922679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文本框 20"/>
          <p:cNvSpPr txBox="1"/>
          <p:nvPr/>
        </p:nvSpPr>
        <p:spPr>
          <a:xfrm flipH="1">
            <a:off x="6677388" y="2944496"/>
            <a:ext cx="197294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7574959" y="1616894"/>
            <a:ext cx="2922679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文本框 20"/>
          <p:cNvSpPr txBox="1"/>
          <p:nvPr/>
        </p:nvSpPr>
        <p:spPr>
          <a:xfrm flipH="1">
            <a:off x="7697198" y="5407661"/>
            <a:ext cx="197294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8594769" y="4080059"/>
            <a:ext cx="2922679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文本框 20"/>
          <p:cNvSpPr txBox="1"/>
          <p:nvPr/>
        </p:nvSpPr>
        <p:spPr>
          <a:xfrm flipH="1">
            <a:off x="2520678" y="5407661"/>
            <a:ext cx="197294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3418249" y="4080059"/>
            <a:ext cx="2922679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2" name="箱子"/>
          <p:cNvSpPr/>
          <p:nvPr/>
        </p:nvSpPr>
        <p:spPr>
          <a:xfrm>
            <a:off x="1064623" y="2086611"/>
            <a:ext cx="516890" cy="51689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电池"/>
          <p:cNvSpPr/>
          <p:nvPr/>
        </p:nvSpPr>
        <p:spPr>
          <a:xfrm>
            <a:off x="6322423" y="1970406"/>
            <a:ext cx="441960" cy="633095"/>
          </a:xfrm>
          <a:custGeom>
            <a:avLst/>
            <a:gdLst>
              <a:gd name="connsiteX0" fmla="*/ 703180 w 3238500"/>
              <a:gd name="connsiteY0" fmla="*/ 4435548 h 5638341"/>
              <a:gd name="connsiteX1" fmla="*/ 2535317 w 3238500"/>
              <a:gd name="connsiteY1" fmla="*/ 4435548 h 5638341"/>
              <a:gd name="connsiteX2" fmla="*/ 2535317 w 3238500"/>
              <a:gd name="connsiteY2" fmla="*/ 4838393 h 5638341"/>
              <a:gd name="connsiteX3" fmla="*/ 703180 w 3238500"/>
              <a:gd name="connsiteY3" fmla="*/ 4838393 h 5638341"/>
              <a:gd name="connsiteX4" fmla="*/ 703181 w 3238500"/>
              <a:gd name="connsiteY4" fmla="*/ 3675025 h 5638341"/>
              <a:gd name="connsiteX5" fmla="*/ 2535318 w 3238500"/>
              <a:gd name="connsiteY5" fmla="*/ 3675025 h 5638341"/>
              <a:gd name="connsiteX6" fmla="*/ 2535318 w 3238500"/>
              <a:gd name="connsiteY6" fmla="*/ 4077870 h 5638341"/>
              <a:gd name="connsiteX7" fmla="*/ 703181 w 3238500"/>
              <a:gd name="connsiteY7" fmla="*/ 4077870 h 5638341"/>
              <a:gd name="connsiteX8" fmla="*/ 703181 w 3238500"/>
              <a:gd name="connsiteY8" fmla="*/ 2914502 h 5638341"/>
              <a:gd name="connsiteX9" fmla="*/ 2535318 w 3238500"/>
              <a:gd name="connsiteY9" fmla="*/ 2914502 h 5638341"/>
              <a:gd name="connsiteX10" fmla="*/ 2535318 w 3238500"/>
              <a:gd name="connsiteY10" fmla="*/ 3317347 h 5638341"/>
              <a:gd name="connsiteX11" fmla="*/ 703181 w 3238500"/>
              <a:gd name="connsiteY11" fmla="*/ 3317347 h 5638341"/>
              <a:gd name="connsiteX12" fmla="*/ 703181 w 3238500"/>
              <a:gd name="connsiteY12" fmla="*/ 2153979 h 5638341"/>
              <a:gd name="connsiteX13" fmla="*/ 2535318 w 3238500"/>
              <a:gd name="connsiteY13" fmla="*/ 2153979 h 5638341"/>
              <a:gd name="connsiteX14" fmla="*/ 2535318 w 3238500"/>
              <a:gd name="connsiteY14" fmla="*/ 2556824 h 5638341"/>
              <a:gd name="connsiteX15" fmla="*/ 703181 w 3238500"/>
              <a:gd name="connsiteY15" fmla="*/ 2556824 h 5638341"/>
              <a:gd name="connsiteX16" fmla="*/ 703181 w 3238500"/>
              <a:gd name="connsiteY16" fmla="*/ 1393456 h 5638341"/>
              <a:gd name="connsiteX17" fmla="*/ 2535318 w 3238500"/>
              <a:gd name="connsiteY17" fmla="*/ 1393456 h 5638341"/>
              <a:gd name="connsiteX18" fmla="*/ 2535318 w 3238500"/>
              <a:gd name="connsiteY18" fmla="*/ 1796301 h 5638341"/>
              <a:gd name="connsiteX19" fmla="*/ 703181 w 3238500"/>
              <a:gd name="connsiteY19" fmla="*/ 1796301 h 5638341"/>
              <a:gd name="connsiteX20" fmla="*/ 545879 w 3238500"/>
              <a:gd name="connsiteY20" fmla="*/ 854765 h 5638341"/>
              <a:gd name="connsiteX21" fmla="*/ 355211 w 3238500"/>
              <a:gd name="connsiteY21" fmla="*/ 1045433 h 5638341"/>
              <a:gd name="connsiteX22" fmla="*/ 355211 w 3238500"/>
              <a:gd name="connsiteY22" fmla="*/ 5115447 h 5638341"/>
              <a:gd name="connsiteX23" fmla="*/ 545879 w 3238500"/>
              <a:gd name="connsiteY23" fmla="*/ 5306115 h 5638341"/>
              <a:gd name="connsiteX24" fmla="*/ 2692622 w 3238500"/>
              <a:gd name="connsiteY24" fmla="*/ 5306115 h 5638341"/>
              <a:gd name="connsiteX25" fmla="*/ 2883290 w 3238500"/>
              <a:gd name="connsiteY25" fmla="*/ 5115447 h 5638341"/>
              <a:gd name="connsiteX26" fmla="*/ 2883290 w 3238500"/>
              <a:gd name="connsiteY26" fmla="*/ 1045433 h 5638341"/>
              <a:gd name="connsiteX27" fmla="*/ 2692622 w 3238500"/>
              <a:gd name="connsiteY27" fmla="*/ 854765 h 5638341"/>
              <a:gd name="connsiteX28" fmla="*/ 1055257 w 3238500"/>
              <a:gd name="connsiteY28" fmla="*/ 0 h 5638341"/>
              <a:gd name="connsiteX29" fmla="*/ 2197532 w 3238500"/>
              <a:gd name="connsiteY29" fmla="*/ 0 h 5638341"/>
              <a:gd name="connsiteX30" fmla="*/ 2331244 w 3238500"/>
              <a:gd name="connsiteY30" fmla="*/ 133712 h 5638341"/>
              <a:gd name="connsiteX31" fmla="*/ 2331244 w 3238500"/>
              <a:gd name="connsiteY31" fmla="*/ 522540 h 5638341"/>
              <a:gd name="connsiteX32" fmla="*/ 2718105 w 3238500"/>
              <a:gd name="connsiteY32" fmla="*/ 522540 h 5638341"/>
              <a:gd name="connsiteX33" fmla="*/ 3238500 w 3238500"/>
              <a:gd name="connsiteY33" fmla="*/ 1042935 h 5638341"/>
              <a:gd name="connsiteX34" fmla="*/ 3238500 w 3238500"/>
              <a:gd name="connsiteY34" fmla="*/ 5117946 h 5638341"/>
              <a:gd name="connsiteX35" fmla="*/ 2718105 w 3238500"/>
              <a:gd name="connsiteY35" fmla="*/ 5638341 h 5638341"/>
              <a:gd name="connsiteX36" fmla="*/ 520395 w 3238500"/>
              <a:gd name="connsiteY36" fmla="*/ 5638341 h 5638341"/>
              <a:gd name="connsiteX37" fmla="*/ 0 w 3238500"/>
              <a:gd name="connsiteY37" fmla="*/ 5117946 h 5638341"/>
              <a:gd name="connsiteX38" fmla="*/ 0 w 3238500"/>
              <a:gd name="connsiteY38" fmla="*/ 1042935 h 5638341"/>
              <a:gd name="connsiteX39" fmla="*/ 520395 w 3238500"/>
              <a:gd name="connsiteY39" fmla="*/ 522540 h 5638341"/>
              <a:gd name="connsiteX40" fmla="*/ 921545 w 3238500"/>
              <a:gd name="connsiteY40" fmla="*/ 522540 h 5638341"/>
              <a:gd name="connsiteX41" fmla="*/ 921545 w 3238500"/>
              <a:gd name="connsiteY41" fmla="*/ 133712 h 5638341"/>
              <a:gd name="connsiteX42" fmla="*/ 1055257 w 3238500"/>
              <a:gd name="connsiteY42" fmla="*/ 0 h 563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38500" h="5638341">
                <a:moveTo>
                  <a:pt x="703180" y="4435548"/>
                </a:moveTo>
                <a:lnTo>
                  <a:pt x="2535317" y="4435548"/>
                </a:lnTo>
                <a:lnTo>
                  <a:pt x="2535317" y="4838393"/>
                </a:lnTo>
                <a:lnTo>
                  <a:pt x="703180" y="4838393"/>
                </a:lnTo>
                <a:close/>
                <a:moveTo>
                  <a:pt x="703181" y="3675025"/>
                </a:moveTo>
                <a:lnTo>
                  <a:pt x="2535318" y="3675025"/>
                </a:lnTo>
                <a:lnTo>
                  <a:pt x="2535318" y="4077870"/>
                </a:lnTo>
                <a:lnTo>
                  <a:pt x="703181" y="4077870"/>
                </a:lnTo>
                <a:close/>
                <a:moveTo>
                  <a:pt x="703181" y="2914502"/>
                </a:moveTo>
                <a:lnTo>
                  <a:pt x="2535318" y="2914502"/>
                </a:lnTo>
                <a:lnTo>
                  <a:pt x="2535318" y="3317347"/>
                </a:lnTo>
                <a:lnTo>
                  <a:pt x="703181" y="3317347"/>
                </a:lnTo>
                <a:close/>
                <a:moveTo>
                  <a:pt x="703181" y="2153979"/>
                </a:moveTo>
                <a:lnTo>
                  <a:pt x="2535318" y="2153979"/>
                </a:lnTo>
                <a:lnTo>
                  <a:pt x="2535318" y="2556824"/>
                </a:lnTo>
                <a:lnTo>
                  <a:pt x="703181" y="2556824"/>
                </a:lnTo>
                <a:close/>
                <a:moveTo>
                  <a:pt x="703181" y="1393456"/>
                </a:moveTo>
                <a:lnTo>
                  <a:pt x="2535318" y="1393456"/>
                </a:lnTo>
                <a:lnTo>
                  <a:pt x="2535318" y="1796301"/>
                </a:lnTo>
                <a:lnTo>
                  <a:pt x="703181" y="1796301"/>
                </a:lnTo>
                <a:close/>
                <a:moveTo>
                  <a:pt x="545879" y="854765"/>
                </a:moveTo>
                <a:cubicBezTo>
                  <a:pt x="440576" y="854765"/>
                  <a:pt x="355211" y="940130"/>
                  <a:pt x="355211" y="1045433"/>
                </a:cubicBezTo>
                <a:lnTo>
                  <a:pt x="355211" y="5115447"/>
                </a:lnTo>
                <a:cubicBezTo>
                  <a:pt x="355211" y="5220750"/>
                  <a:pt x="440576" y="5306115"/>
                  <a:pt x="545879" y="5306115"/>
                </a:cubicBezTo>
                <a:lnTo>
                  <a:pt x="2692622" y="5306115"/>
                </a:lnTo>
                <a:cubicBezTo>
                  <a:pt x="2797925" y="5306115"/>
                  <a:pt x="2883290" y="5220750"/>
                  <a:pt x="2883290" y="5115447"/>
                </a:cubicBezTo>
                <a:lnTo>
                  <a:pt x="2883290" y="1045433"/>
                </a:lnTo>
                <a:cubicBezTo>
                  <a:pt x="2883290" y="940130"/>
                  <a:pt x="2797925" y="854765"/>
                  <a:pt x="2692622" y="854765"/>
                </a:cubicBezTo>
                <a:close/>
                <a:moveTo>
                  <a:pt x="1055257" y="0"/>
                </a:moveTo>
                <a:lnTo>
                  <a:pt x="2197532" y="0"/>
                </a:lnTo>
                <a:cubicBezTo>
                  <a:pt x="2271379" y="0"/>
                  <a:pt x="2331244" y="59865"/>
                  <a:pt x="2331244" y="133712"/>
                </a:cubicBezTo>
                <a:lnTo>
                  <a:pt x="2331244" y="522540"/>
                </a:lnTo>
                <a:lnTo>
                  <a:pt x="2718105" y="522540"/>
                </a:lnTo>
                <a:cubicBezTo>
                  <a:pt x="3005511" y="522540"/>
                  <a:pt x="3238500" y="755529"/>
                  <a:pt x="3238500" y="1042935"/>
                </a:cubicBezTo>
                <a:lnTo>
                  <a:pt x="3238500" y="5117946"/>
                </a:lnTo>
                <a:cubicBezTo>
                  <a:pt x="3238500" y="5405352"/>
                  <a:pt x="3005511" y="5638341"/>
                  <a:pt x="2718105" y="5638341"/>
                </a:cubicBezTo>
                <a:lnTo>
                  <a:pt x="520395" y="5638341"/>
                </a:lnTo>
                <a:cubicBezTo>
                  <a:pt x="232989" y="5638341"/>
                  <a:pt x="0" y="5405352"/>
                  <a:pt x="0" y="5117946"/>
                </a:cubicBezTo>
                <a:lnTo>
                  <a:pt x="0" y="1042935"/>
                </a:lnTo>
                <a:cubicBezTo>
                  <a:pt x="0" y="755529"/>
                  <a:pt x="232989" y="522540"/>
                  <a:pt x="520395" y="522540"/>
                </a:cubicBezTo>
                <a:lnTo>
                  <a:pt x="921545" y="522540"/>
                </a:lnTo>
                <a:lnTo>
                  <a:pt x="921545" y="133712"/>
                </a:lnTo>
                <a:cubicBezTo>
                  <a:pt x="921545" y="59865"/>
                  <a:pt x="981410" y="0"/>
                  <a:pt x="105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锁"/>
          <p:cNvSpPr/>
          <p:nvPr/>
        </p:nvSpPr>
        <p:spPr>
          <a:xfrm>
            <a:off x="2053318" y="4486911"/>
            <a:ext cx="578485" cy="578485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雨伞"/>
          <p:cNvSpPr/>
          <p:nvPr/>
        </p:nvSpPr>
        <p:spPr>
          <a:xfrm>
            <a:off x="7273653" y="4486911"/>
            <a:ext cx="578485" cy="57848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4950" y="4508500"/>
            <a:ext cx="11722100" cy="2121194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62648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058" y="1381261"/>
            <a:ext cx="10829242" cy="296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车文博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心理咨询大百科全书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阅杭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.[M].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杭州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浙江科学技术出版社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,2001: 12.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徐小军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大学生学习适应性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发展特点与影响因素研究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重庆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西南师范大学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.2004.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陶沙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从生命全程发展观论大学生入学适应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师范大学学报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,2000,(2): 82.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吴海霞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母亲教养方式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母子依恋与小班幼儿入园适应的关系研究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首都师范大学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.2009.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程淮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籍孝诚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要重视中国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0—3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岁儿童发展与早期教育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 (1):12—13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[6]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张秀玲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吴英华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王丽英等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婴幼儿早期教育社区服务模式的研究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,2003 ⑵’ 119—120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[7]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刘晃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.0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岁亲子园课程之解析厂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华东师范大学硕士学位论文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[8]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刘凤婷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早期教育初探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[J〕.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人口与计划生育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,2006 (8)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[9]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万淑荣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广州市婴儿早期教育的现状和发展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中国社区医生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,2007 (14)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参考文献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4658" y="2789645"/>
            <a:ext cx="6382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AFCBD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恳请各位老师批评指正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AFCBD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4658" y="3668246"/>
            <a:ext cx="638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747" y="347518"/>
            <a:ext cx="11508508" cy="6162964"/>
          </a:xfrm>
          <a:prstGeom prst="rect">
            <a:avLst/>
          </a:prstGeom>
          <a:solidFill>
            <a:schemeClr val="bg1"/>
          </a:solidFill>
          <a:ln w="152400">
            <a:solidFill>
              <a:srgbClr val="EC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712713" y="2709819"/>
            <a:ext cx="4653412" cy="476633"/>
          </a:xfrm>
          <a:prstGeom prst="roundRect">
            <a:avLst>
              <a:gd name="adj" fmla="val 50000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5519" y="2717303"/>
            <a:ext cx="3987800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稻壳儿独家认证设计师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6622" y="3420314"/>
            <a:ext cx="7089503" cy="3693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具有多年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设计与定制经验，擅长各种类型的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制作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73314" y="1882270"/>
            <a:ext cx="2392811" cy="70788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一方天地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7615" y="5332295"/>
            <a:ext cx="6469510" cy="80021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进店方式：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点击链接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/>
              </a:rPr>
              <a:t>http://chn.docer.com/works?userid=357090809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3156" y="2121008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 计 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tap_231454"/>
          <p:cNvSpPr>
            <a:spLocks noChangeAspect="1"/>
          </p:cNvSpPr>
          <p:nvPr/>
        </p:nvSpPr>
        <p:spPr bwMode="auto">
          <a:xfrm rot="10800000">
            <a:off x="825875" y="5410293"/>
            <a:ext cx="440880" cy="644221"/>
          </a:xfrm>
          <a:custGeom>
            <a:avLst/>
            <a:gdLst>
              <a:gd name="connsiteX0" fmla="*/ 222781 w 415218"/>
              <a:gd name="connsiteY0" fmla="*/ 556154 h 606722"/>
              <a:gd name="connsiteX1" fmla="*/ 212634 w 415218"/>
              <a:gd name="connsiteY1" fmla="*/ 566286 h 606722"/>
              <a:gd name="connsiteX2" fmla="*/ 222781 w 415218"/>
              <a:gd name="connsiteY2" fmla="*/ 576328 h 606722"/>
              <a:gd name="connsiteX3" fmla="*/ 273424 w 415218"/>
              <a:gd name="connsiteY3" fmla="*/ 576328 h 606722"/>
              <a:gd name="connsiteX4" fmla="*/ 283482 w 415218"/>
              <a:gd name="connsiteY4" fmla="*/ 566286 h 606722"/>
              <a:gd name="connsiteX5" fmla="*/ 273424 w 415218"/>
              <a:gd name="connsiteY5" fmla="*/ 556154 h 606722"/>
              <a:gd name="connsiteX6" fmla="*/ 232838 w 415218"/>
              <a:gd name="connsiteY6" fmla="*/ 515718 h 606722"/>
              <a:gd name="connsiteX7" fmla="*/ 222781 w 415218"/>
              <a:gd name="connsiteY7" fmla="*/ 525760 h 606722"/>
              <a:gd name="connsiteX8" fmla="*/ 232838 w 415218"/>
              <a:gd name="connsiteY8" fmla="*/ 535892 h 606722"/>
              <a:gd name="connsiteX9" fmla="*/ 263278 w 415218"/>
              <a:gd name="connsiteY9" fmla="*/ 535892 h 606722"/>
              <a:gd name="connsiteX10" fmla="*/ 273335 w 415218"/>
              <a:gd name="connsiteY10" fmla="*/ 525760 h 606722"/>
              <a:gd name="connsiteX11" fmla="*/ 263278 w 415218"/>
              <a:gd name="connsiteY11" fmla="*/ 515718 h 606722"/>
              <a:gd name="connsiteX12" fmla="*/ 157985 w 415218"/>
              <a:gd name="connsiteY12" fmla="*/ 40434 h 606722"/>
              <a:gd name="connsiteX13" fmla="*/ 202488 w 415218"/>
              <a:gd name="connsiteY13" fmla="*/ 91002 h 606722"/>
              <a:gd name="connsiteX14" fmla="*/ 202488 w 415218"/>
              <a:gd name="connsiteY14" fmla="*/ 211867 h 606722"/>
              <a:gd name="connsiteX15" fmla="*/ 228922 w 415218"/>
              <a:gd name="connsiteY15" fmla="*/ 202269 h 606722"/>
              <a:gd name="connsiteX16" fmla="*/ 273335 w 415218"/>
              <a:gd name="connsiteY16" fmla="*/ 252481 h 606722"/>
              <a:gd name="connsiteX17" fmla="*/ 299858 w 415218"/>
              <a:gd name="connsiteY17" fmla="*/ 242527 h 606722"/>
              <a:gd name="connsiteX18" fmla="*/ 344272 w 415218"/>
              <a:gd name="connsiteY18" fmla="*/ 292740 h 606722"/>
              <a:gd name="connsiteX19" fmla="*/ 370706 w 415218"/>
              <a:gd name="connsiteY19" fmla="*/ 283142 h 606722"/>
              <a:gd name="connsiteX20" fmla="*/ 415119 w 415218"/>
              <a:gd name="connsiteY20" fmla="*/ 333709 h 606722"/>
              <a:gd name="connsiteX21" fmla="*/ 415208 w 415218"/>
              <a:gd name="connsiteY21" fmla="*/ 474393 h 606722"/>
              <a:gd name="connsiteX22" fmla="*/ 395004 w 415218"/>
              <a:gd name="connsiteY22" fmla="*/ 566819 h 606722"/>
              <a:gd name="connsiteX23" fmla="*/ 384768 w 415218"/>
              <a:gd name="connsiteY23" fmla="*/ 579705 h 606722"/>
              <a:gd name="connsiteX24" fmla="*/ 384768 w 415218"/>
              <a:gd name="connsiteY24" fmla="*/ 596591 h 606722"/>
              <a:gd name="connsiteX25" fmla="*/ 374622 w 415218"/>
              <a:gd name="connsiteY25" fmla="*/ 606722 h 606722"/>
              <a:gd name="connsiteX26" fmla="*/ 131640 w 415218"/>
              <a:gd name="connsiteY26" fmla="*/ 606722 h 606722"/>
              <a:gd name="connsiteX27" fmla="*/ 121494 w 415218"/>
              <a:gd name="connsiteY27" fmla="*/ 596591 h 606722"/>
              <a:gd name="connsiteX28" fmla="*/ 121494 w 415218"/>
              <a:gd name="connsiteY28" fmla="*/ 583615 h 606722"/>
              <a:gd name="connsiteX29" fmla="*/ 51803 w 415218"/>
              <a:gd name="connsiteY29" fmla="*/ 476970 h 606722"/>
              <a:gd name="connsiteX30" fmla="*/ 50112 w 415218"/>
              <a:gd name="connsiteY30" fmla="*/ 466661 h 606722"/>
              <a:gd name="connsiteX31" fmla="*/ 13086 w 415218"/>
              <a:gd name="connsiteY31" fmla="*/ 339575 h 606722"/>
              <a:gd name="connsiteX32" fmla="*/ 11306 w 415218"/>
              <a:gd name="connsiteY32" fmla="*/ 281098 h 606722"/>
              <a:gd name="connsiteX33" fmla="*/ 79127 w 415218"/>
              <a:gd name="connsiteY33" fmla="*/ 286074 h 606722"/>
              <a:gd name="connsiteX34" fmla="*/ 111347 w 415218"/>
              <a:gd name="connsiteY34" fmla="*/ 334154 h 606722"/>
              <a:gd name="connsiteX35" fmla="*/ 111347 w 415218"/>
              <a:gd name="connsiteY35" fmla="*/ 91002 h 606722"/>
              <a:gd name="connsiteX36" fmla="*/ 157985 w 415218"/>
              <a:gd name="connsiteY36" fmla="*/ 40434 h 606722"/>
              <a:gd name="connsiteX37" fmla="*/ 158695 w 415218"/>
              <a:gd name="connsiteY37" fmla="*/ 0 h 606722"/>
              <a:gd name="connsiteX38" fmla="*/ 244587 w 415218"/>
              <a:gd name="connsiteY38" fmla="*/ 60702 h 606722"/>
              <a:gd name="connsiteX39" fmla="*/ 299237 w 415218"/>
              <a:gd name="connsiteY39" fmla="*/ 60702 h 606722"/>
              <a:gd name="connsiteX40" fmla="*/ 286509 w 415218"/>
              <a:gd name="connsiteY40" fmla="*/ 47993 h 606722"/>
              <a:gd name="connsiteX41" fmla="*/ 286509 w 415218"/>
              <a:gd name="connsiteY41" fmla="*/ 33684 h 606722"/>
              <a:gd name="connsiteX42" fmla="*/ 300839 w 415218"/>
              <a:gd name="connsiteY42" fmla="*/ 33684 h 606722"/>
              <a:gd name="connsiteX43" fmla="*/ 330123 w 415218"/>
              <a:gd name="connsiteY43" fmla="*/ 62924 h 606722"/>
              <a:gd name="connsiteX44" fmla="*/ 334217 w 415218"/>
              <a:gd name="connsiteY44" fmla="*/ 70745 h 606722"/>
              <a:gd name="connsiteX45" fmla="*/ 334128 w 415218"/>
              <a:gd name="connsiteY45" fmla="*/ 70923 h 606722"/>
              <a:gd name="connsiteX46" fmla="*/ 331191 w 415218"/>
              <a:gd name="connsiteY46" fmla="*/ 78299 h 606722"/>
              <a:gd name="connsiteX47" fmla="*/ 300839 w 415218"/>
              <a:gd name="connsiteY47" fmla="*/ 108606 h 606722"/>
              <a:gd name="connsiteX48" fmla="*/ 293719 w 415218"/>
              <a:gd name="connsiteY48" fmla="*/ 111627 h 606722"/>
              <a:gd name="connsiteX49" fmla="*/ 286509 w 415218"/>
              <a:gd name="connsiteY49" fmla="*/ 108606 h 606722"/>
              <a:gd name="connsiteX50" fmla="*/ 286509 w 415218"/>
              <a:gd name="connsiteY50" fmla="*/ 94297 h 606722"/>
              <a:gd name="connsiteX51" fmla="*/ 299949 w 415218"/>
              <a:gd name="connsiteY51" fmla="*/ 80877 h 606722"/>
              <a:gd name="connsiteX52" fmla="*/ 249304 w 415218"/>
              <a:gd name="connsiteY52" fmla="*/ 80877 h 606722"/>
              <a:gd name="connsiteX53" fmla="*/ 249838 w 415218"/>
              <a:gd name="connsiteY53" fmla="*/ 91008 h 606722"/>
              <a:gd name="connsiteX54" fmla="*/ 247079 w 415218"/>
              <a:gd name="connsiteY54" fmla="*/ 113316 h 606722"/>
              <a:gd name="connsiteX55" fmla="*/ 234796 w 415218"/>
              <a:gd name="connsiteY55" fmla="*/ 120604 h 606722"/>
              <a:gd name="connsiteX56" fmla="*/ 227497 w 415218"/>
              <a:gd name="connsiteY56" fmla="*/ 108339 h 606722"/>
              <a:gd name="connsiteX57" fmla="*/ 229633 w 415218"/>
              <a:gd name="connsiteY57" fmla="*/ 91008 h 606722"/>
              <a:gd name="connsiteX58" fmla="*/ 158695 w 415218"/>
              <a:gd name="connsiteY58" fmla="*/ 20264 h 606722"/>
              <a:gd name="connsiteX59" fmla="*/ 87845 w 415218"/>
              <a:gd name="connsiteY59" fmla="*/ 91008 h 606722"/>
              <a:gd name="connsiteX60" fmla="*/ 90159 w 415218"/>
              <a:gd name="connsiteY60" fmla="*/ 109050 h 606722"/>
              <a:gd name="connsiteX61" fmla="*/ 82949 w 415218"/>
              <a:gd name="connsiteY61" fmla="*/ 121404 h 606722"/>
              <a:gd name="connsiteX62" fmla="*/ 80368 w 415218"/>
              <a:gd name="connsiteY62" fmla="*/ 121670 h 606722"/>
              <a:gd name="connsiteX63" fmla="*/ 70577 w 415218"/>
              <a:gd name="connsiteY63" fmla="*/ 114116 h 606722"/>
              <a:gd name="connsiteX64" fmla="*/ 67551 w 415218"/>
              <a:gd name="connsiteY64" fmla="*/ 91008 h 606722"/>
              <a:gd name="connsiteX65" fmla="*/ 158695 w 415218"/>
              <a:gd name="connsiteY6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15218" h="606722">
                <a:moveTo>
                  <a:pt x="222781" y="556154"/>
                </a:moveTo>
                <a:cubicBezTo>
                  <a:pt x="217173" y="556154"/>
                  <a:pt x="212634" y="560687"/>
                  <a:pt x="212634" y="566286"/>
                </a:cubicBezTo>
                <a:cubicBezTo>
                  <a:pt x="212634" y="571796"/>
                  <a:pt x="217173" y="576328"/>
                  <a:pt x="222781" y="576328"/>
                </a:cubicBezTo>
                <a:lnTo>
                  <a:pt x="273424" y="576328"/>
                </a:lnTo>
                <a:cubicBezTo>
                  <a:pt x="278942" y="576328"/>
                  <a:pt x="283482" y="571796"/>
                  <a:pt x="283482" y="566286"/>
                </a:cubicBezTo>
                <a:cubicBezTo>
                  <a:pt x="283482" y="560687"/>
                  <a:pt x="278942" y="556154"/>
                  <a:pt x="273424" y="556154"/>
                </a:cubicBezTo>
                <a:close/>
                <a:moveTo>
                  <a:pt x="232838" y="515718"/>
                </a:moveTo>
                <a:cubicBezTo>
                  <a:pt x="227320" y="515718"/>
                  <a:pt x="222781" y="520161"/>
                  <a:pt x="222781" y="525760"/>
                </a:cubicBezTo>
                <a:cubicBezTo>
                  <a:pt x="222781" y="531359"/>
                  <a:pt x="227320" y="535892"/>
                  <a:pt x="232838" y="535892"/>
                </a:cubicBezTo>
                <a:lnTo>
                  <a:pt x="263278" y="535892"/>
                </a:lnTo>
                <a:cubicBezTo>
                  <a:pt x="268885" y="535892"/>
                  <a:pt x="273335" y="531359"/>
                  <a:pt x="273335" y="525760"/>
                </a:cubicBezTo>
                <a:cubicBezTo>
                  <a:pt x="273335" y="520161"/>
                  <a:pt x="268885" y="515718"/>
                  <a:pt x="263278" y="515718"/>
                </a:cubicBezTo>
                <a:close/>
                <a:moveTo>
                  <a:pt x="157985" y="40434"/>
                </a:moveTo>
                <a:cubicBezTo>
                  <a:pt x="184242" y="40434"/>
                  <a:pt x="202488" y="67095"/>
                  <a:pt x="202488" y="91002"/>
                </a:cubicBezTo>
                <a:lnTo>
                  <a:pt x="202488" y="211867"/>
                </a:lnTo>
                <a:cubicBezTo>
                  <a:pt x="209875" y="205912"/>
                  <a:pt x="218953" y="202269"/>
                  <a:pt x="228922" y="202269"/>
                </a:cubicBezTo>
                <a:cubicBezTo>
                  <a:pt x="255000" y="202269"/>
                  <a:pt x="273246" y="228663"/>
                  <a:pt x="273335" y="252481"/>
                </a:cubicBezTo>
                <a:cubicBezTo>
                  <a:pt x="280811" y="246438"/>
                  <a:pt x="289979" y="242527"/>
                  <a:pt x="299858" y="242527"/>
                </a:cubicBezTo>
                <a:cubicBezTo>
                  <a:pt x="325848" y="242527"/>
                  <a:pt x="344004" y="268922"/>
                  <a:pt x="344272" y="292740"/>
                </a:cubicBezTo>
                <a:cubicBezTo>
                  <a:pt x="351659" y="286874"/>
                  <a:pt x="360737" y="283142"/>
                  <a:pt x="370706" y="283142"/>
                </a:cubicBezTo>
                <a:cubicBezTo>
                  <a:pt x="396873" y="283142"/>
                  <a:pt x="415119" y="309803"/>
                  <a:pt x="415119" y="333709"/>
                </a:cubicBezTo>
                <a:lnTo>
                  <a:pt x="415208" y="474393"/>
                </a:lnTo>
                <a:cubicBezTo>
                  <a:pt x="415297" y="539091"/>
                  <a:pt x="415297" y="541579"/>
                  <a:pt x="395004" y="566819"/>
                </a:cubicBezTo>
                <a:cubicBezTo>
                  <a:pt x="392067" y="570374"/>
                  <a:pt x="388685" y="574551"/>
                  <a:pt x="384768" y="579705"/>
                </a:cubicBezTo>
                <a:lnTo>
                  <a:pt x="384768" y="596591"/>
                </a:lnTo>
                <a:cubicBezTo>
                  <a:pt x="384768" y="602190"/>
                  <a:pt x="380229" y="606722"/>
                  <a:pt x="374622" y="606722"/>
                </a:cubicBezTo>
                <a:lnTo>
                  <a:pt x="131640" y="606722"/>
                </a:lnTo>
                <a:cubicBezTo>
                  <a:pt x="126033" y="606722"/>
                  <a:pt x="121494" y="602190"/>
                  <a:pt x="121494" y="596591"/>
                </a:cubicBezTo>
                <a:lnTo>
                  <a:pt x="121494" y="583615"/>
                </a:lnTo>
                <a:cubicBezTo>
                  <a:pt x="104316" y="576417"/>
                  <a:pt x="64620" y="552155"/>
                  <a:pt x="51803" y="476970"/>
                </a:cubicBezTo>
                <a:lnTo>
                  <a:pt x="50112" y="466661"/>
                </a:lnTo>
                <a:cubicBezTo>
                  <a:pt x="43971" y="429868"/>
                  <a:pt x="33824" y="368191"/>
                  <a:pt x="13086" y="339575"/>
                </a:cubicBezTo>
                <a:cubicBezTo>
                  <a:pt x="-11835" y="305093"/>
                  <a:pt x="5432" y="286074"/>
                  <a:pt x="11306" y="281098"/>
                </a:cubicBezTo>
                <a:cubicBezTo>
                  <a:pt x="29018" y="265989"/>
                  <a:pt x="61416" y="268389"/>
                  <a:pt x="79127" y="286074"/>
                </a:cubicBezTo>
                <a:cubicBezTo>
                  <a:pt x="91321" y="298250"/>
                  <a:pt x="102447" y="315757"/>
                  <a:pt x="111347" y="334154"/>
                </a:cubicBezTo>
                <a:lnTo>
                  <a:pt x="111347" y="91002"/>
                </a:lnTo>
                <a:cubicBezTo>
                  <a:pt x="111347" y="67095"/>
                  <a:pt x="131284" y="40434"/>
                  <a:pt x="157985" y="40434"/>
                </a:cubicBezTo>
                <a:close/>
                <a:moveTo>
                  <a:pt x="158695" y="0"/>
                </a:moveTo>
                <a:cubicBezTo>
                  <a:pt x="198303" y="0"/>
                  <a:pt x="231948" y="25418"/>
                  <a:pt x="244587" y="60702"/>
                </a:cubicBezTo>
                <a:lnTo>
                  <a:pt x="299237" y="60702"/>
                </a:lnTo>
                <a:lnTo>
                  <a:pt x="286509" y="47993"/>
                </a:lnTo>
                <a:cubicBezTo>
                  <a:pt x="282593" y="43993"/>
                  <a:pt x="282593" y="37594"/>
                  <a:pt x="286509" y="33684"/>
                </a:cubicBezTo>
                <a:cubicBezTo>
                  <a:pt x="290514" y="29684"/>
                  <a:pt x="296923" y="29684"/>
                  <a:pt x="300839" y="33684"/>
                </a:cubicBezTo>
                <a:lnTo>
                  <a:pt x="330123" y="62924"/>
                </a:lnTo>
                <a:cubicBezTo>
                  <a:pt x="332526" y="64701"/>
                  <a:pt x="334217" y="67545"/>
                  <a:pt x="334217" y="70745"/>
                </a:cubicBezTo>
                <a:cubicBezTo>
                  <a:pt x="334217" y="70834"/>
                  <a:pt x="334128" y="70923"/>
                  <a:pt x="334128" y="70923"/>
                </a:cubicBezTo>
                <a:cubicBezTo>
                  <a:pt x="334217" y="73589"/>
                  <a:pt x="333238" y="76255"/>
                  <a:pt x="331191" y="78299"/>
                </a:cubicBezTo>
                <a:lnTo>
                  <a:pt x="300839" y="108606"/>
                </a:lnTo>
                <a:cubicBezTo>
                  <a:pt x="298881" y="110561"/>
                  <a:pt x="296300" y="111627"/>
                  <a:pt x="293719" y="111627"/>
                </a:cubicBezTo>
                <a:cubicBezTo>
                  <a:pt x="291048" y="111627"/>
                  <a:pt x="288467" y="110561"/>
                  <a:pt x="286509" y="108606"/>
                </a:cubicBezTo>
                <a:cubicBezTo>
                  <a:pt x="282593" y="104695"/>
                  <a:pt x="282593" y="98296"/>
                  <a:pt x="286509" y="94297"/>
                </a:cubicBezTo>
                <a:lnTo>
                  <a:pt x="299949" y="80877"/>
                </a:lnTo>
                <a:lnTo>
                  <a:pt x="249304" y="80877"/>
                </a:lnTo>
                <a:cubicBezTo>
                  <a:pt x="249660" y="84254"/>
                  <a:pt x="249838" y="87542"/>
                  <a:pt x="249838" y="91008"/>
                </a:cubicBezTo>
                <a:cubicBezTo>
                  <a:pt x="249838" y="98563"/>
                  <a:pt x="248948" y="106028"/>
                  <a:pt x="247079" y="113316"/>
                </a:cubicBezTo>
                <a:cubicBezTo>
                  <a:pt x="245744" y="118738"/>
                  <a:pt x="240225" y="121937"/>
                  <a:pt x="234796" y="120604"/>
                </a:cubicBezTo>
                <a:cubicBezTo>
                  <a:pt x="229366" y="119271"/>
                  <a:pt x="226073" y="113760"/>
                  <a:pt x="227497" y="108339"/>
                </a:cubicBezTo>
                <a:cubicBezTo>
                  <a:pt x="228921" y="102740"/>
                  <a:pt x="229633" y="96874"/>
                  <a:pt x="229633" y="91008"/>
                </a:cubicBezTo>
                <a:cubicBezTo>
                  <a:pt x="229633" y="51992"/>
                  <a:pt x="197769" y="20264"/>
                  <a:pt x="158695" y="20264"/>
                </a:cubicBezTo>
                <a:cubicBezTo>
                  <a:pt x="119620" y="20264"/>
                  <a:pt x="87845" y="51992"/>
                  <a:pt x="87845" y="91008"/>
                </a:cubicBezTo>
                <a:cubicBezTo>
                  <a:pt x="87845" y="97141"/>
                  <a:pt x="88646" y="103184"/>
                  <a:pt x="90159" y="109050"/>
                </a:cubicBezTo>
                <a:cubicBezTo>
                  <a:pt x="91583" y="114383"/>
                  <a:pt x="88290" y="119982"/>
                  <a:pt x="82949" y="121404"/>
                </a:cubicBezTo>
                <a:cubicBezTo>
                  <a:pt x="82059" y="121582"/>
                  <a:pt x="81169" y="121670"/>
                  <a:pt x="80368" y="121670"/>
                </a:cubicBezTo>
                <a:cubicBezTo>
                  <a:pt x="75829" y="121670"/>
                  <a:pt x="71734" y="118738"/>
                  <a:pt x="70577" y="114116"/>
                </a:cubicBezTo>
                <a:cubicBezTo>
                  <a:pt x="68530" y="106650"/>
                  <a:pt x="67551" y="98829"/>
                  <a:pt x="67551" y="91008"/>
                </a:cubicBezTo>
                <a:cubicBezTo>
                  <a:pt x="67551" y="40794"/>
                  <a:pt x="108494" y="0"/>
                  <a:pt x="158695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</p:sp>
      <p:sp>
        <p:nvSpPr>
          <p:cNvPr id="7" name="椭圆 6"/>
          <p:cNvSpPr/>
          <p:nvPr/>
        </p:nvSpPr>
        <p:spPr>
          <a:xfrm>
            <a:off x="825875" y="725487"/>
            <a:ext cx="1574838" cy="1574838"/>
          </a:xfrm>
          <a:prstGeom prst="ellipse">
            <a:avLst/>
          </a:prstGeom>
          <a:noFill/>
          <a:ln>
            <a:solidFill>
              <a:srgbClr val="AFC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iconfont-1013-788028"/>
          <p:cNvSpPr>
            <a:spLocks noChangeAspect="1"/>
          </p:cNvSpPr>
          <p:nvPr/>
        </p:nvSpPr>
        <p:spPr bwMode="auto">
          <a:xfrm>
            <a:off x="1016570" y="1032769"/>
            <a:ext cx="1193448" cy="951601"/>
          </a:xfrm>
          <a:custGeom>
            <a:avLst/>
            <a:gdLst>
              <a:gd name="T0" fmla="*/ 10899 w 12913"/>
              <a:gd name="T1" fmla="*/ 5820 h 10295"/>
              <a:gd name="T2" fmla="*/ 7860 w 12913"/>
              <a:gd name="T3" fmla="*/ 3319 h 10295"/>
              <a:gd name="T4" fmla="*/ 6463 w 12913"/>
              <a:gd name="T5" fmla="*/ 2168 h 10295"/>
              <a:gd name="T6" fmla="*/ 6355 w 12913"/>
              <a:gd name="T7" fmla="*/ 2248 h 10295"/>
              <a:gd name="T8" fmla="*/ 1986 w 12913"/>
              <a:gd name="T9" fmla="*/ 5856 h 10295"/>
              <a:gd name="T10" fmla="*/ 1894 w 12913"/>
              <a:gd name="T11" fmla="*/ 6070 h 10295"/>
              <a:gd name="T12" fmla="*/ 1891 w 12913"/>
              <a:gd name="T13" fmla="*/ 9721 h 10295"/>
              <a:gd name="T14" fmla="*/ 2472 w 12913"/>
              <a:gd name="T15" fmla="*/ 10294 h 10295"/>
              <a:gd name="T16" fmla="*/ 5281 w 12913"/>
              <a:gd name="T17" fmla="*/ 10294 h 10295"/>
              <a:gd name="T18" fmla="*/ 5446 w 12913"/>
              <a:gd name="T19" fmla="*/ 10284 h 10295"/>
              <a:gd name="T20" fmla="*/ 5446 w 12913"/>
              <a:gd name="T21" fmla="*/ 7254 h 10295"/>
              <a:gd name="T22" fmla="*/ 7469 w 12913"/>
              <a:gd name="T23" fmla="*/ 7254 h 10295"/>
              <a:gd name="T24" fmla="*/ 7469 w 12913"/>
              <a:gd name="T25" fmla="*/ 10295 h 10295"/>
              <a:gd name="T26" fmla="*/ 7649 w 12913"/>
              <a:gd name="T27" fmla="*/ 10295 h 10295"/>
              <a:gd name="T28" fmla="*/ 10428 w 12913"/>
              <a:gd name="T29" fmla="*/ 10295 h 10295"/>
              <a:gd name="T30" fmla="*/ 11027 w 12913"/>
              <a:gd name="T31" fmla="*/ 9691 h 10295"/>
              <a:gd name="T32" fmla="*/ 11029 w 12913"/>
              <a:gd name="T33" fmla="*/ 6104 h 10295"/>
              <a:gd name="T34" fmla="*/ 10899 w 12913"/>
              <a:gd name="T35" fmla="*/ 5820 h 10295"/>
              <a:gd name="T36" fmla="*/ 12680 w 12913"/>
              <a:gd name="T37" fmla="*/ 4996 h 10295"/>
              <a:gd name="T38" fmla="*/ 11248 w 12913"/>
              <a:gd name="T39" fmla="*/ 3813 h 10295"/>
              <a:gd name="T40" fmla="*/ 11022 w 12913"/>
              <a:gd name="T41" fmla="*/ 3336 h 10295"/>
              <a:gd name="T42" fmla="*/ 11028 w 12913"/>
              <a:gd name="T43" fmla="*/ 462 h 10295"/>
              <a:gd name="T44" fmla="*/ 10759 w 12913"/>
              <a:gd name="T45" fmla="*/ 133 h 10295"/>
              <a:gd name="T46" fmla="*/ 9266 w 12913"/>
              <a:gd name="T47" fmla="*/ 133 h 10295"/>
              <a:gd name="T48" fmla="*/ 9000 w 12913"/>
              <a:gd name="T49" fmla="*/ 400 h 10295"/>
              <a:gd name="T50" fmla="*/ 8997 w 12913"/>
              <a:gd name="T51" fmla="*/ 876 h 10295"/>
              <a:gd name="T52" fmla="*/ 8997 w 12913"/>
              <a:gd name="T53" fmla="*/ 1926 h 10295"/>
              <a:gd name="T54" fmla="*/ 8828 w 12913"/>
              <a:gd name="T55" fmla="*/ 1790 h 10295"/>
              <a:gd name="T56" fmla="*/ 7172 w 12913"/>
              <a:gd name="T57" fmla="*/ 405 h 10295"/>
              <a:gd name="T58" fmla="*/ 5746 w 12913"/>
              <a:gd name="T59" fmla="*/ 405 h 10295"/>
              <a:gd name="T60" fmla="*/ 2708 w 12913"/>
              <a:gd name="T61" fmla="*/ 2935 h 10295"/>
              <a:gd name="T62" fmla="*/ 245 w 12913"/>
              <a:gd name="T63" fmla="*/ 4988 h 10295"/>
              <a:gd name="T64" fmla="*/ 202 w 12913"/>
              <a:gd name="T65" fmla="*/ 5526 h 10295"/>
              <a:gd name="T66" fmla="*/ 548 w 12913"/>
              <a:gd name="T67" fmla="*/ 5940 h 10295"/>
              <a:gd name="T68" fmla="*/ 1043 w 12913"/>
              <a:gd name="T69" fmla="*/ 5983 h 10295"/>
              <a:gd name="T70" fmla="*/ 5126 w 12913"/>
              <a:gd name="T71" fmla="*/ 2576 h 10295"/>
              <a:gd name="T72" fmla="*/ 6458 w 12913"/>
              <a:gd name="T73" fmla="*/ 1465 h 10295"/>
              <a:gd name="T74" fmla="*/ 7782 w 12913"/>
              <a:gd name="T75" fmla="*/ 2568 h 10295"/>
              <a:gd name="T76" fmla="*/ 11877 w 12913"/>
              <a:gd name="T77" fmla="*/ 5986 h 10295"/>
              <a:gd name="T78" fmla="*/ 12370 w 12913"/>
              <a:gd name="T79" fmla="*/ 5936 h 10295"/>
              <a:gd name="T80" fmla="*/ 12727 w 12913"/>
              <a:gd name="T81" fmla="*/ 5511 h 10295"/>
              <a:gd name="T82" fmla="*/ 12680 w 12913"/>
              <a:gd name="T83" fmla="*/ 4996 h 10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913" h="10295">
                <a:moveTo>
                  <a:pt x="10899" y="5820"/>
                </a:moveTo>
                <a:cubicBezTo>
                  <a:pt x="9884" y="4989"/>
                  <a:pt x="8873" y="4153"/>
                  <a:pt x="7860" y="3319"/>
                </a:cubicBezTo>
                <a:cubicBezTo>
                  <a:pt x="7395" y="2936"/>
                  <a:pt x="6929" y="2552"/>
                  <a:pt x="6463" y="2168"/>
                </a:cubicBezTo>
                <a:cubicBezTo>
                  <a:pt x="6422" y="2197"/>
                  <a:pt x="6388" y="2221"/>
                  <a:pt x="6355" y="2248"/>
                </a:cubicBezTo>
                <a:cubicBezTo>
                  <a:pt x="4898" y="3449"/>
                  <a:pt x="3440" y="4650"/>
                  <a:pt x="1986" y="5856"/>
                </a:cubicBezTo>
                <a:cubicBezTo>
                  <a:pt x="1932" y="5900"/>
                  <a:pt x="1895" y="5997"/>
                  <a:pt x="1894" y="6070"/>
                </a:cubicBezTo>
                <a:cubicBezTo>
                  <a:pt x="1888" y="7287"/>
                  <a:pt x="1889" y="8504"/>
                  <a:pt x="1891" y="9721"/>
                </a:cubicBezTo>
                <a:cubicBezTo>
                  <a:pt x="1891" y="10099"/>
                  <a:pt x="2090" y="10294"/>
                  <a:pt x="2472" y="10294"/>
                </a:cubicBezTo>
                <a:cubicBezTo>
                  <a:pt x="3408" y="10295"/>
                  <a:pt x="4344" y="10294"/>
                  <a:pt x="5281" y="10294"/>
                </a:cubicBezTo>
                <a:cubicBezTo>
                  <a:pt x="5332" y="10294"/>
                  <a:pt x="5382" y="10288"/>
                  <a:pt x="5446" y="10284"/>
                </a:cubicBezTo>
                <a:lnTo>
                  <a:pt x="5446" y="7254"/>
                </a:lnTo>
                <a:lnTo>
                  <a:pt x="7469" y="7254"/>
                </a:lnTo>
                <a:lnTo>
                  <a:pt x="7469" y="10295"/>
                </a:lnTo>
                <a:lnTo>
                  <a:pt x="7649" y="10295"/>
                </a:lnTo>
                <a:lnTo>
                  <a:pt x="10428" y="10295"/>
                </a:lnTo>
                <a:cubicBezTo>
                  <a:pt x="10837" y="10295"/>
                  <a:pt x="11027" y="10104"/>
                  <a:pt x="11027" y="9691"/>
                </a:cubicBezTo>
                <a:cubicBezTo>
                  <a:pt x="11028" y="8495"/>
                  <a:pt x="11025" y="7299"/>
                  <a:pt x="11029" y="6104"/>
                </a:cubicBezTo>
                <a:cubicBezTo>
                  <a:pt x="11030" y="5980"/>
                  <a:pt x="10994" y="5900"/>
                  <a:pt x="10899" y="5820"/>
                </a:cubicBezTo>
                <a:close/>
                <a:moveTo>
                  <a:pt x="12680" y="4996"/>
                </a:moveTo>
                <a:cubicBezTo>
                  <a:pt x="12204" y="4600"/>
                  <a:pt x="11732" y="4198"/>
                  <a:pt x="11248" y="3813"/>
                </a:cubicBezTo>
                <a:cubicBezTo>
                  <a:pt x="11083" y="3683"/>
                  <a:pt x="11020" y="3549"/>
                  <a:pt x="11022" y="3336"/>
                </a:cubicBezTo>
                <a:cubicBezTo>
                  <a:pt x="11035" y="2378"/>
                  <a:pt x="11028" y="1420"/>
                  <a:pt x="11028" y="462"/>
                </a:cubicBezTo>
                <a:cubicBezTo>
                  <a:pt x="11028" y="229"/>
                  <a:pt x="10954" y="135"/>
                  <a:pt x="10759" y="133"/>
                </a:cubicBezTo>
                <a:cubicBezTo>
                  <a:pt x="10261" y="129"/>
                  <a:pt x="9764" y="129"/>
                  <a:pt x="9266" y="133"/>
                </a:cubicBezTo>
                <a:cubicBezTo>
                  <a:pt x="9091" y="135"/>
                  <a:pt x="9006" y="221"/>
                  <a:pt x="9000" y="400"/>
                </a:cubicBezTo>
                <a:cubicBezTo>
                  <a:pt x="8993" y="558"/>
                  <a:pt x="8997" y="717"/>
                  <a:pt x="8997" y="876"/>
                </a:cubicBezTo>
                <a:lnTo>
                  <a:pt x="8997" y="1926"/>
                </a:lnTo>
                <a:cubicBezTo>
                  <a:pt x="8917" y="1862"/>
                  <a:pt x="8872" y="1827"/>
                  <a:pt x="8828" y="1790"/>
                </a:cubicBezTo>
                <a:cubicBezTo>
                  <a:pt x="8276" y="1328"/>
                  <a:pt x="7724" y="867"/>
                  <a:pt x="7172" y="405"/>
                </a:cubicBezTo>
                <a:cubicBezTo>
                  <a:pt x="6686" y="1"/>
                  <a:pt x="6232" y="0"/>
                  <a:pt x="5746" y="405"/>
                </a:cubicBezTo>
                <a:cubicBezTo>
                  <a:pt x="4733" y="1248"/>
                  <a:pt x="3721" y="2092"/>
                  <a:pt x="2708" y="2935"/>
                </a:cubicBezTo>
                <a:cubicBezTo>
                  <a:pt x="1888" y="3619"/>
                  <a:pt x="1067" y="4304"/>
                  <a:pt x="245" y="4988"/>
                </a:cubicBezTo>
                <a:cubicBezTo>
                  <a:pt x="8" y="5186"/>
                  <a:pt x="0" y="5286"/>
                  <a:pt x="202" y="5526"/>
                </a:cubicBezTo>
                <a:cubicBezTo>
                  <a:pt x="318" y="5664"/>
                  <a:pt x="432" y="5802"/>
                  <a:pt x="548" y="5940"/>
                </a:cubicBezTo>
                <a:cubicBezTo>
                  <a:pt x="722" y="6145"/>
                  <a:pt x="836" y="6156"/>
                  <a:pt x="1043" y="5983"/>
                </a:cubicBezTo>
                <a:cubicBezTo>
                  <a:pt x="2404" y="4848"/>
                  <a:pt x="3764" y="3711"/>
                  <a:pt x="5126" y="2576"/>
                </a:cubicBezTo>
                <a:cubicBezTo>
                  <a:pt x="5568" y="2207"/>
                  <a:pt x="6011" y="1838"/>
                  <a:pt x="6458" y="1465"/>
                </a:cubicBezTo>
                <a:cubicBezTo>
                  <a:pt x="6904" y="1837"/>
                  <a:pt x="7344" y="2203"/>
                  <a:pt x="7782" y="2568"/>
                </a:cubicBezTo>
                <a:cubicBezTo>
                  <a:pt x="9147" y="3708"/>
                  <a:pt x="10512" y="4847"/>
                  <a:pt x="11877" y="5986"/>
                </a:cubicBezTo>
                <a:cubicBezTo>
                  <a:pt x="12081" y="6156"/>
                  <a:pt x="12195" y="6144"/>
                  <a:pt x="12370" y="5936"/>
                </a:cubicBezTo>
                <a:cubicBezTo>
                  <a:pt x="12489" y="5795"/>
                  <a:pt x="12608" y="5652"/>
                  <a:pt x="12727" y="5511"/>
                </a:cubicBezTo>
                <a:cubicBezTo>
                  <a:pt x="12913" y="5289"/>
                  <a:pt x="12904" y="5182"/>
                  <a:pt x="12680" y="4996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740217" y="3138580"/>
            <a:ext cx="596898" cy="596898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740217" y="4287864"/>
            <a:ext cx="596898" cy="596898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198650" y="3138580"/>
            <a:ext cx="596898" cy="596898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198650" y="4287864"/>
            <a:ext cx="596898" cy="596898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40928" y="3236974"/>
            <a:ext cx="312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选题背景和意义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20363" y="3144642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40928" y="4386258"/>
            <a:ext cx="312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研究内容与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20363" y="4293926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b="1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endParaRPr lang="zh-CN" altLang="en-US" sz="3200" b="1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99361" y="3236974"/>
            <a:ext cx="305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研究方法与过程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78796" y="3144642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b="1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endParaRPr lang="zh-CN" altLang="en-US" sz="3200" b="1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99361" y="4386258"/>
            <a:ext cx="305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预期研究目标</a:t>
            </a:r>
            <a:endParaRPr kumimoji="0" lang="zh-CN" altLang="en-US" sz="2000" b="0" i="0" u="none" strike="noStrike" kern="1200" cap="none" spc="3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78796" y="4293926"/>
            <a:ext cx="103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b="1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endParaRPr lang="zh-CN" altLang="en-US" sz="3200" b="1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70998" y="409528"/>
            <a:ext cx="364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·CONTENTS·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3102158"/>
            <a:ext cx="0" cy="1811582"/>
          </a:xfrm>
          <a:prstGeom prst="line">
            <a:avLst/>
          </a:prstGeom>
          <a:ln>
            <a:solidFill>
              <a:srgbClr val="AFCBD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891126" y="3762830"/>
            <a:ext cx="440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54235" y="2653324"/>
            <a:ext cx="854665" cy="854665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46900" y="2526658"/>
            <a:ext cx="63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3100" y="2526658"/>
            <a:ext cx="2358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AFCB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AFCB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3" name="任意多边形 11"/>
          <p:cNvSpPr/>
          <p:nvPr/>
        </p:nvSpPr>
        <p:spPr>
          <a:xfrm>
            <a:off x="6591301" y="1106048"/>
            <a:ext cx="5165750" cy="5542619"/>
          </a:xfrm>
          <a:custGeom>
            <a:avLst/>
            <a:gdLst>
              <a:gd name="connsiteX0" fmla="*/ 1032560 w 5435486"/>
              <a:gd name="connsiteY0" fmla="*/ 4206907 h 6400805"/>
              <a:gd name="connsiteX1" fmla="*/ 2659943 w 5435486"/>
              <a:gd name="connsiteY1" fmla="*/ 4206907 h 6400805"/>
              <a:gd name="connsiteX2" fmla="*/ 2659943 w 5435486"/>
              <a:gd name="connsiteY2" fmla="*/ 5835155 h 6400805"/>
              <a:gd name="connsiteX3" fmla="*/ 1032560 w 5435486"/>
              <a:gd name="connsiteY3" fmla="*/ 5835155 h 6400805"/>
              <a:gd name="connsiteX4" fmla="*/ 0 w 5435486"/>
              <a:gd name="connsiteY4" fmla="*/ 4206907 h 6400805"/>
              <a:gd name="connsiteX5" fmla="*/ 971005 w 5435486"/>
              <a:gd name="connsiteY5" fmla="*/ 4206907 h 6400805"/>
              <a:gd name="connsiteX6" fmla="*/ 971005 w 5435486"/>
              <a:gd name="connsiteY6" fmla="*/ 5896710 h 6400805"/>
              <a:gd name="connsiteX7" fmla="*/ 2659943 w 5435486"/>
              <a:gd name="connsiteY7" fmla="*/ 5896710 h 6400805"/>
              <a:gd name="connsiteX8" fmla="*/ 2659943 w 5435486"/>
              <a:gd name="connsiteY8" fmla="*/ 6400805 h 6400805"/>
              <a:gd name="connsiteX9" fmla="*/ 0 w 5435486"/>
              <a:gd name="connsiteY9" fmla="*/ 6400805 h 6400805"/>
              <a:gd name="connsiteX10" fmla="*/ 4464482 w 5435486"/>
              <a:gd name="connsiteY10" fmla="*/ 3247297 h 6400805"/>
              <a:gd name="connsiteX11" fmla="*/ 5435485 w 5435486"/>
              <a:gd name="connsiteY11" fmla="*/ 3247297 h 6400805"/>
              <a:gd name="connsiteX12" fmla="*/ 5435485 w 5435486"/>
              <a:gd name="connsiteY12" fmla="*/ 6400805 h 6400805"/>
              <a:gd name="connsiteX13" fmla="*/ 2775542 w 5435486"/>
              <a:gd name="connsiteY13" fmla="*/ 6400805 h 6400805"/>
              <a:gd name="connsiteX14" fmla="*/ 2775542 w 5435486"/>
              <a:gd name="connsiteY14" fmla="*/ 5896710 h 6400805"/>
              <a:gd name="connsiteX15" fmla="*/ 4464482 w 5435486"/>
              <a:gd name="connsiteY15" fmla="*/ 5896710 h 6400805"/>
              <a:gd name="connsiteX16" fmla="*/ 2775542 w 5435486"/>
              <a:gd name="connsiteY16" fmla="*/ 3247297 h 6400805"/>
              <a:gd name="connsiteX17" fmla="*/ 4402927 w 5435486"/>
              <a:gd name="connsiteY17" fmla="*/ 3247297 h 6400805"/>
              <a:gd name="connsiteX18" fmla="*/ 4402927 w 5435486"/>
              <a:gd name="connsiteY18" fmla="*/ 5835155 h 6400805"/>
              <a:gd name="connsiteX19" fmla="*/ 2775542 w 5435486"/>
              <a:gd name="connsiteY19" fmla="*/ 5835155 h 6400805"/>
              <a:gd name="connsiteX20" fmla="*/ 1032560 w 5435486"/>
              <a:gd name="connsiteY20" fmla="*/ 949574 h 6400805"/>
              <a:gd name="connsiteX21" fmla="*/ 2659943 w 5435486"/>
              <a:gd name="connsiteY21" fmla="*/ 949574 h 6400805"/>
              <a:gd name="connsiteX22" fmla="*/ 2659943 w 5435486"/>
              <a:gd name="connsiteY22" fmla="*/ 4103082 h 6400805"/>
              <a:gd name="connsiteX23" fmla="*/ 1032560 w 5435486"/>
              <a:gd name="connsiteY23" fmla="*/ 4103082 h 6400805"/>
              <a:gd name="connsiteX24" fmla="*/ 0 w 5435486"/>
              <a:gd name="connsiteY24" fmla="*/ 949574 h 6400805"/>
              <a:gd name="connsiteX25" fmla="*/ 971005 w 5435486"/>
              <a:gd name="connsiteY25" fmla="*/ 949574 h 6400805"/>
              <a:gd name="connsiteX26" fmla="*/ 971005 w 5435486"/>
              <a:gd name="connsiteY26" fmla="*/ 4103082 h 6400805"/>
              <a:gd name="connsiteX27" fmla="*/ 0 w 5435486"/>
              <a:gd name="connsiteY27" fmla="*/ 4103082 h 6400805"/>
              <a:gd name="connsiteX28" fmla="*/ 2775543 w 5435486"/>
              <a:gd name="connsiteY28" fmla="*/ 565649 h 6400805"/>
              <a:gd name="connsiteX29" fmla="*/ 4402927 w 5435486"/>
              <a:gd name="connsiteY29" fmla="*/ 565649 h 6400805"/>
              <a:gd name="connsiteX30" fmla="*/ 4402927 w 5435486"/>
              <a:gd name="connsiteY30" fmla="*/ 3153508 h 6400805"/>
              <a:gd name="connsiteX31" fmla="*/ 2775543 w 5435486"/>
              <a:gd name="connsiteY31" fmla="*/ 3153508 h 6400805"/>
              <a:gd name="connsiteX32" fmla="*/ 2775543 w 5435486"/>
              <a:gd name="connsiteY32" fmla="*/ 0 h 6400805"/>
              <a:gd name="connsiteX33" fmla="*/ 5435486 w 5435486"/>
              <a:gd name="connsiteY33" fmla="*/ 0 h 6400805"/>
              <a:gd name="connsiteX34" fmla="*/ 5435486 w 5435486"/>
              <a:gd name="connsiteY34" fmla="*/ 3153508 h 6400805"/>
              <a:gd name="connsiteX35" fmla="*/ 4464482 w 5435486"/>
              <a:gd name="connsiteY35" fmla="*/ 3153508 h 6400805"/>
              <a:gd name="connsiteX36" fmla="*/ 4464482 w 5435486"/>
              <a:gd name="connsiteY36" fmla="*/ 504094 h 6400805"/>
              <a:gd name="connsiteX37" fmla="*/ 2775543 w 5435486"/>
              <a:gd name="connsiteY37" fmla="*/ 504094 h 640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35486" h="6400805">
                <a:moveTo>
                  <a:pt x="1032560" y="4206907"/>
                </a:moveTo>
                <a:lnTo>
                  <a:pt x="2659943" y="4206907"/>
                </a:lnTo>
                <a:lnTo>
                  <a:pt x="2659943" y="5835155"/>
                </a:lnTo>
                <a:lnTo>
                  <a:pt x="1032560" y="5835155"/>
                </a:lnTo>
                <a:close/>
                <a:moveTo>
                  <a:pt x="0" y="4206907"/>
                </a:moveTo>
                <a:lnTo>
                  <a:pt x="971005" y="4206907"/>
                </a:lnTo>
                <a:lnTo>
                  <a:pt x="971005" y="5896710"/>
                </a:lnTo>
                <a:lnTo>
                  <a:pt x="2659943" y="5896710"/>
                </a:lnTo>
                <a:lnTo>
                  <a:pt x="2659943" y="6400805"/>
                </a:lnTo>
                <a:lnTo>
                  <a:pt x="0" y="6400805"/>
                </a:lnTo>
                <a:close/>
                <a:moveTo>
                  <a:pt x="4464482" y="3247297"/>
                </a:moveTo>
                <a:lnTo>
                  <a:pt x="5435485" y="3247297"/>
                </a:lnTo>
                <a:lnTo>
                  <a:pt x="5435485" y="6400805"/>
                </a:lnTo>
                <a:lnTo>
                  <a:pt x="2775542" y="6400805"/>
                </a:lnTo>
                <a:lnTo>
                  <a:pt x="2775542" y="5896710"/>
                </a:lnTo>
                <a:lnTo>
                  <a:pt x="4464482" y="5896710"/>
                </a:lnTo>
                <a:close/>
                <a:moveTo>
                  <a:pt x="2775542" y="3247297"/>
                </a:moveTo>
                <a:lnTo>
                  <a:pt x="4402927" y="3247297"/>
                </a:lnTo>
                <a:lnTo>
                  <a:pt x="4402927" y="5835155"/>
                </a:lnTo>
                <a:lnTo>
                  <a:pt x="2775542" y="5835155"/>
                </a:lnTo>
                <a:close/>
                <a:moveTo>
                  <a:pt x="1032560" y="949574"/>
                </a:moveTo>
                <a:lnTo>
                  <a:pt x="2659943" y="949574"/>
                </a:lnTo>
                <a:lnTo>
                  <a:pt x="2659943" y="4103082"/>
                </a:lnTo>
                <a:lnTo>
                  <a:pt x="1032560" y="4103082"/>
                </a:lnTo>
                <a:close/>
                <a:moveTo>
                  <a:pt x="0" y="949574"/>
                </a:moveTo>
                <a:lnTo>
                  <a:pt x="971005" y="949574"/>
                </a:lnTo>
                <a:lnTo>
                  <a:pt x="971005" y="4103082"/>
                </a:lnTo>
                <a:lnTo>
                  <a:pt x="0" y="4103082"/>
                </a:lnTo>
                <a:close/>
                <a:moveTo>
                  <a:pt x="2775543" y="565649"/>
                </a:moveTo>
                <a:lnTo>
                  <a:pt x="4402927" y="565649"/>
                </a:lnTo>
                <a:lnTo>
                  <a:pt x="4402927" y="3153508"/>
                </a:lnTo>
                <a:lnTo>
                  <a:pt x="2775543" y="3153508"/>
                </a:lnTo>
                <a:close/>
                <a:moveTo>
                  <a:pt x="2775543" y="0"/>
                </a:moveTo>
                <a:lnTo>
                  <a:pt x="5435486" y="0"/>
                </a:lnTo>
                <a:lnTo>
                  <a:pt x="5435486" y="3153508"/>
                </a:lnTo>
                <a:lnTo>
                  <a:pt x="4464482" y="3153508"/>
                </a:lnTo>
                <a:lnTo>
                  <a:pt x="4464482" y="504094"/>
                </a:lnTo>
                <a:lnTo>
                  <a:pt x="2775543" y="504094"/>
                </a:lnTo>
                <a:close/>
              </a:path>
            </a:pathLst>
          </a:cu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quotation-mark_32371"/>
          <p:cNvSpPr>
            <a:spLocks noChangeAspect="1"/>
          </p:cNvSpPr>
          <p:nvPr/>
        </p:nvSpPr>
        <p:spPr bwMode="auto">
          <a:xfrm>
            <a:off x="434950" y="3193396"/>
            <a:ext cx="985904" cy="915521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" name="文本框 22"/>
          <p:cNvSpPr txBox="1"/>
          <p:nvPr/>
        </p:nvSpPr>
        <p:spPr>
          <a:xfrm flipH="1">
            <a:off x="936973" y="3765254"/>
            <a:ext cx="4767777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936973" y="1498720"/>
            <a:ext cx="4346226" cy="95410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/>
            <a:r>
              <a:rPr lang="zh-CN" altLang="en-US" sz="2800">
                <a:solidFill>
                  <a:srgbClr val="AFCBD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rgbClr val="AFCBD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rgbClr val="AFCBD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rgbClr val="AFCBD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rgbClr val="AFCBD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rgbClr val="AFCBD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935323" y="2450532"/>
            <a:ext cx="4767777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935323" y="6004294"/>
            <a:ext cx="2849276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添加本章节的简要内容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76522" y="6004294"/>
            <a:ext cx="1825550" cy="525295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研究意义</a:t>
            </a:r>
            <a:endParaRPr lang="zh-CN" altLang="en-US" dirty="0"/>
          </a:p>
        </p:txBody>
      </p:sp>
      <p:sp>
        <p:nvSpPr>
          <p:cNvPr id="2" name="文本框 20"/>
          <p:cNvSpPr txBox="1"/>
          <p:nvPr/>
        </p:nvSpPr>
        <p:spPr>
          <a:xfrm flipH="1">
            <a:off x="1379439" y="4168973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2"/>
          <p:cNvSpPr txBox="1"/>
          <p:nvPr/>
        </p:nvSpPr>
        <p:spPr>
          <a:xfrm flipH="1">
            <a:off x="1293400" y="4622485"/>
            <a:ext cx="2250701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 flipH="1">
            <a:off x="5098415" y="4168973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5000492" y="4622485"/>
            <a:ext cx="2250701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8817391" y="4168973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22"/>
          <p:cNvSpPr txBox="1"/>
          <p:nvPr/>
        </p:nvSpPr>
        <p:spPr>
          <a:xfrm flipH="1">
            <a:off x="8707584" y="4622485"/>
            <a:ext cx="2250701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91802" y="2574794"/>
            <a:ext cx="654371" cy="654371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38" name="分享"/>
          <p:cNvSpPr/>
          <p:nvPr/>
        </p:nvSpPr>
        <p:spPr>
          <a:xfrm>
            <a:off x="1282676" y="2665668"/>
            <a:ext cx="472623" cy="472623"/>
          </a:xfrm>
          <a:custGeom>
            <a:avLst/>
            <a:gdLst>
              <a:gd name="connsiteX0" fmla="*/ 347114 w 393729"/>
              <a:gd name="connsiteY0" fmla="*/ 112 h 390624"/>
              <a:gd name="connsiteX1" fmla="*/ 366249 w 393729"/>
              <a:gd name="connsiteY1" fmla="*/ 5364 h 390624"/>
              <a:gd name="connsiteX2" fmla="*/ 388366 w 393729"/>
              <a:gd name="connsiteY2" fmla="*/ 72481 h 390624"/>
              <a:gd name="connsiteX3" fmla="*/ 321248 w 393729"/>
              <a:gd name="connsiteY3" fmla="*/ 94598 h 390624"/>
              <a:gd name="connsiteX4" fmla="*/ 304750 w 393729"/>
              <a:gd name="connsiteY4" fmla="*/ 80728 h 390624"/>
              <a:gd name="connsiteX5" fmla="*/ 98330 w 393729"/>
              <a:gd name="connsiteY5" fmla="*/ 148748 h 390624"/>
              <a:gd name="connsiteX6" fmla="*/ 94598 w 393729"/>
              <a:gd name="connsiteY6" fmla="*/ 162346 h 390624"/>
              <a:gd name="connsiteX7" fmla="*/ 91507 w 393729"/>
              <a:gd name="connsiteY7" fmla="*/ 166277 h 390624"/>
              <a:gd name="connsiteX8" fmla="*/ 229420 w 393729"/>
              <a:gd name="connsiteY8" fmla="*/ 293815 h 390624"/>
              <a:gd name="connsiteX9" fmla="*/ 268686 w 393729"/>
              <a:gd name="connsiteY9" fmla="*/ 296027 h 390624"/>
              <a:gd name="connsiteX10" fmla="*/ 290802 w 393729"/>
              <a:gd name="connsiteY10" fmla="*/ 363144 h 390624"/>
              <a:gd name="connsiteX11" fmla="*/ 223685 w 393729"/>
              <a:gd name="connsiteY11" fmla="*/ 385261 h 390624"/>
              <a:gd name="connsiteX12" fmla="*/ 200613 w 393729"/>
              <a:gd name="connsiteY12" fmla="*/ 321625 h 390624"/>
              <a:gd name="connsiteX13" fmla="*/ 56603 w 393729"/>
              <a:gd name="connsiteY13" fmla="*/ 188448 h 390624"/>
              <a:gd name="connsiteX14" fmla="*/ 27481 w 393729"/>
              <a:gd name="connsiteY14" fmla="*/ 184462 h 390624"/>
              <a:gd name="connsiteX15" fmla="*/ 5364 w 393729"/>
              <a:gd name="connsiteY15" fmla="*/ 117345 h 390624"/>
              <a:gd name="connsiteX16" fmla="*/ 72481 w 393729"/>
              <a:gd name="connsiteY16" fmla="*/ 95228 h 390624"/>
              <a:gd name="connsiteX17" fmla="*/ 89283 w 393729"/>
              <a:gd name="connsiteY17" fmla="*/ 109639 h 390624"/>
              <a:gd name="connsiteX18" fmla="*/ 295206 w 393729"/>
              <a:gd name="connsiteY18" fmla="*/ 41783 h 390624"/>
              <a:gd name="connsiteX19" fmla="*/ 299132 w 393729"/>
              <a:gd name="connsiteY19" fmla="*/ 27480 h 390624"/>
              <a:gd name="connsiteX20" fmla="*/ 347114 w 393729"/>
              <a:gd name="connsiteY20" fmla="*/ 112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729" h="390624">
                <a:moveTo>
                  <a:pt x="347114" y="112"/>
                </a:moveTo>
                <a:cubicBezTo>
                  <a:pt x="353590" y="546"/>
                  <a:pt x="360089" y="2257"/>
                  <a:pt x="366249" y="5364"/>
                </a:cubicBezTo>
                <a:cubicBezTo>
                  <a:pt x="390891" y="17791"/>
                  <a:pt x="400792" y="47840"/>
                  <a:pt x="388366" y="72481"/>
                </a:cubicBezTo>
                <a:cubicBezTo>
                  <a:pt x="375939" y="97123"/>
                  <a:pt x="345890" y="107025"/>
                  <a:pt x="321248" y="94598"/>
                </a:cubicBezTo>
                <a:cubicBezTo>
                  <a:pt x="314512" y="91201"/>
                  <a:pt x="308877" y="86487"/>
                  <a:pt x="304750" y="80728"/>
                </a:cubicBezTo>
                <a:lnTo>
                  <a:pt x="98330" y="148748"/>
                </a:lnTo>
                <a:cubicBezTo>
                  <a:pt x="98294" y="153464"/>
                  <a:pt x="96795" y="157989"/>
                  <a:pt x="94598" y="162346"/>
                </a:cubicBezTo>
                <a:lnTo>
                  <a:pt x="91507" y="166277"/>
                </a:lnTo>
                <a:lnTo>
                  <a:pt x="229420" y="293815"/>
                </a:lnTo>
                <a:cubicBezTo>
                  <a:pt x="241784" y="289147"/>
                  <a:pt x="255956" y="289607"/>
                  <a:pt x="268686" y="296027"/>
                </a:cubicBezTo>
                <a:cubicBezTo>
                  <a:pt x="293327" y="308454"/>
                  <a:pt x="303229" y="338503"/>
                  <a:pt x="290802" y="363144"/>
                </a:cubicBezTo>
                <a:cubicBezTo>
                  <a:pt x="278375" y="387786"/>
                  <a:pt x="248326" y="397688"/>
                  <a:pt x="223685" y="385261"/>
                </a:cubicBezTo>
                <a:cubicBezTo>
                  <a:pt x="200118" y="373376"/>
                  <a:pt x="190033" y="345372"/>
                  <a:pt x="200613" y="321625"/>
                </a:cubicBezTo>
                <a:lnTo>
                  <a:pt x="56603" y="188448"/>
                </a:lnTo>
                <a:cubicBezTo>
                  <a:pt x="47044" y="190691"/>
                  <a:pt x="36870" y="189197"/>
                  <a:pt x="27481" y="184462"/>
                </a:cubicBezTo>
                <a:cubicBezTo>
                  <a:pt x="2839" y="172035"/>
                  <a:pt x="-7063" y="141986"/>
                  <a:pt x="5364" y="117345"/>
                </a:cubicBezTo>
                <a:cubicBezTo>
                  <a:pt x="17791" y="92703"/>
                  <a:pt x="47840" y="82801"/>
                  <a:pt x="72481" y="95228"/>
                </a:cubicBezTo>
                <a:cubicBezTo>
                  <a:pt x="79414" y="98724"/>
                  <a:pt x="85180" y="103616"/>
                  <a:pt x="89283" y="109639"/>
                </a:cubicBezTo>
                <a:lnTo>
                  <a:pt x="295206" y="41783"/>
                </a:lnTo>
                <a:cubicBezTo>
                  <a:pt x="295278" y="36844"/>
                  <a:pt x="296818" y="32068"/>
                  <a:pt x="299132" y="27480"/>
                </a:cubicBezTo>
                <a:cubicBezTo>
                  <a:pt x="308452" y="8999"/>
                  <a:pt x="327684" y="-1191"/>
                  <a:pt x="347114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797740" y="2574794"/>
            <a:ext cx="654371" cy="654371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446152" y="2574794"/>
            <a:ext cx="654371" cy="654371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44" name="@"/>
          <p:cNvSpPr/>
          <p:nvPr/>
        </p:nvSpPr>
        <p:spPr bwMode="auto">
          <a:xfrm>
            <a:off x="8566929" y="2695571"/>
            <a:ext cx="412817" cy="412817"/>
          </a:xfrm>
          <a:custGeom>
            <a:avLst/>
            <a:gdLst>
              <a:gd name="T0" fmla="*/ 2147483646 w 207"/>
              <a:gd name="T1" fmla="*/ 2147483646 h 207"/>
              <a:gd name="T2" fmla="*/ 2147483646 w 207"/>
              <a:gd name="T3" fmla="*/ 2147483646 h 207"/>
              <a:gd name="T4" fmla="*/ 2147483646 w 207"/>
              <a:gd name="T5" fmla="*/ 2147483646 h 207"/>
              <a:gd name="T6" fmla="*/ 2147483646 w 207"/>
              <a:gd name="T7" fmla="*/ 2147483646 h 207"/>
              <a:gd name="T8" fmla="*/ 2147483646 w 207"/>
              <a:gd name="T9" fmla="*/ 2147483646 h 207"/>
              <a:gd name="T10" fmla="*/ 2147483646 w 207"/>
              <a:gd name="T11" fmla="*/ 2147483646 h 207"/>
              <a:gd name="T12" fmla="*/ 2147483646 w 207"/>
              <a:gd name="T13" fmla="*/ 2147483646 h 207"/>
              <a:gd name="T14" fmla="*/ 2147483646 w 207"/>
              <a:gd name="T15" fmla="*/ 2147483646 h 207"/>
              <a:gd name="T16" fmla="*/ 2147483646 w 207"/>
              <a:gd name="T17" fmla="*/ 2147483646 h 207"/>
              <a:gd name="T18" fmla="*/ 2147483646 w 207"/>
              <a:gd name="T19" fmla="*/ 2147483646 h 207"/>
              <a:gd name="T20" fmla="*/ 2147483646 w 207"/>
              <a:gd name="T21" fmla="*/ 2147483646 h 207"/>
              <a:gd name="T22" fmla="*/ 2147483646 w 207"/>
              <a:gd name="T23" fmla="*/ 2147483646 h 207"/>
              <a:gd name="T24" fmla="*/ 2147483646 w 207"/>
              <a:gd name="T25" fmla="*/ 2147483646 h 207"/>
              <a:gd name="T26" fmla="*/ 2147483646 w 207"/>
              <a:gd name="T27" fmla="*/ 2147483646 h 207"/>
              <a:gd name="T28" fmla="*/ 0 w 207"/>
              <a:gd name="T29" fmla="*/ 2147483646 h 207"/>
              <a:gd name="T30" fmla="*/ 2147483646 w 207"/>
              <a:gd name="T31" fmla="*/ 2147483646 h 207"/>
              <a:gd name="T32" fmla="*/ 2147483646 w 207"/>
              <a:gd name="T33" fmla="*/ 0 h 207"/>
              <a:gd name="T34" fmla="*/ 2147483646 w 207"/>
              <a:gd name="T35" fmla="*/ 2147483646 h 207"/>
              <a:gd name="T36" fmla="*/ 2147483646 w 207"/>
              <a:gd name="T37" fmla="*/ 2147483646 h 207"/>
              <a:gd name="T38" fmla="*/ 2147483646 w 207"/>
              <a:gd name="T39" fmla="*/ 2147483646 h 207"/>
              <a:gd name="T40" fmla="*/ 2147483646 w 207"/>
              <a:gd name="T41" fmla="*/ 2147483646 h 207"/>
              <a:gd name="T42" fmla="*/ 2147483646 w 207"/>
              <a:gd name="T43" fmla="*/ 2147483646 h 207"/>
              <a:gd name="T44" fmla="*/ 2147483646 w 207"/>
              <a:gd name="T45" fmla="*/ 2147483646 h 207"/>
              <a:gd name="T46" fmla="*/ 2147483646 w 207"/>
              <a:gd name="T47" fmla="*/ 2147483646 h 207"/>
              <a:gd name="T48" fmla="*/ 2147483646 w 207"/>
              <a:gd name="T49" fmla="*/ 2147483646 h 207"/>
              <a:gd name="T50" fmla="*/ 2147483646 w 207"/>
              <a:gd name="T51" fmla="*/ 2147483646 h 207"/>
              <a:gd name="T52" fmla="*/ 2147483646 w 207"/>
              <a:gd name="T53" fmla="*/ 2147483646 h 207"/>
              <a:gd name="T54" fmla="*/ 2147483646 w 207"/>
              <a:gd name="T55" fmla="*/ 2147483646 h 207"/>
              <a:gd name="T56" fmla="*/ 2147483646 w 207"/>
              <a:gd name="T57" fmla="*/ 2147483646 h 207"/>
              <a:gd name="T58" fmla="*/ 2147483646 w 207"/>
              <a:gd name="T59" fmla="*/ 2147483646 h 207"/>
              <a:gd name="T60" fmla="*/ 2147483646 w 207"/>
              <a:gd name="T61" fmla="*/ 2147483646 h 207"/>
              <a:gd name="T62" fmla="*/ 2147483646 w 207"/>
              <a:gd name="T63" fmla="*/ 2147483646 h 207"/>
              <a:gd name="T64" fmla="*/ 2147483646 w 207"/>
              <a:gd name="T65" fmla="*/ 2147483646 h 207"/>
              <a:gd name="T66" fmla="*/ 2147483646 w 207"/>
              <a:gd name="T67" fmla="*/ 2147483646 h 207"/>
              <a:gd name="T68" fmla="*/ 2147483646 w 207"/>
              <a:gd name="T69" fmla="*/ 2147483646 h 207"/>
              <a:gd name="T70" fmla="*/ 2147483646 w 207"/>
              <a:gd name="T71" fmla="*/ 2147483646 h 207"/>
              <a:gd name="T72" fmla="*/ 2147483646 w 207"/>
              <a:gd name="T73" fmla="*/ 2147483646 h 207"/>
              <a:gd name="T74" fmla="*/ 2147483646 w 207"/>
              <a:gd name="T75" fmla="*/ 2147483646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安卓"/>
          <p:cNvSpPr/>
          <p:nvPr/>
        </p:nvSpPr>
        <p:spPr>
          <a:xfrm>
            <a:off x="4935604" y="2704309"/>
            <a:ext cx="378642" cy="395341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半闭框 47"/>
          <p:cNvSpPr/>
          <p:nvPr/>
        </p:nvSpPr>
        <p:spPr>
          <a:xfrm rot="2700000">
            <a:off x="1311572" y="3046679"/>
            <a:ext cx="2307771" cy="2307771"/>
          </a:xfrm>
          <a:prstGeom prst="halfFrame">
            <a:avLst>
              <a:gd name="adj1" fmla="val 13321"/>
              <a:gd name="adj2" fmla="val 13321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半闭框 49"/>
          <p:cNvSpPr/>
          <p:nvPr/>
        </p:nvSpPr>
        <p:spPr>
          <a:xfrm rot="2700000">
            <a:off x="4930955" y="3046679"/>
            <a:ext cx="2307771" cy="2307771"/>
          </a:xfrm>
          <a:prstGeom prst="halfFrame">
            <a:avLst>
              <a:gd name="adj1" fmla="val 13321"/>
              <a:gd name="adj2" fmla="val 13321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半闭框 51"/>
          <p:cNvSpPr/>
          <p:nvPr/>
        </p:nvSpPr>
        <p:spPr>
          <a:xfrm rot="2700000">
            <a:off x="8550339" y="3046679"/>
            <a:ext cx="2307771" cy="2307771"/>
          </a:xfrm>
          <a:prstGeom prst="halfFrame">
            <a:avLst>
              <a:gd name="adj1" fmla="val 13321"/>
              <a:gd name="adj2" fmla="val 13321"/>
            </a:avLst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文本框 20"/>
          <p:cNvSpPr txBox="1"/>
          <p:nvPr/>
        </p:nvSpPr>
        <p:spPr>
          <a:xfrm flipH="1">
            <a:off x="1467872" y="1614532"/>
            <a:ext cx="1995170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NO.1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20"/>
          <p:cNvSpPr txBox="1"/>
          <p:nvPr/>
        </p:nvSpPr>
        <p:spPr>
          <a:xfrm flipH="1">
            <a:off x="5087255" y="1614532"/>
            <a:ext cx="1995170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NO.2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8" name="文本框 20"/>
          <p:cNvSpPr txBox="1"/>
          <p:nvPr/>
        </p:nvSpPr>
        <p:spPr>
          <a:xfrm flipH="1">
            <a:off x="8706639" y="1614532"/>
            <a:ext cx="1995170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NO.3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742789" y="4800559"/>
            <a:ext cx="811349" cy="811349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695508" y="2640149"/>
            <a:ext cx="811349" cy="811349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695508" y="4800559"/>
            <a:ext cx="811349" cy="811349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2789" y="2640149"/>
            <a:ext cx="811349" cy="811349"/>
          </a:xfrm>
          <a:prstGeom prst="ellipse">
            <a:avLst/>
          </a:prstGeom>
          <a:solidFill>
            <a:srgbClr val="E9E6D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9458" y="190206"/>
            <a:ext cx="347594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国内外相关文献综述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32299" y="2649943"/>
            <a:ext cx="3880353" cy="443229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2299" y="4820373"/>
            <a:ext cx="3880353" cy="443229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声音"/>
          <p:cNvSpPr/>
          <p:nvPr/>
        </p:nvSpPr>
        <p:spPr bwMode="auto">
          <a:xfrm>
            <a:off x="886783" y="2819918"/>
            <a:ext cx="523361" cy="451811"/>
          </a:xfrm>
          <a:custGeom>
            <a:avLst/>
            <a:gdLst>
              <a:gd name="T0" fmla="*/ 1499181 w 11623697"/>
              <a:gd name="T1" fmla="*/ 344243 h 11176000"/>
              <a:gd name="T2" fmla="*/ 1800280 w 11623697"/>
              <a:gd name="T3" fmla="*/ 836727 h 11176000"/>
              <a:gd name="T4" fmla="*/ 1502668 w 11623697"/>
              <a:gd name="T5" fmla="*/ 1414102 h 11176000"/>
              <a:gd name="T6" fmla="*/ 1501515 w 11623697"/>
              <a:gd name="T7" fmla="*/ 1060230 h 11176000"/>
              <a:gd name="T8" fmla="*/ 1497593 w 11623697"/>
              <a:gd name="T9" fmla="*/ 1067312 h 11176000"/>
              <a:gd name="T10" fmla="*/ 1377695 w 11623697"/>
              <a:gd name="T11" fmla="*/ 1215179 h 11176000"/>
              <a:gd name="T12" fmla="*/ 1366647 w 11623697"/>
              <a:gd name="T13" fmla="*/ 523988 h 11176000"/>
              <a:gd name="T14" fmla="*/ 1493887 w 11623697"/>
              <a:gd name="T15" fmla="*/ 652530 h 11176000"/>
              <a:gd name="T16" fmla="*/ 1500218 w 11623697"/>
              <a:gd name="T17" fmla="*/ 662348 h 11176000"/>
              <a:gd name="T18" fmla="*/ 1232392 w 11623697"/>
              <a:gd name="T19" fmla="*/ 0 h 11176000"/>
              <a:gd name="T20" fmla="*/ 1232392 w 11623697"/>
              <a:gd name="T21" fmla="*/ 1731052 h 11176000"/>
              <a:gd name="T22" fmla="*/ 472105 w 11623697"/>
              <a:gd name="T23" fmla="*/ 1285011 h 11176000"/>
              <a:gd name="T24" fmla="*/ 0 w 11623697"/>
              <a:gd name="T25" fmla="*/ 1311321 h 11176000"/>
              <a:gd name="T26" fmla="*/ 0 w 11623697"/>
              <a:gd name="T27" fmla="*/ 498415 h 11176000"/>
              <a:gd name="T28" fmla="*/ 445795 w 11623697"/>
              <a:gd name="T29" fmla="*/ 498415 h 111760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623697" h="11176000">
                <a:moveTo>
                  <a:pt x="9678988" y="2222500"/>
                </a:moveTo>
                <a:cubicBezTo>
                  <a:pt x="9678988" y="2222500"/>
                  <a:pt x="11409030" y="3194766"/>
                  <a:pt x="11622940" y="5402071"/>
                </a:cubicBezTo>
                <a:cubicBezTo>
                  <a:pt x="11622940" y="5402071"/>
                  <a:pt x="11720513" y="8202495"/>
                  <a:pt x="9701505" y="9129713"/>
                </a:cubicBezTo>
                <a:lnTo>
                  <a:pt x="9694057" y="6845043"/>
                </a:lnTo>
                <a:lnTo>
                  <a:pt x="9668736" y="6890770"/>
                </a:lnTo>
                <a:cubicBezTo>
                  <a:pt x="9485652" y="7194435"/>
                  <a:pt x="9233004" y="7513275"/>
                  <a:pt x="8894655" y="7845426"/>
                </a:cubicBezTo>
                <a:lnTo>
                  <a:pt x="8823325" y="3382963"/>
                </a:lnTo>
                <a:cubicBezTo>
                  <a:pt x="8823325" y="3382963"/>
                  <a:pt x="9281824" y="3680900"/>
                  <a:pt x="9644809" y="4212859"/>
                </a:cubicBezTo>
                <a:lnTo>
                  <a:pt x="9685683" y="4276247"/>
                </a:lnTo>
                <a:lnTo>
                  <a:pt x="9678988" y="2222500"/>
                </a:lnTo>
                <a:close/>
                <a:moveTo>
                  <a:pt x="7956550" y="0"/>
                </a:moveTo>
                <a:lnTo>
                  <a:pt x="7956550" y="11176000"/>
                </a:lnTo>
                <a:lnTo>
                  <a:pt x="3048000" y="8296275"/>
                </a:lnTo>
                <a:lnTo>
                  <a:pt x="0" y="8466138"/>
                </a:lnTo>
                <a:lnTo>
                  <a:pt x="0" y="3217863"/>
                </a:lnTo>
                <a:lnTo>
                  <a:pt x="2878138" y="3217863"/>
                </a:lnTo>
                <a:lnTo>
                  <a:pt x="7956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Ins="360000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3839" y="2639148"/>
            <a:ext cx="3880353" cy="443229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3839" y="4809578"/>
            <a:ext cx="3880353" cy="443229"/>
          </a:xfrm>
          <a:prstGeom prst="rect">
            <a:avLst/>
          </a:pr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1732934" y="2650577"/>
            <a:ext cx="2398268" cy="4324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1732933" y="3181500"/>
            <a:ext cx="3909859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1776749" y="4820372"/>
            <a:ext cx="2398268" cy="4324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22"/>
          <p:cNvSpPr txBox="1"/>
          <p:nvPr/>
        </p:nvSpPr>
        <p:spPr>
          <a:xfrm flipH="1">
            <a:off x="1776748" y="5351295"/>
            <a:ext cx="3857656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7704474" y="2639782"/>
            <a:ext cx="2398268" cy="4324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 flipH="1">
            <a:off x="7704473" y="3170705"/>
            <a:ext cx="3880353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文本框 20"/>
          <p:cNvSpPr txBox="1"/>
          <p:nvPr/>
        </p:nvSpPr>
        <p:spPr>
          <a:xfrm flipH="1">
            <a:off x="7748289" y="4809577"/>
            <a:ext cx="2398268" cy="4324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22"/>
          <p:cNvSpPr txBox="1"/>
          <p:nvPr/>
        </p:nvSpPr>
        <p:spPr>
          <a:xfrm flipH="1">
            <a:off x="7748288" y="5340500"/>
            <a:ext cx="3827394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1" name="雨伞"/>
          <p:cNvSpPr/>
          <p:nvPr/>
        </p:nvSpPr>
        <p:spPr>
          <a:xfrm>
            <a:off x="6808148" y="2752789"/>
            <a:ext cx="586068" cy="586068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锁"/>
          <p:cNvSpPr/>
          <p:nvPr/>
        </p:nvSpPr>
        <p:spPr>
          <a:xfrm>
            <a:off x="920950" y="4978720"/>
            <a:ext cx="455026" cy="455026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箱子"/>
          <p:cNvSpPr/>
          <p:nvPr/>
        </p:nvSpPr>
        <p:spPr bwMode="auto">
          <a:xfrm>
            <a:off x="6851963" y="4957014"/>
            <a:ext cx="498439" cy="498439"/>
          </a:xfrm>
          <a:custGeom>
            <a:avLst/>
            <a:gdLst>
              <a:gd name="T0" fmla="*/ 1333062 w 4783"/>
              <a:gd name="T1" fmla="*/ 0 h 4454"/>
              <a:gd name="T2" fmla="*/ 565566 w 4783"/>
              <a:gd name="T3" fmla="*/ 384673 h 4454"/>
              <a:gd name="T4" fmla="*/ 179627 w 4783"/>
              <a:gd name="T5" fmla="*/ 385072 h 4454"/>
              <a:gd name="T6" fmla="*/ 151349 w 4783"/>
              <a:gd name="T7" fmla="*/ 389058 h 4454"/>
              <a:gd name="T8" fmla="*/ 124265 w 4783"/>
              <a:gd name="T9" fmla="*/ 396234 h 4454"/>
              <a:gd name="T10" fmla="*/ 99173 w 4783"/>
              <a:gd name="T11" fmla="*/ 407794 h 4454"/>
              <a:gd name="T12" fmla="*/ 76073 w 4783"/>
              <a:gd name="T13" fmla="*/ 422543 h 4454"/>
              <a:gd name="T14" fmla="*/ 55362 w 4783"/>
              <a:gd name="T15" fmla="*/ 440481 h 4454"/>
              <a:gd name="T16" fmla="*/ 37837 w 4783"/>
              <a:gd name="T17" fmla="*/ 461209 h 4454"/>
              <a:gd name="T18" fmla="*/ 22702 w 4783"/>
              <a:gd name="T19" fmla="*/ 484330 h 4454"/>
              <a:gd name="T20" fmla="*/ 11550 w 4783"/>
              <a:gd name="T21" fmla="*/ 509044 h 4454"/>
              <a:gd name="T22" fmla="*/ 3983 w 4783"/>
              <a:gd name="T23" fmla="*/ 536151 h 4454"/>
              <a:gd name="T24" fmla="*/ 0 w 4783"/>
              <a:gd name="T25" fmla="*/ 564852 h 4454"/>
              <a:gd name="T26" fmla="*/ 0 w 4783"/>
              <a:gd name="T27" fmla="*/ 1585731 h 4454"/>
              <a:gd name="T28" fmla="*/ 1991 w 4783"/>
              <a:gd name="T29" fmla="*/ 1614432 h 4454"/>
              <a:gd name="T30" fmla="*/ 8364 w 4783"/>
              <a:gd name="T31" fmla="*/ 1641938 h 4454"/>
              <a:gd name="T32" fmla="*/ 18719 w 4783"/>
              <a:gd name="T33" fmla="*/ 1667848 h 4454"/>
              <a:gd name="T34" fmla="*/ 32261 w 4783"/>
              <a:gd name="T35" fmla="*/ 1691766 h 4454"/>
              <a:gd name="T36" fmla="*/ 49387 w 4783"/>
              <a:gd name="T37" fmla="*/ 1712893 h 4454"/>
              <a:gd name="T38" fmla="*/ 69302 w 4783"/>
              <a:gd name="T39" fmla="*/ 1731628 h 4454"/>
              <a:gd name="T40" fmla="*/ 91207 w 4783"/>
              <a:gd name="T41" fmla="*/ 1747972 h 4454"/>
              <a:gd name="T42" fmla="*/ 115503 w 4783"/>
              <a:gd name="T43" fmla="*/ 1760329 h 4454"/>
              <a:gd name="T44" fmla="*/ 142188 w 4783"/>
              <a:gd name="T45" fmla="*/ 1769498 h 4454"/>
              <a:gd name="T46" fmla="*/ 170068 w 4783"/>
              <a:gd name="T47" fmla="*/ 1774281 h 4454"/>
              <a:gd name="T48" fmla="*/ 1715416 w 4783"/>
              <a:gd name="T49" fmla="*/ 1775477 h 4454"/>
              <a:gd name="T50" fmla="*/ 1734534 w 4783"/>
              <a:gd name="T51" fmla="*/ 1774281 h 4454"/>
              <a:gd name="T52" fmla="*/ 1762812 w 4783"/>
              <a:gd name="T53" fmla="*/ 1769498 h 4454"/>
              <a:gd name="T54" fmla="*/ 1789099 w 4783"/>
              <a:gd name="T55" fmla="*/ 1760329 h 4454"/>
              <a:gd name="T56" fmla="*/ 1813394 w 4783"/>
              <a:gd name="T57" fmla="*/ 1747972 h 4454"/>
              <a:gd name="T58" fmla="*/ 1835698 w 4783"/>
              <a:gd name="T59" fmla="*/ 1731628 h 4454"/>
              <a:gd name="T60" fmla="*/ 1855613 w 4783"/>
              <a:gd name="T61" fmla="*/ 1712893 h 4454"/>
              <a:gd name="T62" fmla="*/ 1872341 w 4783"/>
              <a:gd name="T63" fmla="*/ 1691766 h 4454"/>
              <a:gd name="T64" fmla="*/ 1885882 w 4783"/>
              <a:gd name="T65" fmla="*/ 1667848 h 4454"/>
              <a:gd name="T66" fmla="*/ 1896238 w 4783"/>
              <a:gd name="T67" fmla="*/ 1641938 h 4454"/>
              <a:gd name="T68" fmla="*/ 1902610 w 4783"/>
              <a:gd name="T69" fmla="*/ 1614432 h 4454"/>
              <a:gd name="T70" fmla="*/ 1905000 w 4783"/>
              <a:gd name="T71" fmla="*/ 1585731 h 4454"/>
              <a:gd name="T72" fmla="*/ 1904602 w 4783"/>
              <a:gd name="T73" fmla="*/ 564852 h 4454"/>
              <a:gd name="T74" fmla="*/ 1900619 w 4783"/>
              <a:gd name="T75" fmla="*/ 536151 h 4454"/>
              <a:gd name="T76" fmla="*/ 1893450 w 4783"/>
              <a:gd name="T77" fmla="*/ 509044 h 4454"/>
              <a:gd name="T78" fmla="*/ 1881899 w 4783"/>
              <a:gd name="T79" fmla="*/ 484330 h 4454"/>
              <a:gd name="T80" fmla="*/ 1867163 w 4783"/>
              <a:gd name="T81" fmla="*/ 461209 h 4454"/>
              <a:gd name="T82" fmla="*/ 1849240 w 4783"/>
              <a:gd name="T83" fmla="*/ 440481 h 4454"/>
              <a:gd name="T84" fmla="*/ 1828529 w 4783"/>
              <a:gd name="T85" fmla="*/ 422543 h 4454"/>
              <a:gd name="T86" fmla="*/ 1805429 w 4783"/>
              <a:gd name="T87" fmla="*/ 407794 h 4454"/>
              <a:gd name="T88" fmla="*/ 1780337 w 4783"/>
              <a:gd name="T89" fmla="*/ 396234 h 4454"/>
              <a:gd name="T90" fmla="*/ 1753651 w 4783"/>
              <a:gd name="T91" fmla="*/ 389058 h 4454"/>
              <a:gd name="T92" fmla="*/ 1724975 w 4783"/>
              <a:gd name="T93" fmla="*/ 385072 h 4454"/>
              <a:gd name="T94" fmla="*/ 752361 w 4783"/>
              <a:gd name="T95" fmla="*/ 186955 h 4454"/>
              <a:gd name="T96" fmla="*/ 1146664 w 4783"/>
              <a:gd name="T97" fmla="*/ 186955 h 4454"/>
              <a:gd name="T98" fmla="*/ 752361 w 4783"/>
              <a:gd name="T99" fmla="*/ 384673 h 445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783" h="4454">
                <a:moveTo>
                  <a:pt x="4307" y="965"/>
                </a:moveTo>
                <a:lnTo>
                  <a:pt x="3347" y="965"/>
                </a:lnTo>
                <a:lnTo>
                  <a:pt x="3347" y="0"/>
                </a:lnTo>
                <a:lnTo>
                  <a:pt x="3114" y="0"/>
                </a:lnTo>
                <a:lnTo>
                  <a:pt x="1420" y="0"/>
                </a:lnTo>
                <a:lnTo>
                  <a:pt x="1420" y="965"/>
                </a:lnTo>
                <a:lnTo>
                  <a:pt x="476" y="965"/>
                </a:lnTo>
                <a:lnTo>
                  <a:pt x="451" y="966"/>
                </a:lnTo>
                <a:lnTo>
                  <a:pt x="427" y="968"/>
                </a:lnTo>
                <a:lnTo>
                  <a:pt x="404" y="971"/>
                </a:lnTo>
                <a:lnTo>
                  <a:pt x="380" y="976"/>
                </a:lnTo>
                <a:lnTo>
                  <a:pt x="357" y="980"/>
                </a:lnTo>
                <a:lnTo>
                  <a:pt x="334" y="987"/>
                </a:lnTo>
                <a:lnTo>
                  <a:pt x="312" y="994"/>
                </a:lnTo>
                <a:lnTo>
                  <a:pt x="290" y="1003"/>
                </a:lnTo>
                <a:lnTo>
                  <a:pt x="270" y="1013"/>
                </a:lnTo>
                <a:lnTo>
                  <a:pt x="249" y="1023"/>
                </a:lnTo>
                <a:lnTo>
                  <a:pt x="229" y="1035"/>
                </a:lnTo>
                <a:lnTo>
                  <a:pt x="209" y="1047"/>
                </a:lnTo>
                <a:lnTo>
                  <a:pt x="191" y="1060"/>
                </a:lnTo>
                <a:lnTo>
                  <a:pt x="174" y="1074"/>
                </a:lnTo>
                <a:lnTo>
                  <a:pt x="156" y="1089"/>
                </a:lnTo>
                <a:lnTo>
                  <a:pt x="139" y="1105"/>
                </a:lnTo>
                <a:lnTo>
                  <a:pt x="124" y="1121"/>
                </a:lnTo>
                <a:lnTo>
                  <a:pt x="109" y="1139"/>
                </a:lnTo>
                <a:lnTo>
                  <a:pt x="95" y="1157"/>
                </a:lnTo>
                <a:lnTo>
                  <a:pt x="81" y="1176"/>
                </a:lnTo>
                <a:lnTo>
                  <a:pt x="69" y="1194"/>
                </a:lnTo>
                <a:lnTo>
                  <a:pt x="57" y="1215"/>
                </a:lnTo>
                <a:lnTo>
                  <a:pt x="47" y="1234"/>
                </a:lnTo>
                <a:lnTo>
                  <a:pt x="37" y="1256"/>
                </a:lnTo>
                <a:lnTo>
                  <a:pt x="29" y="1277"/>
                </a:lnTo>
                <a:lnTo>
                  <a:pt x="21" y="1300"/>
                </a:lnTo>
                <a:lnTo>
                  <a:pt x="15" y="1322"/>
                </a:lnTo>
                <a:lnTo>
                  <a:pt x="10" y="1345"/>
                </a:lnTo>
                <a:lnTo>
                  <a:pt x="5" y="1368"/>
                </a:lnTo>
                <a:lnTo>
                  <a:pt x="3" y="1393"/>
                </a:lnTo>
                <a:lnTo>
                  <a:pt x="0" y="1417"/>
                </a:lnTo>
                <a:lnTo>
                  <a:pt x="0" y="1441"/>
                </a:lnTo>
                <a:lnTo>
                  <a:pt x="0" y="3978"/>
                </a:lnTo>
                <a:lnTo>
                  <a:pt x="0" y="4002"/>
                </a:lnTo>
                <a:lnTo>
                  <a:pt x="3" y="4027"/>
                </a:lnTo>
                <a:lnTo>
                  <a:pt x="5" y="4050"/>
                </a:lnTo>
                <a:lnTo>
                  <a:pt x="10" y="4074"/>
                </a:lnTo>
                <a:lnTo>
                  <a:pt x="15" y="4096"/>
                </a:lnTo>
                <a:lnTo>
                  <a:pt x="21" y="4119"/>
                </a:lnTo>
                <a:lnTo>
                  <a:pt x="29" y="4141"/>
                </a:lnTo>
                <a:lnTo>
                  <a:pt x="37" y="4163"/>
                </a:lnTo>
                <a:lnTo>
                  <a:pt x="47" y="4184"/>
                </a:lnTo>
                <a:lnTo>
                  <a:pt x="57" y="4204"/>
                </a:lnTo>
                <a:lnTo>
                  <a:pt x="69" y="4224"/>
                </a:lnTo>
                <a:lnTo>
                  <a:pt x="81" y="4244"/>
                </a:lnTo>
                <a:lnTo>
                  <a:pt x="95" y="4262"/>
                </a:lnTo>
                <a:lnTo>
                  <a:pt x="109" y="4281"/>
                </a:lnTo>
                <a:lnTo>
                  <a:pt x="124" y="4297"/>
                </a:lnTo>
                <a:lnTo>
                  <a:pt x="139" y="4314"/>
                </a:lnTo>
                <a:lnTo>
                  <a:pt x="156" y="4329"/>
                </a:lnTo>
                <a:lnTo>
                  <a:pt x="174" y="4344"/>
                </a:lnTo>
                <a:lnTo>
                  <a:pt x="191" y="4359"/>
                </a:lnTo>
                <a:lnTo>
                  <a:pt x="209" y="4372"/>
                </a:lnTo>
                <a:lnTo>
                  <a:pt x="229" y="4385"/>
                </a:lnTo>
                <a:lnTo>
                  <a:pt x="249" y="4396"/>
                </a:lnTo>
                <a:lnTo>
                  <a:pt x="270" y="4407"/>
                </a:lnTo>
                <a:lnTo>
                  <a:pt x="290" y="4416"/>
                </a:lnTo>
                <a:lnTo>
                  <a:pt x="312" y="4425"/>
                </a:lnTo>
                <a:lnTo>
                  <a:pt x="334" y="4432"/>
                </a:lnTo>
                <a:lnTo>
                  <a:pt x="357" y="4439"/>
                </a:lnTo>
                <a:lnTo>
                  <a:pt x="380" y="4444"/>
                </a:lnTo>
                <a:lnTo>
                  <a:pt x="404" y="4448"/>
                </a:lnTo>
                <a:lnTo>
                  <a:pt x="427" y="4451"/>
                </a:lnTo>
                <a:lnTo>
                  <a:pt x="451" y="4453"/>
                </a:lnTo>
                <a:lnTo>
                  <a:pt x="476" y="4454"/>
                </a:lnTo>
                <a:lnTo>
                  <a:pt x="4307" y="4454"/>
                </a:lnTo>
                <a:lnTo>
                  <a:pt x="4331" y="4453"/>
                </a:lnTo>
                <a:lnTo>
                  <a:pt x="4355" y="4451"/>
                </a:lnTo>
                <a:lnTo>
                  <a:pt x="4378" y="4448"/>
                </a:lnTo>
                <a:lnTo>
                  <a:pt x="4403" y="4444"/>
                </a:lnTo>
                <a:lnTo>
                  <a:pt x="4426" y="4439"/>
                </a:lnTo>
                <a:lnTo>
                  <a:pt x="4448" y="4432"/>
                </a:lnTo>
                <a:lnTo>
                  <a:pt x="4470" y="4425"/>
                </a:lnTo>
                <a:lnTo>
                  <a:pt x="4492" y="4416"/>
                </a:lnTo>
                <a:lnTo>
                  <a:pt x="4512" y="4407"/>
                </a:lnTo>
                <a:lnTo>
                  <a:pt x="4533" y="4396"/>
                </a:lnTo>
                <a:lnTo>
                  <a:pt x="4553" y="4385"/>
                </a:lnTo>
                <a:lnTo>
                  <a:pt x="4572" y="4372"/>
                </a:lnTo>
                <a:lnTo>
                  <a:pt x="4591" y="4359"/>
                </a:lnTo>
                <a:lnTo>
                  <a:pt x="4609" y="4344"/>
                </a:lnTo>
                <a:lnTo>
                  <a:pt x="4627" y="4329"/>
                </a:lnTo>
                <a:lnTo>
                  <a:pt x="4643" y="4314"/>
                </a:lnTo>
                <a:lnTo>
                  <a:pt x="4659" y="4297"/>
                </a:lnTo>
                <a:lnTo>
                  <a:pt x="4674" y="4281"/>
                </a:lnTo>
                <a:lnTo>
                  <a:pt x="4688" y="4262"/>
                </a:lnTo>
                <a:lnTo>
                  <a:pt x="4701" y="4244"/>
                </a:lnTo>
                <a:lnTo>
                  <a:pt x="4713" y="4224"/>
                </a:lnTo>
                <a:lnTo>
                  <a:pt x="4725" y="4204"/>
                </a:lnTo>
                <a:lnTo>
                  <a:pt x="4735" y="4184"/>
                </a:lnTo>
                <a:lnTo>
                  <a:pt x="4745" y="4163"/>
                </a:lnTo>
                <a:lnTo>
                  <a:pt x="4754" y="4141"/>
                </a:lnTo>
                <a:lnTo>
                  <a:pt x="4761" y="4119"/>
                </a:lnTo>
                <a:lnTo>
                  <a:pt x="4768" y="4096"/>
                </a:lnTo>
                <a:lnTo>
                  <a:pt x="4772" y="4074"/>
                </a:lnTo>
                <a:lnTo>
                  <a:pt x="4777" y="4050"/>
                </a:lnTo>
                <a:lnTo>
                  <a:pt x="4779" y="4027"/>
                </a:lnTo>
                <a:lnTo>
                  <a:pt x="4782" y="4002"/>
                </a:lnTo>
                <a:lnTo>
                  <a:pt x="4783" y="3978"/>
                </a:lnTo>
                <a:lnTo>
                  <a:pt x="4783" y="1441"/>
                </a:lnTo>
                <a:lnTo>
                  <a:pt x="4782" y="1417"/>
                </a:lnTo>
                <a:lnTo>
                  <a:pt x="4779" y="1393"/>
                </a:lnTo>
                <a:lnTo>
                  <a:pt x="4777" y="1368"/>
                </a:lnTo>
                <a:lnTo>
                  <a:pt x="4772" y="1345"/>
                </a:lnTo>
                <a:lnTo>
                  <a:pt x="4768" y="1322"/>
                </a:lnTo>
                <a:lnTo>
                  <a:pt x="4761" y="1300"/>
                </a:lnTo>
                <a:lnTo>
                  <a:pt x="4754" y="1277"/>
                </a:lnTo>
                <a:lnTo>
                  <a:pt x="4745" y="1256"/>
                </a:lnTo>
                <a:lnTo>
                  <a:pt x="4735" y="1234"/>
                </a:lnTo>
                <a:lnTo>
                  <a:pt x="4725" y="1215"/>
                </a:lnTo>
                <a:lnTo>
                  <a:pt x="4713" y="1194"/>
                </a:lnTo>
                <a:lnTo>
                  <a:pt x="4701" y="1176"/>
                </a:lnTo>
                <a:lnTo>
                  <a:pt x="4688" y="1157"/>
                </a:lnTo>
                <a:lnTo>
                  <a:pt x="4674" y="1139"/>
                </a:lnTo>
                <a:lnTo>
                  <a:pt x="4659" y="1121"/>
                </a:lnTo>
                <a:lnTo>
                  <a:pt x="4643" y="1105"/>
                </a:lnTo>
                <a:lnTo>
                  <a:pt x="4627" y="1089"/>
                </a:lnTo>
                <a:lnTo>
                  <a:pt x="4609" y="1074"/>
                </a:lnTo>
                <a:lnTo>
                  <a:pt x="4591" y="1060"/>
                </a:lnTo>
                <a:lnTo>
                  <a:pt x="4572" y="1047"/>
                </a:lnTo>
                <a:lnTo>
                  <a:pt x="4553" y="1035"/>
                </a:lnTo>
                <a:lnTo>
                  <a:pt x="4533" y="1023"/>
                </a:lnTo>
                <a:lnTo>
                  <a:pt x="4512" y="1013"/>
                </a:lnTo>
                <a:lnTo>
                  <a:pt x="4492" y="1003"/>
                </a:lnTo>
                <a:lnTo>
                  <a:pt x="4470" y="994"/>
                </a:lnTo>
                <a:lnTo>
                  <a:pt x="4448" y="987"/>
                </a:lnTo>
                <a:lnTo>
                  <a:pt x="4426" y="980"/>
                </a:lnTo>
                <a:lnTo>
                  <a:pt x="4403" y="976"/>
                </a:lnTo>
                <a:lnTo>
                  <a:pt x="4378" y="971"/>
                </a:lnTo>
                <a:lnTo>
                  <a:pt x="4355" y="968"/>
                </a:lnTo>
                <a:lnTo>
                  <a:pt x="4331" y="966"/>
                </a:lnTo>
                <a:lnTo>
                  <a:pt x="4307" y="965"/>
                </a:lnTo>
                <a:close/>
                <a:moveTo>
                  <a:pt x="1889" y="469"/>
                </a:moveTo>
                <a:lnTo>
                  <a:pt x="1889" y="469"/>
                </a:lnTo>
                <a:lnTo>
                  <a:pt x="2879" y="469"/>
                </a:lnTo>
                <a:lnTo>
                  <a:pt x="2879" y="965"/>
                </a:lnTo>
                <a:lnTo>
                  <a:pt x="1889" y="965"/>
                </a:lnTo>
                <a:lnTo>
                  <a:pt x="1889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文本框 22"/>
          <p:cNvSpPr txBox="1"/>
          <p:nvPr/>
        </p:nvSpPr>
        <p:spPr>
          <a:xfrm flipH="1">
            <a:off x="690516" y="1401032"/>
            <a:ext cx="1089431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论文创新点</a:t>
            </a:r>
            <a:endParaRPr lang="zh-CN" altLang="en-US" dirty="0"/>
          </a:p>
        </p:txBody>
      </p:sp>
      <p:sp>
        <p:nvSpPr>
          <p:cNvPr id="3" name="任意多边形 1"/>
          <p:cNvSpPr/>
          <p:nvPr/>
        </p:nvSpPr>
        <p:spPr>
          <a:xfrm>
            <a:off x="-9525" y="4669299"/>
            <a:ext cx="12211050" cy="2188701"/>
          </a:xfrm>
          <a:custGeom>
            <a:avLst/>
            <a:gdLst>
              <a:gd name="connsiteX0" fmla="*/ 0 w 19230"/>
              <a:gd name="connsiteY0" fmla="*/ 805 h 4783"/>
              <a:gd name="connsiteX1" fmla="*/ 2552 w 19230"/>
              <a:gd name="connsiteY1" fmla="*/ 800 h 4783"/>
              <a:gd name="connsiteX2" fmla="*/ 3360 w 19230"/>
              <a:gd name="connsiteY2" fmla="*/ 0 h 4783"/>
              <a:gd name="connsiteX3" fmla="*/ 4184 w 19230"/>
              <a:gd name="connsiteY3" fmla="*/ 800 h 4783"/>
              <a:gd name="connsiteX4" fmla="*/ 6696 w 19230"/>
              <a:gd name="connsiteY4" fmla="*/ 792 h 4783"/>
              <a:gd name="connsiteX5" fmla="*/ 7520 w 19230"/>
              <a:gd name="connsiteY5" fmla="*/ 16 h 4783"/>
              <a:gd name="connsiteX6" fmla="*/ 8344 w 19230"/>
              <a:gd name="connsiteY6" fmla="*/ 792 h 4783"/>
              <a:gd name="connsiteX7" fmla="*/ 10892 w 19230"/>
              <a:gd name="connsiteY7" fmla="*/ 800 h 4783"/>
              <a:gd name="connsiteX8" fmla="*/ 11692 w 19230"/>
              <a:gd name="connsiteY8" fmla="*/ 0 h 4783"/>
              <a:gd name="connsiteX9" fmla="*/ 12500 w 19230"/>
              <a:gd name="connsiteY9" fmla="*/ 792 h 4783"/>
              <a:gd name="connsiteX10" fmla="*/ 15020 w 19230"/>
              <a:gd name="connsiteY10" fmla="*/ 792 h 4783"/>
              <a:gd name="connsiteX11" fmla="*/ 15852 w 19230"/>
              <a:gd name="connsiteY11" fmla="*/ 8 h 4783"/>
              <a:gd name="connsiteX12" fmla="*/ 16676 w 19230"/>
              <a:gd name="connsiteY12" fmla="*/ 808 h 4783"/>
              <a:gd name="connsiteX13" fmla="*/ 19230 w 19230"/>
              <a:gd name="connsiteY13" fmla="*/ 805 h 4783"/>
              <a:gd name="connsiteX14" fmla="*/ 19230 w 19230"/>
              <a:gd name="connsiteY14" fmla="*/ 4783 h 4783"/>
              <a:gd name="connsiteX15" fmla="*/ 0 w 19230"/>
              <a:gd name="connsiteY15" fmla="*/ 4783 h 4783"/>
              <a:gd name="connsiteX16" fmla="*/ 0 w 19230"/>
              <a:gd name="connsiteY16" fmla="*/ 805 h 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30" h="4783">
                <a:moveTo>
                  <a:pt x="0" y="805"/>
                </a:moveTo>
                <a:lnTo>
                  <a:pt x="2552" y="800"/>
                </a:lnTo>
                <a:lnTo>
                  <a:pt x="3360" y="0"/>
                </a:lnTo>
                <a:lnTo>
                  <a:pt x="4184" y="800"/>
                </a:lnTo>
                <a:lnTo>
                  <a:pt x="6696" y="792"/>
                </a:lnTo>
                <a:lnTo>
                  <a:pt x="7520" y="16"/>
                </a:lnTo>
                <a:lnTo>
                  <a:pt x="8344" y="792"/>
                </a:lnTo>
                <a:lnTo>
                  <a:pt x="10892" y="800"/>
                </a:lnTo>
                <a:lnTo>
                  <a:pt x="11692" y="0"/>
                </a:lnTo>
                <a:lnTo>
                  <a:pt x="12500" y="792"/>
                </a:lnTo>
                <a:lnTo>
                  <a:pt x="15020" y="792"/>
                </a:lnTo>
                <a:lnTo>
                  <a:pt x="15852" y="8"/>
                </a:lnTo>
                <a:lnTo>
                  <a:pt x="16676" y="808"/>
                </a:lnTo>
                <a:lnTo>
                  <a:pt x="19230" y="805"/>
                </a:lnTo>
                <a:lnTo>
                  <a:pt x="19230" y="4783"/>
                </a:lnTo>
                <a:lnTo>
                  <a:pt x="0" y="4783"/>
                </a:lnTo>
                <a:lnTo>
                  <a:pt x="0" y="805"/>
                </a:ln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1111251" y="1852636"/>
            <a:ext cx="210375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3748406" y="1852636"/>
            <a:ext cx="210375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385561" y="1852636"/>
            <a:ext cx="210375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文本框 22"/>
          <p:cNvSpPr txBox="1"/>
          <p:nvPr/>
        </p:nvSpPr>
        <p:spPr>
          <a:xfrm flipH="1">
            <a:off x="9022716" y="1852636"/>
            <a:ext cx="210375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333240" y="517714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公文包"/>
          <p:cNvSpPr/>
          <p:nvPr/>
        </p:nvSpPr>
        <p:spPr>
          <a:xfrm>
            <a:off x="4479290" y="5330496"/>
            <a:ext cx="607695" cy="607695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69125" y="517714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雨伞"/>
          <p:cNvSpPr/>
          <p:nvPr/>
        </p:nvSpPr>
        <p:spPr>
          <a:xfrm>
            <a:off x="7125335" y="5319066"/>
            <a:ext cx="630555" cy="63055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 flipV="1">
            <a:off x="9605010" y="517714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灯泡"/>
          <p:cNvSpPr/>
          <p:nvPr/>
        </p:nvSpPr>
        <p:spPr>
          <a:xfrm>
            <a:off x="9846945" y="5289856"/>
            <a:ext cx="431800" cy="688975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rgbClr val="AF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697355" y="517714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手表"/>
          <p:cNvSpPr/>
          <p:nvPr/>
        </p:nvSpPr>
        <p:spPr bwMode="auto">
          <a:xfrm>
            <a:off x="1873885" y="5272711"/>
            <a:ext cx="553085" cy="723265"/>
          </a:xfrm>
          <a:custGeom>
            <a:avLst/>
            <a:gdLst>
              <a:gd name="T0" fmla="*/ 332163 w 3680"/>
              <a:gd name="T1" fmla="*/ 1905000 h 5304"/>
              <a:gd name="T2" fmla="*/ 320672 w 3680"/>
              <a:gd name="T3" fmla="*/ 1518182 h 5304"/>
              <a:gd name="T4" fmla="*/ 249571 w 3680"/>
              <a:gd name="T5" fmla="*/ 1468976 h 5304"/>
              <a:gd name="T6" fmla="*/ 185652 w 3680"/>
              <a:gd name="T7" fmla="*/ 1411151 h 5304"/>
              <a:gd name="T8" fmla="*/ 129992 w 3680"/>
              <a:gd name="T9" fmla="*/ 1345424 h 5304"/>
              <a:gd name="T10" fmla="*/ 82951 w 3680"/>
              <a:gd name="T11" fmla="*/ 1272514 h 5304"/>
              <a:gd name="T12" fmla="*/ 45605 w 3680"/>
              <a:gd name="T13" fmla="*/ 1193857 h 5304"/>
              <a:gd name="T14" fmla="*/ 19391 w 3680"/>
              <a:gd name="T15" fmla="*/ 1109813 h 5304"/>
              <a:gd name="T16" fmla="*/ 3950 w 3680"/>
              <a:gd name="T17" fmla="*/ 1021100 h 5304"/>
              <a:gd name="T18" fmla="*/ 0 w 3680"/>
              <a:gd name="T19" fmla="*/ 952500 h 5304"/>
              <a:gd name="T20" fmla="*/ 6464 w 3680"/>
              <a:gd name="T21" fmla="*/ 860913 h 5304"/>
              <a:gd name="T22" fmla="*/ 25137 w 3680"/>
              <a:gd name="T23" fmla="*/ 773637 h 5304"/>
              <a:gd name="T24" fmla="*/ 54223 w 3680"/>
              <a:gd name="T25" fmla="*/ 690311 h 5304"/>
              <a:gd name="T26" fmla="*/ 94083 w 3680"/>
              <a:gd name="T27" fmla="*/ 613091 h 5304"/>
              <a:gd name="T28" fmla="*/ 143279 w 3680"/>
              <a:gd name="T29" fmla="*/ 541977 h 5304"/>
              <a:gd name="T30" fmla="*/ 201452 w 3680"/>
              <a:gd name="T31" fmla="*/ 478405 h 5304"/>
              <a:gd name="T32" fmla="*/ 266808 w 3680"/>
              <a:gd name="T33" fmla="*/ 422376 h 5304"/>
              <a:gd name="T34" fmla="*/ 339345 w 3680"/>
              <a:gd name="T35" fmla="*/ 375325 h 5304"/>
              <a:gd name="T36" fmla="*/ 989307 w 3680"/>
              <a:gd name="T37" fmla="*/ 375325 h 5304"/>
              <a:gd name="T38" fmla="*/ 1019471 w 3680"/>
              <a:gd name="T39" fmla="*/ 397952 h 5304"/>
              <a:gd name="T40" fmla="*/ 1088776 w 3680"/>
              <a:gd name="T41" fmla="*/ 449313 h 5304"/>
              <a:gd name="T42" fmla="*/ 1150541 w 3680"/>
              <a:gd name="T43" fmla="*/ 509293 h 5304"/>
              <a:gd name="T44" fmla="*/ 1204405 w 3680"/>
              <a:gd name="T45" fmla="*/ 576816 h 5304"/>
              <a:gd name="T46" fmla="*/ 1248933 w 3680"/>
              <a:gd name="T47" fmla="*/ 651162 h 5304"/>
              <a:gd name="T48" fmla="*/ 1283406 w 3680"/>
              <a:gd name="T49" fmla="*/ 731256 h 5304"/>
              <a:gd name="T50" fmla="*/ 1307824 w 3680"/>
              <a:gd name="T51" fmla="*/ 816377 h 5304"/>
              <a:gd name="T52" fmla="*/ 1320034 w 3680"/>
              <a:gd name="T53" fmla="*/ 906527 h 5304"/>
              <a:gd name="T54" fmla="*/ 1321111 w 3680"/>
              <a:gd name="T55" fmla="*/ 975486 h 5304"/>
              <a:gd name="T56" fmla="*/ 1311774 w 3680"/>
              <a:gd name="T57" fmla="*/ 1065995 h 5304"/>
              <a:gd name="T58" fmla="*/ 1290588 w 3680"/>
              <a:gd name="T59" fmla="*/ 1152554 h 5304"/>
              <a:gd name="T60" fmla="*/ 1258628 w 3680"/>
              <a:gd name="T61" fmla="*/ 1234084 h 5304"/>
              <a:gd name="T62" fmla="*/ 1216255 w 3680"/>
              <a:gd name="T63" fmla="*/ 1309867 h 5304"/>
              <a:gd name="T64" fmla="*/ 1164905 w 3680"/>
              <a:gd name="T65" fmla="*/ 1378826 h 5304"/>
              <a:gd name="T66" fmla="*/ 1104936 w 3680"/>
              <a:gd name="T67" fmla="*/ 1440962 h 5304"/>
              <a:gd name="T68" fmla="*/ 1037426 w 3680"/>
              <a:gd name="T69" fmla="*/ 1494836 h 5304"/>
              <a:gd name="T70" fmla="*/ 982125 w 3680"/>
              <a:gd name="T71" fmla="*/ 1529316 h 5304"/>
              <a:gd name="T72" fmla="*/ 561625 w 3680"/>
              <a:gd name="T73" fmla="*/ 1067073 h 5304"/>
              <a:gd name="T74" fmla="*/ 569525 w 3680"/>
              <a:gd name="T75" fmla="*/ 1074256 h 5304"/>
              <a:gd name="T76" fmla="*/ 585684 w 3680"/>
              <a:gd name="T77" fmla="*/ 1086827 h 5304"/>
              <a:gd name="T78" fmla="*/ 594302 w 3680"/>
              <a:gd name="T79" fmla="*/ 1091137 h 5304"/>
              <a:gd name="T80" fmla="*/ 610462 w 3680"/>
              <a:gd name="T81" fmla="*/ 1096165 h 5304"/>
              <a:gd name="T82" fmla="*/ 620875 w 3680"/>
              <a:gd name="T83" fmla="*/ 1098679 h 5304"/>
              <a:gd name="T84" fmla="*/ 1025935 w 3680"/>
              <a:gd name="T85" fmla="*/ 1130286 h 5304"/>
              <a:gd name="T86" fmla="*/ 1058971 w 3680"/>
              <a:gd name="T87" fmla="*/ 1123102 h 5304"/>
              <a:gd name="T88" fmla="*/ 1085545 w 3680"/>
              <a:gd name="T89" fmla="*/ 1104067 h 5304"/>
              <a:gd name="T90" fmla="*/ 1103858 w 3680"/>
              <a:gd name="T91" fmla="*/ 1076770 h 5304"/>
              <a:gd name="T92" fmla="*/ 1109604 w 3680"/>
              <a:gd name="T93" fmla="*/ 1051270 h 5304"/>
              <a:gd name="T94" fmla="*/ 1105295 w 3680"/>
              <a:gd name="T95" fmla="*/ 1017508 h 5304"/>
              <a:gd name="T96" fmla="*/ 1089135 w 3680"/>
              <a:gd name="T97" fmla="*/ 989135 h 5304"/>
              <a:gd name="T98" fmla="*/ 1063281 w 3680"/>
              <a:gd name="T99" fmla="*/ 968303 h 5304"/>
              <a:gd name="T100" fmla="*/ 1030603 w 3680"/>
              <a:gd name="T101" fmla="*/ 959324 h 5304"/>
              <a:gd name="T102" fmla="*/ 445278 w 3680"/>
              <a:gd name="T103" fmla="*/ 642183 h 5304"/>
              <a:gd name="T104" fmla="*/ 417269 w 3680"/>
              <a:gd name="T105" fmla="*/ 622788 h 5304"/>
              <a:gd name="T106" fmla="*/ 385309 w 3680"/>
              <a:gd name="T107" fmla="*/ 615964 h 5304"/>
              <a:gd name="T108" fmla="*/ 352631 w 3680"/>
              <a:gd name="T109" fmla="*/ 621711 h 5304"/>
              <a:gd name="T110" fmla="*/ 330368 w 3680"/>
              <a:gd name="T111" fmla="*/ 634282 h 5304"/>
              <a:gd name="T112" fmla="*/ 308104 w 3680"/>
              <a:gd name="T113" fmla="*/ 660141 h 5304"/>
              <a:gd name="T114" fmla="*/ 298408 w 3680"/>
              <a:gd name="T115" fmla="*/ 691748 h 5304"/>
              <a:gd name="T116" fmla="*/ 300563 w 3680"/>
              <a:gd name="T117" fmla="*/ 724432 h 5304"/>
              <a:gd name="T118" fmla="*/ 316004 w 3680"/>
              <a:gd name="T119" fmla="*/ 754960 h 53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680" h="5304">
                <a:moveTo>
                  <a:pt x="2735" y="4258"/>
                </a:moveTo>
                <a:lnTo>
                  <a:pt x="2755" y="4258"/>
                </a:lnTo>
                <a:lnTo>
                  <a:pt x="2755" y="5304"/>
                </a:lnTo>
                <a:lnTo>
                  <a:pt x="925" y="5304"/>
                </a:lnTo>
                <a:lnTo>
                  <a:pt x="925" y="4258"/>
                </a:lnTo>
                <a:lnTo>
                  <a:pt x="945" y="4258"/>
                </a:lnTo>
                <a:lnTo>
                  <a:pt x="893" y="4227"/>
                </a:lnTo>
                <a:lnTo>
                  <a:pt x="842" y="4196"/>
                </a:lnTo>
                <a:lnTo>
                  <a:pt x="792" y="4162"/>
                </a:lnTo>
                <a:lnTo>
                  <a:pt x="743" y="4126"/>
                </a:lnTo>
                <a:lnTo>
                  <a:pt x="695" y="4090"/>
                </a:lnTo>
                <a:lnTo>
                  <a:pt x="649" y="4052"/>
                </a:lnTo>
                <a:lnTo>
                  <a:pt x="604" y="4012"/>
                </a:lnTo>
                <a:lnTo>
                  <a:pt x="561" y="3971"/>
                </a:lnTo>
                <a:lnTo>
                  <a:pt x="517" y="3929"/>
                </a:lnTo>
                <a:lnTo>
                  <a:pt x="476" y="3885"/>
                </a:lnTo>
                <a:lnTo>
                  <a:pt x="438" y="3839"/>
                </a:lnTo>
                <a:lnTo>
                  <a:pt x="399" y="3793"/>
                </a:lnTo>
                <a:lnTo>
                  <a:pt x="362" y="3746"/>
                </a:lnTo>
                <a:lnTo>
                  <a:pt x="327" y="3697"/>
                </a:lnTo>
                <a:lnTo>
                  <a:pt x="294" y="3647"/>
                </a:lnTo>
                <a:lnTo>
                  <a:pt x="262" y="3596"/>
                </a:lnTo>
                <a:lnTo>
                  <a:pt x="231" y="3543"/>
                </a:lnTo>
                <a:lnTo>
                  <a:pt x="203" y="3491"/>
                </a:lnTo>
                <a:lnTo>
                  <a:pt x="176" y="3436"/>
                </a:lnTo>
                <a:lnTo>
                  <a:pt x="151" y="3380"/>
                </a:lnTo>
                <a:lnTo>
                  <a:pt x="127" y="3324"/>
                </a:lnTo>
                <a:lnTo>
                  <a:pt x="106" y="3267"/>
                </a:lnTo>
                <a:lnTo>
                  <a:pt x="86" y="3209"/>
                </a:lnTo>
                <a:lnTo>
                  <a:pt x="70" y="3150"/>
                </a:lnTo>
                <a:lnTo>
                  <a:pt x="54" y="3090"/>
                </a:lnTo>
                <a:lnTo>
                  <a:pt x="39" y="3029"/>
                </a:lnTo>
                <a:lnTo>
                  <a:pt x="28" y="2968"/>
                </a:lnTo>
                <a:lnTo>
                  <a:pt x="18" y="2906"/>
                </a:lnTo>
                <a:lnTo>
                  <a:pt x="11" y="2843"/>
                </a:lnTo>
                <a:lnTo>
                  <a:pt x="5" y="2780"/>
                </a:lnTo>
                <a:lnTo>
                  <a:pt x="2" y="2716"/>
                </a:lnTo>
                <a:lnTo>
                  <a:pt x="0" y="2652"/>
                </a:lnTo>
                <a:lnTo>
                  <a:pt x="2" y="2587"/>
                </a:lnTo>
                <a:lnTo>
                  <a:pt x="5" y="2524"/>
                </a:lnTo>
                <a:lnTo>
                  <a:pt x="11" y="2459"/>
                </a:lnTo>
                <a:lnTo>
                  <a:pt x="18" y="2397"/>
                </a:lnTo>
                <a:lnTo>
                  <a:pt x="28" y="2335"/>
                </a:lnTo>
                <a:lnTo>
                  <a:pt x="39" y="2273"/>
                </a:lnTo>
                <a:lnTo>
                  <a:pt x="54" y="2212"/>
                </a:lnTo>
                <a:lnTo>
                  <a:pt x="70" y="2154"/>
                </a:lnTo>
                <a:lnTo>
                  <a:pt x="86" y="2094"/>
                </a:lnTo>
                <a:lnTo>
                  <a:pt x="106" y="2036"/>
                </a:lnTo>
                <a:lnTo>
                  <a:pt x="127" y="1979"/>
                </a:lnTo>
                <a:lnTo>
                  <a:pt x="151" y="1922"/>
                </a:lnTo>
                <a:lnTo>
                  <a:pt x="176" y="1867"/>
                </a:lnTo>
                <a:lnTo>
                  <a:pt x="203" y="1813"/>
                </a:lnTo>
                <a:lnTo>
                  <a:pt x="231" y="1759"/>
                </a:lnTo>
                <a:lnTo>
                  <a:pt x="262" y="1707"/>
                </a:lnTo>
                <a:lnTo>
                  <a:pt x="294" y="1655"/>
                </a:lnTo>
                <a:lnTo>
                  <a:pt x="327" y="1606"/>
                </a:lnTo>
                <a:lnTo>
                  <a:pt x="362" y="1557"/>
                </a:lnTo>
                <a:lnTo>
                  <a:pt x="399" y="1509"/>
                </a:lnTo>
                <a:lnTo>
                  <a:pt x="438" y="1463"/>
                </a:lnTo>
                <a:lnTo>
                  <a:pt x="476" y="1418"/>
                </a:lnTo>
                <a:lnTo>
                  <a:pt x="517" y="1374"/>
                </a:lnTo>
                <a:lnTo>
                  <a:pt x="561" y="1332"/>
                </a:lnTo>
                <a:lnTo>
                  <a:pt x="604" y="1291"/>
                </a:lnTo>
                <a:lnTo>
                  <a:pt x="649" y="1251"/>
                </a:lnTo>
                <a:lnTo>
                  <a:pt x="695" y="1213"/>
                </a:lnTo>
                <a:lnTo>
                  <a:pt x="743" y="1176"/>
                </a:lnTo>
                <a:lnTo>
                  <a:pt x="792" y="1140"/>
                </a:lnTo>
                <a:lnTo>
                  <a:pt x="842" y="1108"/>
                </a:lnTo>
                <a:lnTo>
                  <a:pt x="893" y="1075"/>
                </a:lnTo>
                <a:lnTo>
                  <a:pt x="945" y="1045"/>
                </a:lnTo>
                <a:lnTo>
                  <a:pt x="925" y="1045"/>
                </a:lnTo>
                <a:lnTo>
                  <a:pt x="925" y="0"/>
                </a:lnTo>
                <a:lnTo>
                  <a:pt x="2755" y="0"/>
                </a:lnTo>
                <a:lnTo>
                  <a:pt x="2755" y="1045"/>
                </a:lnTo>
                <a:lnTo>
                  <a:pt x="2735" y="1045"/>
                </a:lnTo>
                <a:lnTo>
                  <a:pt x="2788" y="1075"/>
                </a:lnTo>
                <a:lnTo>
                  <a:pt x="2839" y="1108"/>
                </a:lnTo>
                <a:lnTo>
                  <a:pt x="2889" y="1140"/>
                </a:lnTo>
                <a:lnTo>
                  <a:pt x="2938" y="1176"/>
                </a:lnTo>
                <a:lnTo>
                  <a:pt x="2986" y="1213"/>
                </a:lnTo>
                <a:lnTo>
                  <a:pt x="3032" y="1251"/>
                </a:lnTo>
                <a:lnTo>
                  <a:pt x="3077" y="1291"/>
                </a:lnTo>
                <a:lnTo>
                  <a:pt x="3121" y="1332"/>
                </a:lnTo>
                <a:lnTo>
                  <a:pt x="3163" y="1374"/>
                </a:lnTo>
                <a:lnTo>
                  <a:pt x="3204" y="1418"/>
                </a:lnTo>
                <a:lnTo>
                  <a:pt x="3244" y="1463"/>
                </a:lnTo>
                <a:lnTo>
                  <a:pt x="3282" y="1509"/>
                </a:lnTo>
                <a:lnTo>
                  <a:pt x="3319" y="1557"/>
                </a:lnTo>
                <a:lnTo>
                  <a:pt x="3354" y="1606"/>
                </a:lnTo>
                <a:lnTo>
                  <a:pt x="3387" y="1655"/>
                </a:lnTo>
                <a:lnTo>
                  <a:pt x="3419" y="1707"/>
                </a:lnTo>
                <a:lnTo>
                  <a:pt x="3449" y="1759"/>
                </a:lnTo>
                <a:lnTo>
                  <a:pt x="3478" y="1813"/>
                </a:lnTo>
                <a:lnTo>
                  <a:pt x="3505" y="1867"/>
                </a:lnTo>
                <a:lnTo>
                  <a:pt x="3530" y="1922"/>
                </a:lnTo>
                <a:lnTo>
                  <a:pt x="3553" y="1979"/>
                </a:lnTo>
                <a:lnTo>
                  <a:pt x="3574" y="2036"/>
                </a:lnTo>
                <a:lnTo>
                  <a:pt x="3594" y="2094"/>
                </a:lnTo>
                <a:lnTo>
                  <a:pt x="3612" y="2154"/>
                </a:lnTo>
                <a:lnTo>
                  <a:pt x="3628" y="2212"/>
                </a:lnTo>
                <a:lnTo>
                  <a:pt x="3642" y="2273"/>
                </a:lnTo>
                <a:lnTo>
                  <a:pt x="3653" y="2335"/>
                </a:lnTo>
                <a:lnTo>
                  <a:pt x="3663" y="2397"/>
                </a:lnTo>
                <a:lnTo>
                  <a:pt x="3670" y="2459"/>
                </a:lnTo>
                <a:lnTo>
                  <a:pt x="3676" y="2524"/>
                </a:lnTo>
                <a:lnTo>
                  <a:pt x="3679" y="2587"/>
                </a:lnTo>
                <a:lnTo>
                  <a:pt x="3680" y="2652"/>
                </a:lnTo>
                <a:lnTo>
                  <a:pt x="3679" y="2716"/>
                </a:lnTo>
                <a:lnTo>
                  <a:pt x="3676" y="2780"/>
                </a:lnTo>
                <a:lnTo>
                  <a:pt x="3670" y="2843"/>
                </a:lnTo>
                <a:lnTo>
                  <a:pt x="3663" y="2906"/>
                </a:lnTo>
                <a:lnTo>
                  <a:pt x="3653" y="2968"/>
                </a:lnTo>
                <a:lnTo>
                  <a:pt x="3642" y="3029"/>
                </a:lnTo>
                <a:lnTo>
                  <a:pt x="3628" y="3090"/>
                </a:lnTo>
                <a:lnTo>
                  <a:pt x="3612" y="3150"/>
                </a:lnTo>
                <a:lnTo>
                  <a:pt x="3594" y="3209"/>
                </a:lnTo>
                <a:lnTo>
                  <a:pt x="3574" y="3267"/>
                </a:lnTo>
                <a:lnTo>
                  <a:pt x="3553" y="3324"/>
                </a:lnTo>
                <a:lnTo>
                  <a:pt x="3530" y="3380"/>
                </a:lnTo>
                <a:lnTo>
                  <a:pt x="3505" y="3436"/>
                </a:lnTo>
                <a:lnTo>
                  <a:pt x="3478" y="3491"/>
                </a:lnTo>
                <a:lnTo>
                  <a:pt x="3449" y="3543"/>
                </a:lnTo>
                <a:lnTo>
                  <a:pt x="3419" y="3596"/>
                </a:lnTo>
                <a:lnTo>
                  <a:pt x="3387" y="3647"/>
                </a:lnTo>
                <a:lnTo>
                  <a:pt x="3354" y="3697"/>
                </a:lnTo>
                <a:lnTo>
                  <a:pt x="3319" y="3746"/>
                </a:lnTo>
                <a:lnTo>
                  <a:pt x="3282" y="3793"/>
                </a:lnTo>
                <a:lnTo>
                  <a:pt x="3244" y="3839"/>
                </a:lnTo>
                <a:lnTo>
                  <a:pt x="3204" y="3885"/>
                </a:lnTo>
                <a:lnTo>
                  <a:pt x="3163" y="3929"/>
                </a:lnTo>
                <a:lnTo>
                  <a:pt x="3121" y="3971"/>
                </a:lnTo>
                <a:lnTo>
                  <a:pt x="3077" y="4012"/>
                </a:lnTo>
                <a:lnTo>
                  <a:pt x="3032" y="4052"/>
                </a:lnTo>
                <a:lnTo>
                  <a:pt x="2986" y="4090"/>
                </a:lnTo>
                <a:lnTo>
                  <a:pt x="2938" y="4126"/>
                </a:lnTo>
                <a:lnTo>
                  <a:pt x="2889" y="4162"/>
                </a:lnTo>
                <a:lnTo>
                  <a:pt x="2839" y="4196"/>
                </a:lnTo>
                <a:lnTo>
                  <a:pt x="2788" y="4227"/>
                </a:lnTo>
                <a:lnTo>
                  <a:pt x="2735" y="4258"/>
                </a:lnTo>
                <a:close/>
                <a:moveTo>
                  <a:pt x="880" y="2102"/>
                </a:moveTo>
                <a:lnTo>
                  <a:pt x="1563" y="2969"/>
                </a:lnTo>
                <a:lnTo>
                  <a:pt x="1564" y="2971"/>
                </a:lnTo>
                <a:lnTo>
                  <a:pt x="1567" y="2973"/>
                </a:lnTo>
                <a:lnTo>
                  <a:pt x="1576" y="2983"/>
                </a:lnTo>
                <a:lnTo>
                  <a:pt x="1586" y="2991"/>
                </a:lnTo>
                <a:lnTo>
                  <a:pt x="1608" y="3007"/>
                </a:lnTo>
                <a:lnTo>
                  <a:pt x="1622" y="3021"/>
                </a:lnTo>
                <a:lnTo>
                  <a:pt x="1631" y="3026"/>
                </a:lnTo>
                <a:lnTo>
                  <a:pt x="1638" y="3031"/>
                </a:lnTo>
                <a:lnTo>
                  <a:pt x="1646" y="3035"/>
                </a:lnTo>
                <a:lnTo>
                  <a:pt x="1655" y="3038"/>
                </a:lnTo>
                <a:lnTo>
                  <a:pt x="1664" y="3041"/>
                </a:lnTo>
                <a:lnTo>
                  <a:pt x="1673" y="3043"/>
                </a:lnTo>
                <a:lnTo>
                  <a:pt x="1700" y="3052"/>
                </a:lnTo>
                <a:lnTo>
                  <a:pt x="1714" y="3056"/>
                </a:lnTo>
                <a:lnTo>
                  <a:pt x="1727" y="3059"/>
                </a:lnTo>
                <a:lnTo>
                  <a:pt x="1729" y="3059"/>
                </a:lnTo>
                <a:lnTo>
                  <a:pt x="1732" y="3060"/>
                </a:lnTo>
                <a:lnTo>
                  <a:pt x="2833" y="3147"/>
                </a:lnTo>
                <a:lnTo>
                  <a:pt x="2857" y="3147"/>
                </a:lnTo>
                <a:lnTo>
                  <a:pt x="2882" y="3146"/>
                </a:lnTo>
                <a:lnTo>
                  <a:pt x="2905" y="3142"/>
                </a:lnTo>
                <a:lnTo>
                  <a:pt x="2927" y="3135"/>
                </a:lnTo>
                <a:lnTo>
                  <a:pt x="2949" y="3127"/>
                </a:lnTo>
                <a:lnTo>
                  <a:pt x="2969" y="3116"/>
                </a:lnTo>
                <a:lnTo>
                  <a:pt x="2989" y="3104"/>
                </a:lnTo>
                <a:lnTo>
                  <a:pt x="3007" y="3090"/>
                </a:lnTo>
                <a:lnTo>
                  <a:pt x="3023" y="3074"/>
                </a:lnTo>
                <a:lnTo>
                  <a:pt x="3038" y="3057"/>
                </a:lnTo>
                <a:lnTo>
                  <a:pt x="3052" y="3039"/>
                </a:lnTo>
                <a:lnTo>
                  <a:pt x="3063" y="3019"/>
                </a:lnTo>
                <a:lnTo>
                  <a:pt x="3074" y="2998"/>
                </a:lnTo>
                <a:lnTo>
                  <a:pt x="3081" y="2974"/>
                </a:lnTo>
                <a:lnTo>
                  <a:pt x="3087" y="2951"/>
                </a:lnTo>
                <a:lnTo>
                  <a:pt x="3090" y="2927"/>
                </a:lnTo>
                <a:lnTo>
                  <a:pt x="3091" y="2903"/>
                </a:lnTo>
                <a:lnTo>
                  <a:pt x="3089" y="2879"/>
                </a:lnTo>
                <a:lnTo>
                  <a:pt x="3084" y="2856"/>
                </a:lnTo>
                <a:lnTo>
                  <a:pt x="3078" y="2833"/>
                </a:lnTo>
                <a:lnTo>
                  <a:pt x="3070" y="2812"/>
                </a:lnTo>
                <a:lnTo>
                  <a:pt x="3059" y="2791"/>
                </a:lnTo>
                <a:lnTo>
                  <a:pt x="3047" y="2772"/>
                </a:lnTo>
                <a:lnTo>
                  <a:pt x="3033" y="2754"/>
                </a:lnTo>
                <a:lnTo>
                  <a:pt x="3017" y="2737"/>
                </a:lnTo>
                <a:lnTo>
                  <a:pt x="3000" y="2721"/>
                </a:lnTo>
                <a:lnTo>
                  <a:pt x="2981" y="2707"/>
                </a:lnTo>
                <a:lnTo>
                  <a:pt x="2961" y="2696"/>
                </a:lnTo>
                <a:lnTo>
                  <a:pt x="2940" y="2686"/>
                </a:lnTo>
                <a:lnTo>
                  <a:pt x="2917" y="2679"/>
                </a:lnTo>
                <a:lnTo>
                  <a:pt x="2894" y="2674"/>
                </a:lnTo>
                <a:lnTo>
                  <a:pt x="2870" y="2671"/>
                </a:lnTo>
                <a:lnTo>
                  <a:pt x="1873" y="2592"/>
                </a:lnTo>
                <a:lnTo>
                  <a:pt x="1255" y="1807"/>
                </a:lnTo>
                <a:lnTo>
                  <a:pt x="1240" y="1788"/>
                </a:lnTo>
                <a:lnTo>
                  <a:pt x="1222" y="1771"/>
                </a:lnTo>
                <a:lnTo>
                  <a:pt x="1203" y="1757"/>
                </a:lnTo>
                <a:lnTo>
                  <a:pt x="1183" y="1745"/>
                </a:lnTo>
                <a:lnTo>
                  <a:pt x="1162" y="1734"/>
                </a:lnTo>
                <a:lnTo>
                  <a:pt x="1141" y="1727"/>
                </a:lnTo>
                <a:lnTo>
                  <a:pt x="1119" y="1721"/>
                </a:lnTo>
                <a:lnTo>
                  <a:pt x="1096" y="1716"/>
                </a:lnTo>
                <a:lnTo>
                  <a:pt x="1073" y="1715"/>
                </a:lnTo>
                <a:lnTo>
                  <a:pt x="1050" y="1715"/>
                </a:lnTo>
                <a:lnTo>
                  <a:pt x="1027" y="1718"/>
                </a:lnTo>
                <a:lnTo>
                  <a:pt x="1004" y="1724"/>
                </a:lnTo>
                <a:lnTo>
                  <a:pt x="982" y="1731"/>
                </a:lnTo>
                <a:lnTo>
                  <a:pt x="961" y="1741"/>
                </a:lnTo>
                <a:lnTo>
                  <a:pt x="940" y="1752"/>
                </a:lnTo>
                <a:lnTo>
                  <a:pt x="920" y="1766"/>
                </a:lnTo>
                <a:lnTo>
                  <a:pt x="901" y="1783"/>
                </a:lnTo>
                <a:lnTo>
                  <a:pt x="885" y="1799"/>
                </a:lnTo>
                <a:lnTo>
                  <a:pt x="871" y="1818"/>
                </a:lnTo>
                <a:lnTo>
                  <a:pt x="858" y="1838"/>
                </a:lnTo>
                <a:lnTo>
                  <a:pt x="849" y="1859"/>
                </a:lnTo>
                <a:lnTo>
                  <a:pt x="840" y="1881"/>
                </a:lnTo>
                <a:lnTo>
                  <a:pt x="834" y="1903"/>
                </a:lnTo>
                <a:lnTo>
                  <a:pt x="831" y="1926"/>
                </a:lnTo>
                <a:lnTo>
                  <a:pt x="829" y="1949"/>
                </a:lnTo>
                <a:lnTo>
                  <a:pt x="830" y="1972"/>
                </a:lnTo>
                <a:lnTo>
                  <a:pt x="832" y="1995"/>
                </a:lnTo>
                <a:lnTo>
                  <a:pt x="837" y="2017"/>
                </a:lnTo>
                <a:lnTo>
                  <a:pt x="844" y="2039"/>
                </a:lnTo>
                <a:lnTo>
                  <a:pt x="854" y="2061"/>
                </a:lnTo>
                <a:lnTo>
                  <a:pt x="865" y="2082"/>
                </a:lnTo>
                <a:lnTo>
                  <a:pt x="880" y="2102"/>
                </a:lnTo>
                <a:close/>
              </a:path>
            </a:pathLst>
          </a:custGeom>
          <a:solidFill>
            <a:srgbClr val="AFCBD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圆角箭头"/>
          <p:cNvSpPr/>
          <p:nvPr/>
        </p:nvSpPr>
        <p:spPr>
          <a:xfrm rot="16200000">
            <a:off x="1990091" y="3985427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圆角箭头"/>
          <p:cNvSpPr/>
          <p:nvPr/>
        </p:nvSpPr>
        <p:spPr>
          <a:xfrm rot="16200000">
            <a:off x="4631056" y="3985427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圆角箭头"/>
          <p:cNvSpPr/>
          <p:nvPr/>
        </p:nvSpPr>
        <p:spPr>
          <a:xfrm rot="16200000">
            <a:off x="7264401" y="3985427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圆角箭头"/>
          <p:cNvSpPr/>
          <p:nvPr/>
        </p:nvSpPr>
        <p:spPr>
          <a:xfrm rot="16200000">
            <a:off x="9905366" y="3985427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1126" y="3762830"/>
            <a:ext cx="440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研究内容与思路</a:t>
            </a:r>
            <a:endParaRPr lang="zh-CN" altLang="en-US" sz="3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54235" y="2653324"/>
            <a:ext cx="854665" cy="854665"/>
          </a:xfrm>
          <a:prstGeom prst="ellipse">
            <a:avLst/>
          </a:pr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6900" y="2526658"/>
            <a:ext cx="63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3100" y="2526658"/>
            <a:ext cx="2358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AFCB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AFCB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研究内容</a:t>
            </a:r>
            <a:endParaRPr lang="zh-CN" altLang="en-US"/>
          </a:p>
        </p:txBody>
      </p:sp>
      <p:sp>
        <p:nvSpPr>
          <p:cNvPr id="25" name="右箭头标注 1"/>
          <p:cNvSpPr/>
          <p:nvPr/>
        </p:nvSpPr>
        <p:spPr>
          <a:xfrm>
            <a:off x="406796" y="1438174"/>
            <a:ext cx="3114776" cy="5003344"/>
          </a:xfrm>
          <a:prstGeom prst="roundRect">
            <a:avLst>
              <a:gd name="adj" fmla="val 50000"/>
            </a:avLst>
          </a:prstGeom>
          <a:solidFill>
            <a:srgbClr val="B3C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0"/>
          <p:cNvSpPr txBox="1"/>
          <p:nvPr/>
        </p:nvSpPr>
        <p:spPr>
          <a:xfrm flipH="1">
            <a:off x="6516195" y="1653324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2"/>
          <p:cNvSpPr txBox="1"/>
          <p:nvPr/>
        </p:nvSpPr>
        <p:spPr>
          <a:xfrm flipH="1">
            <a:off x="6506670" y="2026704"/>
            <a:ext cx="47764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6516195" y="3423069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22"/>
          <p:cNvSpPr txBox="1"/>
          <p:nvPr/>
        </p:nvSpPr>
        <p:spPr>
          <a:xfrm flipH="1">
            <a:off x="6506670" y="3796449"/>
            <a:ext cx="47764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5" name="文本框 20"/>
          <p:cNvSpPr txBox="1"/>
          <p:nvPr/>
        </p:nvSpPr>
        <p:spPr>
          <a:xfrm flipH="1">
            <a:off x="6516195" y="5192814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22"/>
          <p:cNvSpPr txBox="1"/>
          <p:nvPr/>
        </p:nvSpPr>
        <p:spPr>
          <a:xfrm flipH="1">
            <a:off x="6506670" y="5566194"/>
            <a:ext cx="47764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1" name="文本框 20"/>
          <p:cNvSpPr txBox="1"/>
          <p:nvPr/>
        </p:nvSpPr>
        <p:spPr>
          <a:xfrm flipH="1">
            <a:off x="1057951" y="3447775"/>
            <a:ext cx="1812466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flipH="1">
            <a:off x="840174" y="3926942"/>
            <a:ext cx="2248021" cy="110600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向上箭头"/>
          <p:cNvSpPr/>
          <p:nvPr/>
        </p:nvSpPr>
        <p:spPr>
          <a:xfrm>
            <a:off x="3955255" y="2266099"/>
            <a:ext cx="890353" cy="63881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向上箭头"/>
          <p:cNvSpPr/>
          <p:nvPr/>
        </p:nvSpPr>
        <p:spPr>
          <a:xfrm flipV="1">
            <a:off x="3863815" y="4547654"/>
            <a:ext cx="890353" cy="63881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尖角箭头"/>
          <p:cNvSpPr/>
          <p:nvPr/>
        </p:nvSpPr>
        <p:spPr>
          <a:xfrm>
            <a:off x="4076700" y="3423704"/>
            <a:ext cx="784148" cy="456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E9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文本框 20"/>
          <p:cNvSpPr txBox="1"/>
          <p:nvPr/>
        </p:nvSpPr>
        <p:spPr>
          <a:xfrm flipH="1">
            <a:off x="5347954" y="1588375"/>
            <a:ext cx="97091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1.</a:t>
            </a:r>
            <a:endParaRPr lang="zh-CN" altLang="en-US" sz="7200" i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文本框 20"/>
          <p:cNvSpPr txBox="1"/>
          <p:nvPr/>
        </p:nvSpPr>
        <p:spPr>
          <a:xfrm flipH="1">
            <a:off x="5347954" y="3293121"/>
            <a:ext cx="97091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2.</a:t>
            </a:r>
            <a:endParaRPr lang="zh-CN" altLang="en-US" sz="7200" i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20"/>
          <p:cNvSpPr txBox="1"/>
          <p:nvPr/>
        </p:nvSpPr>
        <p:spPr>
          <a:xfrm flipH="1">
            <a:off x="5347954" y="5108359"/>
            <a:ext cx="97091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3.</a:t>
            </a:r>
            <a:endParaRPr lang="zh-CN" altLang="en-US" sz="7200" i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7" name="left-quote_56937"/>
          <p:cNvSpPr>
            <a:spLocks noChangeAspect="1"/>
          </p:cNvSpPr>
          <p:nvPr/>
        </p:nvSpPr>
        <p:spPr bwMode="auto">
          <a:xfrm>
            <a:off x="1415950" y="2286949"/>
            <a:ext cx="1096468" cy="1003510"/>
          </a:xfrm>
          <a:custGeom>
            <a:avLst/>
            <a:gdLst>
              <a:gd name="connsiteX0" fmla="*/ 466598 w 607795"/>
              <a:gd name="connsiteY0" fmla="*/ 355923 h 556267"/>
              <a:gd name="connsiteX1" fmla="*/ 461245 w 607795"/>
              <a:gd name="connsiteY1" fmla="*/ 415864 h 556267"/>
              <a:gd name="connsiteX2" fmla="*/ 460576 w 607795"/>
              <a:gd name="connsiteY2" fmla="*/ 441730 h 556267"/>
              <a:gd name="connsiteX3" fmla="*/ 463635 w 607795"/>
              <a:gd name="connsiteY3" fmla="*/ 521238 h 556267"/>
              <a:gd name="connsiteX4" fmla="*/ 463539 w 607795"/>
              <a:gd name="connsiteY4" fmla="*/ 523911 h 556267"/>
              <a:gd name="connsiteX5" fmla="*/ 510667 w 607795"/>
              <a:gd name="connsiteY5" fmla="*/ 523911 h 556267"/>
              <a:gd name="connsiteX6" fmla="*/ 475202 w 607795"/>
              <a:gd name="connsiteY6" fmla="*/ 355923 h 556267"/>
              <a:gd name="connsiteX7" fmla="*/ 266817 w 607795"/>
              <a:gd name="connsiteY7" fmla="*/ 56253 h 556267"/>
              <a:gd name="connsiteX8" fmla="*/ 279230 w 607795"/>
              <a:gd name="connsiteY8" fmla="*/ 56456 h 556267"/>
              <a:gd name="connsiteX9" fmla="*/ 287546 w 607795"/>
              <a:gd name="connsiteY9" fmla="*/ 77739 h 556267"/>
              <a:gd name="connsiteX10" fmla="*/ 169887 w 607795"/>
              <a:gd name="connsiteY10" fmla="*/ 346121 h 556267"/>
              <a:gd name="connsiteX11" fmla="*/ 152395 w 607795"/>
              <a:gd name="connsiteY11" fmla="*/ 359960 h 556267"/>
              <a:gd name="connsiteX12" fmla="*/ 131750 w 607795"/>
              <a:gd name="connsiteY12" fmla="*/ 351370 h 556267"/>
              <a:gd name="connsiteX13" fmla="*/ 98010 w 607795"/>
              <a:gd name="connsiteY13" fmla="*/ 310044 h 556267"/>
              <a:gd name="connsiteX14" fmla="*/ 66373 w 607795"/>
              <a:gd name="connsiteY14" fmla="*/ 370745 h 556267"/>
              <a:gd name="connsiteX15" fmla="*/ 52036 w 607795"/>
              <a:gd name="connsiteY15" fmla="*/ 379430 h 556267"/>
              <a:gd name="connsiteX16" fmla="*/ 44581 w 607795"/>
              <a:gd name="connsiteY16" fmla="*/ 377617 h 556267"/>
              <a:gd name="connsiteX17" fmla="*/ 37699 w 607795"/>
              <a:gd name="connsiteY17" fmla="*/ 355856 h 556267"/>
              <a:gd name="connsiteX18" fmla="*/ 75836 w 607795"/>
              <a:gd name="connsiteY18" fmla="*/ 282652 h 556267"/>
              <a:gd name="connsiteX19" fmla="*/ 93805 w 607795"/>
              <a:gd name="connsiteY19" fmla="*/ 269863 h 556267"/>
              <a:gd name="connsiteX20" fmla="*/ 114068 w 607795"/>
              <a:gd name="connsiteY20" fmla="*/ 278644 h 556267"/>
              <a:gd name="connsiteX21" fmla="*/ 146661 w 607795"/>
              <a:gd name="connsiteY21" fmla="*/ 318443 h 556267"/>
              <a:gd name="connsiteX22" fmla="*/ 257916 w 607795"/>
              <a:gd name="connsiteY22" fmla="*/ 64854 h 556267"/>
              <a:gd name="connsiteX23" fmla="*/ 266817 w 607795"/>
              <a:gd name="connsiteY23" fmla="*/ 56253 h 556267"/>
              <a:gd name="connsiteX24" fmla="*/ 452325 w 607795"/>
              <a:gd name="connsiteY24" fmla="*/ 36482 h 556267"/>
              <a:gd name="connsiteX25" fmla="*/ 516681 w 607795"/>
              <a:gd name="connsiteY25" fmla="*/ 100803 h 556267"/>
              <a:gd name="connsiteX26" fmla="*/ 452325 w 607795"/>
              <a:gd name="connsiteY26" fmla="*/ 165124 h 556267"/>
              <a:gd name="connsiteX27" fmla="*/ 387969 w 607795"/>
              <a:gd name="connsiteY27" fmla="*/ 100803 h 556267"/>
              <a:gd name="connsiteX28" fmla="*/ 452325 w 607795"/>
              <a:gd name="connsiteY28" fmla="*/ 36482 h 556267"/>
              <a:gd name="connsiteX29" fmla="*/ 16155 w 607795"/>
              <a:gd name="connsiteY29" fmla="*/ 0 h 556267"/>
              <a:gd name="connsiteX30" fmla="*/ 32406 w 607795"/>
              <a:gd name="connsiteY30" fmla="*/ 16130 h 556267"/>
              <a:gd name="connsiteX31" fmla="*/ 32406 w 607795"/>
              <a:gd name="connsiteY31" fmla="*/ 523911 h 556267"/>
              <a:gd name="connsiteX32" fmla="*/ 406087 w 607795"/>
              <a:gd name="connsiteY32" fmla="*/ 523911 h 556267"/>
              <a:gd name="connsiteX33" fmla="*/ 406087 w 607795"/>
              <a:gd name="connsiteY33" fmla="*/ 523433 h 556267"/>
              <a:gd name="connsiteX34" fmla="*/ 403028 w 607795"/>
              <a:gd name="connsiteY34" fmla="*/ 443830 h 556267"/>
              <a:gd name="connsiteX35" fmla="*/ 403888 w 607795"/>
              <a:gd name="connsiteY35" fmla="*/ 410710 h 556267"/>
              <a:gd name="connsiteX36" fmla="*/ 411249 w 607795"/>
              <a:gd name="connsiteY36" fmla="*/ 328912 h 556267"/>
              <a:gd name="connsiteX37" fmla="*/ 401785 w 607795"/>
              <a:gd name="connsiteY37" fmla="*/ 224301 h 556267"/>
              <a:gd name="connsiteX38" fmla="*/ 341178 w 607795"/>
              <a:gd name="connsiteY38" fmla="*/ 192231 h 556267"/>
              <a:gd name="connsiteX39" fmla="*/ 310301 w 607795"/>
              <a:gd name="connsiteY39" fmla="*/ 155675 h 556267"/>
              <a:gd name="connsiteX40" fmla="*/ 291182 w 607795"/>
              <a:gd name="connsiteY40" fmla="*/ 97643 h 556267"/>
              <a:gd name="connsiteX41" fmla="*/ 292711 w 607795"/>
              <a:gd name="connsiteY41" fmla="*/ 76835 h 556267"/>
              <a:gd name="connsiteX42" fmla="*/ 308580 w 607795"/>
              <a:gd name="connsiteY42" fmla="*/ 63186 h 556267"/>
              <a:gd name="connsiteX43" fmla="*/ 317088 w 607795"/>
              <a:gd name="connsiteY43" fmla="*/ 61755 h 556267"/>
              <a:gd name="connsiteX44" fmla="*/ 343090 w 607795"/>
              <a:gd name="connsiteY44" fmla="*/ 80558 h 556267"/>
              <a:gd name="connsiteX45" fmla="*/ 362209 w 607795"/>
              <a:gd name="connsiteY45" fmla="*/ 138590 h 556267"/>
              <a:gd name="connsiteX46" fmla="*/ 366988 w 607795"/>
              <a:gd name="connsiteY46" fmla="*/ 144126 h 556267"/>
              <a:gd name="connsiteX47" fmla="*/ 422051 w 607795"/>
              <a:gd name="connsiteY47" fmla="*/ 173237 h 556267"/>
              <a:gd name="connsiteX48" fmla="*/ 496710 w 607795"/>
              <a:gd name="connsiteY48" fmla="*/ 173237 h 556267"/>
              <a:gd name="connsiteX49" fmla="*/ 517932 w 607795"/>
              <a:gd name="connsiteY49" fmla="*/ 183450 h 556267"/>
              <a:gd name="connsiteX50" fmla="*/ 550626 w 607795"/>
              <a:gd name="connsiteY50" fmla="*/ 224206 h 556267"/>
              <a:gd name="connsiteX51" fmla="*/ 569267 w 607795"/>
              <a:gd name="connsiteY51" fmla="*/ 248259 h 556267"/>
              <a:gd name="connsiteX52" fmla="*/ 602343 w 607795"/>
              <a:gd name="connsiteY52" fmla="*/ 292260 h 556267"/>
              <a:gd name="connsiteX53" fmla="*/ 607505 w 607795"/>
              <a:gd name="connsiteY53" fmla="*/ 312495 h 556267"/>
              <a:gd name="connsiteX54" fmla="*/ 596894 w 607795"/>
              <a:gd name="connsiteY54" fmla="*/ 330439 h 556267"/>
              <a:gd name="connsiteX55" fmla="*/ 580547 w 607795"/>
              <a:gd name="connsiteY55" fmla="*/ 335879 h 556267"/>
              <a:gd name="connsiteX56" fmla="*/ 558656 w 607795"/>
              <a:gd name="connsiteY56" fmla="*/ 324998 h 556267"/>
              <a:gd name="connsiteX57" fmla="*/ 525580 w 607795"/>
              <a:gd name="connsiteY57" fmla="*/ 280902 h 556267"/>
              <a:gd name="connsiteX58" fmla="*/ 523477 w 607795"/>
              <a:gd name="connsiteY58" fmla="*/ 278229 h 556267"/>
              <a:gd name="connsiteX59" fmla="*/ 527683 w 607795"/>
              <a:gd name="connsiteY59" fmla="*/ 324426 h 556267"/>
              <a:gd name="connsiteX60" fmla="*/ 528161 w 607795"/>
              <a:gd name="connsiteY60" fmla="*/ 327766 h 556267"/>
              <a:gd name="connsiteX61" fmla="*/ 567928 w 607795"/>
              <a:gd name="connsiteY61" fmla="*/ 516370 h 556267"/>
              <a:gd name="connsiteX62" fmla="*/ 568502 w 607795"/>
              <a:gd name="connsiteY62" fmla="*/ 524292 h 556267"/>
              <a:gd name="connsiteX63" fmla="*/ 581312 w 607795"/>
              <a:gd name="connsiteY63" fmla="*/ 540137 h 556267"/>
              <a:gd name="connsiteX64" fmla="*/ 565156 w 607795"/>
              <a:gd name="connsiteY64" fmla="*/ 556267 h 556267"/>
              <a:gd name="connsiteX65" fmla="*/ 26575 w 607795"/>
              <a:gd name="connsiteY65" fmla="*/ 556267 h 556267"/>
              <a:gd name="connsiteX66" fmla="*/ 0 w 607795"/>
              <a:gd name="connsiteY66" fmla="*/ 529733 h 556267"/>
              <a:gd name="connsiteX67" fmla="*/ 0 w 607795"/>
              <a:gd name="connsiteY67" fmla="*/ 16130 h 556267"/>
              <a:gd name="connsiteX68" fmla="*/ 16155 w 607795"/>
              <a:gd name="connsiteY68" fmla="*/ 0 h 55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795" h="556267">
                <a:moveTo>
                  <a:pt x="466598" y="355923"/>
                </a:moveTo>
                <a:lnTo>
                  <a:pt x="461245" y="415864"/>
                </a:lnTo>
                <a:cubicBezTo>
                  <a:pt x="460671" y="422736"/>
                  <a:pt x="460384" y="434763"/>
                  <a:pt x="460576" y="441730"/>
                </a:cubicBezTo>
                <a:lnTo>
                  <a:pt x="463635" y="521238"/>
                </a:lnTo>
                <a:cubicBezTo>
                  <a:pt x="463635" y="522097"/>
                  <a:pt x="463635" y="523052"/>
                  <a:pt x="463539" y="523911"/>
                </a:cubicBezTo>
                <a:lnTo>
                  <a:pt x="510667" y="523911"/>
                </a:lnTo>
                <a:lnTo>
                  <a:pt x="475202" y="355923"/>
                </a:lnTo>
                <a:close/>
                <a:moveTo>
                  <a:pt x="266817" y="56253"/>
                </a:moveTo>
                <a:cubicBezTo>
                  <a:pt x="270676" y="54738"/>
                  <a:pt x="275120" y="54690"/>
                  <a:pt x="279230" y="56456"/>
                </a:cubicBezTo>
                <a:cubicBezTo>
                  <a:pt x="287355" y="60082"/>
                  <a:pt x="291082" y="69627"/>
                  <a:pt x="287546" y="77739"/>
                </a:cubicBezTo>
                <a:lnTo>
                  <a:pt x="169887" y="346121"/>
                </a:lnTo>
                <a:cubicBezTo>
                  <a:pt x="166541" y="353756"/>
                  <a:pt x="159946" y="358910"/>
                  <a:pt x="152395" y="359960"/>
                </a:cubicBezTo>
                <a:cubicBezTo>
                  <a:pt x="144749" y="361010"/>
                  <a:pt x="137103" y="357765"/>
                  <a:pt x="131750" y="351370"/>
                </a:cubicBezTo>
                <a:lnTo>
                  <a:pt x="98010" y="310044"/>
                </a:lnTo>
                <a:lnTo>
                  <a:pt x="66373" y="370745"/>
                </a:lnTo>
                <a:cubicBezTo>
                  <a:pt x="63506" y="376281"/>
                  <a:pt x="57867" y="379430"/>
                  <a:pt x="52036" y="379430"/>
                </a:cubicBezTo>
                <a:cubicBezTo>
                  <a:pt x="49551" y="379430"/>
                  <a:pt x="46970" y="378858"/>
                  <a:pt x="44581" y="377617"/>
                </a:cubicBezTo>
                <a:cubicBezTo>
                  <a:pt x="36648" y="373513"/>
                  <a:pt x="33589" y="363778"/>
                  <a:pt x="37699" y="355856"/>
                </a:cubicBezTo>
                <a:lnTo>
                  <a:pt x="75836" y="282652"/>
                </a:lnTo>
                <a:cubicBezTo>
                  <a:pt x="79659" y="275303"/>
                  <a:pt x="86158" y="270627"/>
                  <a:pt x="93805" y="269863"/>
                </a:cubicBezTo>
                <a:cubicBezTo>
                  <a:pt x="101451" y="269100"/>
                  <a:pt x="108811" y="272249"/>
                  <a:pt x="114068" y="278644"/>
                </a:cubicBezTo>
                <a:lnTo>
                  <a:pt x="146661" y="318443"/>
                </a:lnTo>
                <a:lnTo>
                  <a:pt x="257916" y="64854"/>
                </a:lnTo>
                <a:cubicBezTo>
                  <a:pt x="259684" y="60750"/>
                  <a:pt x="262958" y="57768"/>
                  <a:pt x="266817" y="56253"/>
                </a:cubicBezTo>
                <a:close/>
                <a:moveTo>
                  <a:pt x="452325" y="36482"/>
                </a:moveTo>
                <a:cubicBezTo>
                  <a:pt x="487868" y="36482"/>
                  <a:pt x="516681" y="65279"/>
                  <a:pt x="516681" y="100803"/>
                </a:cubicBezTo>
                <a:cubicBezTo>
                  <a:pt x="516681" y="136327"/>
                  <a:pt x="487868" y="165124"/>
                  <a:pt x="452325" y="165124"/>
                </a:cubicBezTo>
                <a:cubicBezTo>
                  <a:pt x="416782" y="165124"/>
                  <a:pt x="387969" y="136327"/>
                  <a:pt x="387969" y="100803"/>
                </a:cubicBezTo>
                <a:cubicBezTo>
                  <a:pt x="387969" y="65279"/>
                  <a:pt x="416782" y="36482"/>
                  <a:pt x="452325" y="36482"/>
                </a:cubicBezTo>
                <a:close/>
                <a:moveTo>
                  <a:pt x="16155" y="0"/>
                </a:moveTo>
                <a:cubicBezTo>
                  <a:pt x="25141" y="0"/>
                  <a:pt x="32406" y="7254"/>
                  <a:pt x="32406" y="16130"/>
                </a:cubicBezTo>
                <a:lnTo>
                  <a:pt x="32406" y="523911"/>
                </a:lnTo>
                <a:lnTo>
                  <a:pt x="406087" y="523911"/>
                </a:lnTo>
                <a:cubicBezTo>
                  <a:pt x="406087" y="523720"/>
                  <a:pt x="406087" y="523529"/>
                  <a:pt x="406087" y="523433"/>
                </a:cubicBezTo>
                <a:lnTo>
                  <a:pt x="403028" y="443830"/>
                </a:lnTo>
                <a:cubicBezTo>
                  <a:pt x="402741" y="434572"/>
                  <a:pt x="403123" y="419968"/>
                  <a:pt x="403888" y="410710"/>
                </a:cubicBezTo>
                <a:lnTo>
                  <a:pt x="411249" y="328912"/>
                </a:lnTo>
                <a:lnTo>
                  <a:pt x="401785" y="224301"/>
                </a:lnTo>
                <a:lnTo>
                  <a:pt x="341178" y="192231"/>
                </a:lnTo>
                <a:cubicBezTo>
                  <a:pt x="327795" y="185168"/>
                  <a:pt x="315080" y="170087"/>
                  <a:pt x="310301" y="155675"/>
                </a:cubicBezTo>
                <a:lnTo>
                  <a:pt x="291182" y="97643"/>
                </a:lnTo>
                <a:cubicBezTo>
                  <a:pt x="288887" y="90675"/>
                  <a:pt x="289461" y="83326"/>
                  <a:pt x="292711" y="76835"/>
                </a:cubicBezTo>
                <a:cubicBezTo>
                  <a:pt x="296057" y="70249"/>
                  <a:pt x="301602" y="65477"/>
                  <a:pt x="308580" y="63186"/>
                </a:cubicBezTo>
                <a:cubicBezTo>
                  <a:pt x="311352" y="62232"/>
                  <a:pt x="314220" y="61755"/>
                  <a:pt x="317088" y="61755"/>
                </a:cubicBezTo>
                <a:cubicBezTo>
                  <a:pt x="328942" y="61755"/>
                  <a:pt x="339361" y="69295"/>
                  <a:pt x="343090" y="80558"/>
                </a:cubicBezTo>
                <a:lnTo>
                  <a:pt x="362209" y="138590"/>
                </a:lnTo>
                <a:cubicBezTo>
                  <a:pt x="362782" y="139926"/>
                  <a:pt x="365746" y="143362"/>
                  <a:pt x="366988" y="144126"/>
                </a:cubicBezTo>
                <a:lnTo>
                  <a:pt x="422051" y="173237"/>
                </a:lnTo>
                <a:lnTo>
                  <a:pt x="496710" y="173237"/>
                </a:lnTo>
                <a:cubicBezTo>
                  <a:pt x="505027" y="173237"/>
                  <a:pt x="512770" y="176960"/>
                  <a:pt x="517932" y="183450"/>
                </a:cubicBezTo>
                <a:cubicBezTo>
                  <a:pt x="526154" y="193663"/>
                  <a:pt x="550626" y="224206"/>
                  <a:pt x="550626" y="224206"/>
                </a:cubicBezTo>
                <a:cubicBezTo>
                  <a:pt x="555884" y="230696"/>
                  <a:pt x="564200" y="241482"/>
                  <a:pt x="569267" y="248259"/>
                </a:cubicBezTo>
                <a:lnTo>
                  <a:pt x="602343" y="292260"/>
                </a:lnTo>
                <a:cubicBezTo>
                  <a:pt x="606740" y="298082"/>
                  <a:pt x="608556" y="305241"/>
                  <a:pt x="607505" y="312495"/>
                </a:cubicBezTo>
                <a:cubicBezTo>
                  <a:pt x="606453" y="319653"/>
                  <a:pt x="602725" y="326048"/>
                  <a:pt x="596894" y="330439"/>
                </a:cubicBezTo>
                <a:cubicBezTo>
                  <a:pt x="592114" y="333970"/>
                  <a:pt x="586474" y="335879"/>
                  <a:pt x="580547" y="335879"/>
                </a:cubicBezTo>
                <a:cubicBezTo>
                  <a:pt x="571848" y="335879"/>
                  <a:pt x="563818" y="331871"/>
                  <a:pt x="558656" y="324998"/>
                </a:cubicBezTo>
                <a:lnTo>
                  <a:pt x="525580" y="280902"/>
                </a:lnTo>
                <a:cubicBezTo>
                  <a:pt x="524911" y="280138"/>
                  <a:pt x="524242" y="279184"/>
                  <a:pt x="523477" y="278229"/>
                </a:cubicBezTo>
                <a:lnTo>
                  <a:pt x="527683" y="324426"/>
                </a:lnTo>
                <a:cubicBezTo>
                  <a:pt x="527779" y="324807"/>
                  <a:pt x="528065" y="327385"/>
                  <a:pt x="528161" y="327766"/>
                </a:cubicBezTo>
                <a:lnTo>
                  <a:pt x="567928" y="516370"/>
                </a:lnTo>
                <a:cubicBezTo>
                  <a:pt x="568502" y="519043"/>
                  <a:pt x="568693" y="521715"/>
                  <a:pt x="568502" y="524292"/>
                </a:cubicBezTo>
                <a:cubicBezTo>
                  <a:pt x="575863" y="525820"/>
                  <a:pt x="581312" y="532310"/>
                  <a:pt x="581312" y="540137"/>
                </a:cubicBezTo>
                <a:cubicBezTo>
                  <a:pt x="581312" y="549013"/>
                  <a:pt x="574047" y="556267"/>
                  <a:pt x="565156" y="556267"/>
                </a:cubicBezTo>
                <a:lnTo>
                  <a:pt x="26575" y="556267"/>
                </a:lnTo>
                <a:cubicBezTo>
                  <a:pt x="11949" y="556267"/>
                  <a:pt x="0" y="544336"/>
                  <a:pt x="0" y="529733"/>
                </a:cubicBezTo>
                <a:lnTo>
                  <a:pt x="0" y="16130"/>
                </a:lnTo>
                <a:cubicBezTo>
                  <a:pt x="0" y="7254"/>
                  <a:pt x="7265" y="0"/>
                  <a:pt x="16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LIDE.ICON" val="#138292;"/>
</p:tagLst>
</file>

<file path=ppt/tags/tag2.xml><?xml version="1.0" encoding="utf-8"?>
<p:tagLst xmlns:p="http://schemas.openxmlformats.org/presentationml/2006/main">
  <p:tag name="ISLIDE.ICON" val="#133713;#36886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3185</Words>
  <Application>WPS 演示</Application>
  <PresentationFormat>宽屏</PresentationFormat>
  <Paragraphs>293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微软雅黑</vt:lpstr>
      <vt:lpstr>等线</vt:lpstr>
      <vt:lpstr>Calibri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橙子</cp:lastModifiedBy>
  <cp:revision>17</cp:revision>
  <dcterms:created xsi:type="dcterms:W3CDTF">2020-10-20T00:37:00Z</dcterms:created>
  <dcterms:modified xsi:type="dcterms:W3CDTF">2021-09-25T02:05:25Z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v1.0_mb_x8dFdLZALBvZbAImP3Yfnw==</vt:lpwstr>
  </property>
  <property fmtid="{D5CDD505-2E9C-101B-9397-08002B2CF9AE}" pid="4" name="ICV">
    <vt:lpwstr>DA0C9757B6EE463EB11B352488F31992</vt:lpwstr>
  </property>
</Properties>
</file>