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8" r:id="rId6"/>
    <p:sldId id="262" r:id="rId7"/>
  </p:sldIdLst>
  <p:sldSz cx="12192000" cy="6858000"/>
  <p:notesSz cx="6858000" cy="9144000"/>
  <p:embeddedFontLst>
    <p:embeddedFont>
      <p:font typeface="阿里汉仪智能黑体" panose="00020600040101010101" pitchFamily="18" charset="-122"/>
      <p:regular r:id="rId8"/>
    </p:embeddedFont>
    <p:embeddedFont>
      <p:font typeface="AR JULIAN" panose="02010600030101010101" charset="0"/>
      <p:regular r:id="rId9"/>
    </p:embeddedFont>
    <p:embeddedFont>
      <p:font typeface="Broadway" panose="04040905080B02020502" pitchFamily="82" charset="0"/>
      <p:regular r:id="rId10"/>
    </p:embeddedFont>
    <p:embeddedFont>
      <p:font typeface="等线" panose="02010600030101010101" pitchFamily="2" charset="-122"/>
      <p:regular r:id="rId11"/>
      <p:bold r:id="rId12"/>
    </p:embeddedFont>
    <p:embeddedFont>
      <p:font typeface="等线 Light" panose="02010600030101010101" pitchFamily="2" charset="-122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2CF57"/>
    <a:srgbClr val="E69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2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87AB-FC1D-4673-8219-A9BE7658E8B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AB35-7B0C-43CE-AE6B-36DDDA83A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114" t="13139" r="4314" b="648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0667" y="2394140"/>
            <a:ext cx="8355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阿里汉仪智能黑体" panose="00020600040101010101" pitchFamily="18" charset="-122"/>
                <a:ea typeface="阿里汉仪智能黑体" panose="00020600040101010101" pitchFamily="18" charset="-122"/>
              </a:rPr>
              <a:t>实践育人中心</a:t>
            </a:r>
            <a:endParaRPr lang="en-US" altLang="zh-CN" sz="9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阿里汉仪智能黑体" panose="00020600040101010101" pitchFamily="18" charset="-122"/>
              <a:ea typeface="阿里汉仪智能黑体" panose="00020600040101010101" pitchFamily="18" charset="-122"/>
            </a:endParaRPr>
          </a:p>
          <a:p>
            <a:pPr algn="ctr"/>
            <a:r>
              <a:rPr lang="zh-CN" alt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阿里汉仪智能黑体" panose="00020600040101010101" pitchFamily="18" charset="-122"/>
                <a:ea typeface="阿里汉仪智能黑体" panose="00020600040101010101" pitchFamily="18" charset="-122"/>
              </a:rPr>
              <a:t>迎新会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061577" y="3715022"/>
            <a:ext cx="4140750" cy="2026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114" t="13139" r="4314" b="648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87385" y="3429000"/>
            <a:ext cx="4586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R JULIAN" panose="02000000000000000000" pitchFamily="2" charset="0"/>
                <a:cs typeface="Aharoni" panose="02010803020104030203" pitchFamily="2" charset="-79"/>
              </a:rPr>
              <a:t>Part 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114" t="13139" r="4314" b="648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: 剪去对角 7"/>
          <p:cNvSpPr/>
          <p:nvPr/>
        </p:nvSpPr>
        <p:spPr>
          <a:xfrm>
            <a:off x="1183422" y="1009225"/>
            <a:ext cx="9613209" cy="483954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82CB8B-FE57-CF2C-047C-8EC781D65AE2}"/>
              </a:ext>
            </a:extLst>
          </p:cNvPr>
          <p:cNvSpPr/>
          <p:nvPr/>
        </p:nvSpPr>
        <p:spPr>
          <a:xfrm>
            <a:off x="3304823" y="4082609"/>
            <a:ext cx="54397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阿里汉仪智能黑体" panose="00020600040101010101" pitchFamily="18" charset="-122"/>
                <a:ea typeface="阿里汉仪智能黑体" panose="00020600040101010101" pitchFamily="18" charset="-122"/>
              </a:rPr>
              <a:t>自我介绍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D3A37057-1119-527F-7E5E-833E9CFD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415" t="15452" r="16954" b="18974"/>
          <a:stretch>
            <a:fillRect/>
          </a:stretch>
        </p:blipFill>
        <p:spPr>
          <a:xfrm>
            <a:off x="2270409" y="1938553"/>
            <a:ext cx="1758146" cy="1758688"/>
          </a:xfrm>
          <a:custGeom>
            <a:avLst/>
            <a:gdLst>
              <a:gd name="connsiteX0" fmla="*/ 879073 w 1758146"/>
              <a:gd name="connsiteY0" fmla="*/ 0 h 1758688"/>
              <a:gd name="connsiteX1" fmla="*/ 1758146 w 1758146"/>
              <a:gd name="connsiteY1" fmla="*/ 879344 h 1758688"/>
              <a:gd name="connsiteX2" fmla="*/ 879073 w 1758146"/>
              <a:gd name="connsiteY2" fmla="*/ 1758688 h 1758688"/>
              <a:gd name="connsiteX3" fmla="*/ 0 w 1758146"/>
              <a:gd name="connsiteY3" fmla="*/ 879344 h 1758688"/>
              <a:gd name="connsiteX4" fmla="*/ 879073 w 1758146"/>
              <a:gd name="connsiteY4" fmla="*/ 0 h 175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46" h="1758688">
                <a:moveTo>
                  <a:pt x="879073" y="0"/>
                </a:moveTo>
                <a:cubicBezTo>
                  <a:pt x="1364572" y="0"/>
                  <a:pt x="1758146" y="393696"/>
                  <a:pt x="1758146" y="879344"/>
                </a:cubicBezTo>
                <a:cubicBezTo>
                  <a:pt x="1758146" y="1364992"/>
                  <a:pt x="1364572" y="1758688"/>
                  <a:pt x="879073" y="1758688"/>
                </a:cubicBezTo>
                <a:cubicBezTo>
                  <a:pt x="393574" y="1758688"/>
                  <a:pt x="0" y="1364992"/>
                  <a:pt x="0" y="879344"/>
                </a:cubicBezTo>
                <a:cubicBezTo>
                  <a:pt x="0" y="393696"/>
                  <a:pt x="393574" y="0"/>
                  <a:pt x="879073" y="0"/>
                </a:cubicBezTo>
                <a:close/>
              </a:path>
            </a:pathLst>
          </a:cu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D87D7C8C-DF42-0D61-7814-8E7D6F54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523" t="11968" r="17131" b="16377"/>
          <a:stretch>
            <a:fillRect/>
          </a:stretch>
        </p:blipFill>
        <p:spPr>
          <a:xfrm>
            <a:off x="4894202" y="1701036"/>
            <a:ext cx="2260970" cy="2261668"/>
          </a:xfrm>
          <a:custGeom>
            <a:avLst/>
            <a:gdLst>
              <a:gd name="connsiteX0" fmla="*/ 1130485 w 2260970"/>
              <a:gd name="connsiteY0" fmla="*/ 0 h 2261668"/>
              <a:gd name="connsiteX1" fmla="*/ 2260970 w 2260970"/>
              <a:gd name="connsiteY1" fmla="*/ 1130834 h 2261668"/>
              <a:gd name="connsiteX2" fmla="*/ 1130485 w 2260970"/>
              <a:gd name="connsiteY2" fmla="*/ 2261668 h 2261668"/>
              <a:gd name="connsiteX3" fmla="*/ 0 w 2260970"/>
              <a:gd name="connsiteY3" fmla="*/ 1130834 h 2261668"/>
              <a:gd name="connsiteX4" fmla="*/ 1130485 w 2260970"/>
              <a:gd name="connsiteY4" fmla="*/ 0 h 226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970" h="2261668">
                <a:moveTo>
                  <a:pt x="1130485" y="0"/>
                </a:moveTo>
                <a:cubicBezTo>
                  <a:pt x="1754835" y="0"/>
                  <a:pt x="2260970" y="506292"/>
                  <a:pt x="2260970" y="1130834"/>
                </a:cubicBezTo>
                <a:cubicBezTo>
                  <a:pt x="2260970" y="1755376"/>
                  <a:pt x="1754835" y="2261668"/>
                  <a:pt x="1130485" y="2261668"/>
                </a:cubicBezTo>
                <a:cubicBezTo>
                  <a:pt x="506135" y="2261668"/>
                  <a:pt x="0" y="1755376"/>
                  <a:pt x="0" y="1130834"/>
                </a:cubicBezTo>
                <a:cubicBezTo>
                  <a:pt x="0" y="506292"/>
                  <a:pt x="506135" y="0"/>
                  <a:pt x="1130485" y="0"/>
                </a:cubicBezTo>
                <a:close/>
              </a:path>
            </a:pathLst>
          </a:cu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E4832134-6DC2-E4A9-1CC1-53C92AEB4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671" t="18830" r="23697" b="15596"/>
          <a:stretch>
            <a:fillRect/>
          </a:stretch>
        </p:blipFill>
        <p:spPr>
          <a:xfrm>
            <a:off x="8163446" y="1938555"/>
            <a:ext cx="1758146" cy="1758690"/>
          </a:xfrm>
          <a:custGeom>
            <a:avLst/>
            <a:gdLst>
              <a:gd name="connsiteX0" fmla="*/ 879073 w 1758146"/>
              <a:gd name="connsiteY0" fmla="*/ 0 h 1758690"/>
              <a:gd name="connsiteX1" fmla="*/ 1758146 w 1758146"/>
              <a:gd name="connsiteY1" fmla="*/ 879345 h 1758690"/>
              <a:gd name="connsiteX2" fmla="*/ 879073 w 1758146"/>
              <a:gd name="connsiteY2" fmla="*/ 1758690 h 1758690"/>
              <a:gd name="connsiteX3" fmla="*/ 0 w 1758146"/>
              <a:gd name="connsiteY3" fmla="*/ 879345 h 1758690"/>
              <a:gd name="connsiteX4" fmla="*/ 879073 w 1758146"/>
              <a:gd name="connsiteY4" fmla="*/ 0 h 175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46" h="1758690">
                <a:moveTo>
                  <a:pt x="879073" y="0"/>
                </a:moveTo>
                <a:cubicBezTo>
                  <a:pt x="1364572" y="0"/>
                  <a:pt x="1758146" y="393696"/>
                  <a:pt x="1758146" y="879345"/>
                </a:cubicBezTo>
                <a:cubicBezTo>
                  <a:pt x="1758146" y="1364994"/>
                  <a:pt x="1364572" y="1758690"/>
                  <a:pt x="879073" y="1758690"/>
                </a:cubicBezTo>
                <a:cubicBezTo>
                  <a:pt x="393574" y="1758690"/>
                  <a:pt x="0" y="1364994"/>
                  <a:pt x="0" y="879345"/>
                </a:cubicBezTo>
                <a:cubicBezTo>
                  <a:pt x="0" y="393696"/>
                  <a:pt x="393574" y="0"/>
                  <a:pt x="879073" y="0"/>
                </a:cubicBezTo>
                <a:close/>
              </a:path>
            </a:pathLst>
          </a:cu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F78CB7-1DE3-4D79-714F-2CF8E94C6722}"/>
              </a:ext>
            </a:extLst>
          </p:cNvPr>
          <p:cNvCxnSpPr/>
          <p:nvPr/>
        </p:nvCxnSpPr>
        <p:spPr>
          <a:xfrm flipV="1">
            <a:off x="3747347" y="2032250"/>
            <a:ext cx="1477965" cy="14076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03D3D19-0854-E676-7FD0-5A26592C4592}"/>
              </a:ext>
            </a:extLst>
          </p:cNvPr>
          <p:cNvCxnSpPr/>
          <p:nvPr/>
        </p:nvCxnSpPr>
        <p:spPr>
          <a:xfrm flipV="1">
            <a:off x="6824063" y="2196105"/>
            <a:ext cx="1596858" cy="14353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per-aeroplane-shape_18344">
            <a:extLst>
              <a:ext uri="{FF2B5EF4-FFF2-40B4-BE49-F238E27FC236}">
                <a16:creationId xmlns:a16="http://schemas.microsoft.com/office/drawing/2014/main" id="{69EAA57C-F118-2F75-F1D6-51F42B69FCF4}"/>
              </a:ext>
            </a:extLst>
          </p:cNvPr>
          <p:cNvSpPr>
            <a:spLocks noChangeAspect="1"/>
          </p:cNvSpPr>
          <p:nvPr/>
        </p:nvSpPr>
        <p:spPr bwMode="auto">
          <a:xfrm>
            <a:off x="5560393" y="2013766"/>
            <a:ext cx="928587" cy="927164"/>
          </a:xfrm>
          <a:custGeom>
            <a:avLst/>
            <a:gdLst>
              <a:gd name="connsiteX0" fmla="*/ 400237 w 591547"/>
              <a:gd name="connsiteY0" fmla="*/ 426340 h 590640"/>
              <a:gd name="connsiteX1" fmla="*/ 436555 w 591547"/>
              <a:gd name="connsiteY1" fmla="*/ 525427 h 590640"/>
              <a:gd name="connsiteX2" fmla="*/ 457538 w 591547"/>
              <a:gd name="connsiteY2" fmla="*/ 483537 h 590640"/>
              <a:gd name="connsiteX3" fmla="*/ 499505 w 591547"/>
              <a:gd name="connsiteY3" fmla="*/ 463397 h 590640"/>
              <a:gd name="connsiteX4" fmla="*/ 363919 w 591547"/>
              <a:gd name="connsiteY4" fmla="*/ 390089 h 590640"/>
              <a:gd name="connsiteX5" fmla="*/ 553578 w 591547"/>
              <a:gd name="connsiteY5" fmla="*/ 460175 h 590640"/>
              <a:gd name="connsiteX6" fmla="*/ 484171 w 591547"/>
              <a:gd name="connsiteY6" fmla="*/ 494815 h 590640"/>
              <a:gd name="connsiteX7" fmla="*/ 556807 w 591547"/>
              <a:gd name="connsiteY7" fmla="*/ 568123 h 590640"/>
              <a:gd name="connsiteX8" fmla="*/ 556807 w 591547"/>
              <a:gd name="connsiteY8" fmla="*/ 583429 h 590640"/>
              <a:gd name="connsiteX9" fmla="*/ 549543 w 591547"/>
              <a:gd name="connsiteY9" fmla="*/ 585846 h 590640"/>
              <a:gd name="connsiteX10" fmla="*/ 541473 w 591547"/>
              <a:gd name="connsiteY10" fmla="*/ 583429 h 590640"/>
              <a:gd name="connsiteX11" fmla="*/ 468837 w 591547"/>
              <a:gd name="connsiteY11" fmla="*/ 510121 h 590640"/>
              <a:gd name="connsiteX12" fmla="*/ 434133 w 591547"/>
              <a:gd name="connsiteY12" fmla="*/ 579401 h 590640"/>
              <a:gd name="connsiteX13" fmla="*/ 296177 w 591547"/>
              <a:gd name="connsiteY13" fmla="*/ 0 h 590640"/>
              <a:gd name="connsiteX14" fmla="*/ 591547 w 591547"/>
              <a:gd name="connsiteY14" fmla="*/ 295723 h 590640"/>
              <a:gd name="connsiteX15" fmla="*/ 560073 w 591547"/>
              <a:gd name="connsiteY15" fmla="*/ 427872 h 590640"/>
              <a:gd name="connsiteX16" fmla="*/ 539898 w 591547"/>
              <a:gd name="connsiteY16" fmla="*/ 420619 h 590640"/>
              <a:gd name="connsiteX17" fmla="*/ 570564 w 591547"/>
              <a:gd name="connsiteY17" fmla="*/ 295723 h 590640"/>
              <a:gd name="connsiteX18" fmla="*/ 296177 w 591547"/>
              <a:gd name="connsiteY18" fmla="*/ 21756 h 590640"/>
              <a:gd name="connsiteX19" fmla="*/ 21790 w 591547"/>
              <a:gd name="connsiteY19" fmla="*/ 295723 h 590640"/>
              <a:gd name="connsiteX20" fmla="*/ 112983 w 591547"/>
              <a:gd name="connsiteY20" fmla="*/ 499586 h 590640"/>
              <a:gd name="connsiteX21" fmla="*/ 121053 w 591547"/>
              <a:gd name="connsiteY21" fmla="*/ 493946 h 590640"/>
              <a:gd name="connsiteX22" fmla="*/ 205791 w 591547"/>
              <a:gd name="connsiteY22" fmla="*/ 448016 h 590640"/>
              <a:gd name="connsiteX23" fmla="*/ 218703 w 591547"/>
              <a:gd name="connsiteY23" fmla="*/ 427066 h 590640"/>
              <a:gd name="connsiteX24" fmla="*/ 218703 w 591547"/>
              <a:gd name="connsiteY24" fmla="*/ 395640 h 590640"/>
              <a:gd name="connsiteX25" fmla="*/ 184808 w 591547"/>
              <a:gd name="connsiteY25" fmla="*/ 327149 h 590640"/>
              <a:gd name="connsiteX26" fmla="*/ 171089 w 591547"/>
              <a:gd name="connsiteY26" fmla="*/ 296529 h 590640"/>
              <a:gd name="connsiteX27" fmla="*/ 171089 w 591547"/>
              <a:gd name="connsiteY27" fmla="*/ 258657 h 590640"/>
              <a:gd name="connsiteX28" fmla="*/ 179966 w 591547"/>
              <a:gd name="connsiteY28" fmla="*/ 232872 h 590640"/>
              <a:gd name="connsiteX29" fmla="*/ 179966 w 591547"/>
              <a:gd name="connsiteY29" fmla="*/ 182913 h 590640"/>
              <a:gd name="connsiteX30" fmla="*/ 200141 w 591547"/>
              <a:gd name="connsiteY30" fmla="*/ 120062 h 590640"/>
              <a:gd name="connsiteX31" fmla="*/ 296177 w 591547"/>
              <a:gd name="connsiteY31" fmla="*/ 86219 h 590640"/>
              <a:gd name="connsiteX32" fmla="*/ 391406 w 591547"/>
              <a:gd name="connsiteY32" fmla="*/ 120062 h 590640"/>
              <a:gd name="connsiteX33" fmla="*/ 411581 w 591547"/>
              <a:gd name="connsiteY33" fmla="*/ 182913 h 590640"/>
              <a:gd name="connsiteX34" fmla="*/ 411581 w 591547"/>
              <a:gd name="connsiteY34" fmla="*/ 232872 h 590640"/>
              <a:gd name="connsiteX35" fmla="*/ 421265 w 591547"/>
              <a:gd name="connsiteY35" fmla="*/ 258657 h 590640"/>
              <a:gd name="connsiteX36" fmla="*/ 421265 w 591547"/>
              <a:gd name="connsiteY36" fmla="*/ 296529 h 590640"/>
              <a:gd name="connsiteX37" fmla="*/ 398669 w 591547"/>
              <a:gd name="connsiteY37" fmla="*/ 331983 h 590640"/>
              <a:gd name="connsiteX38" fmla="*/ 384949 w 591547"/>
              <a:gd name="connsiteY38" fmla="*/ 363409 h 590640"/>
              <a:gd name="connsiteX39" fmla="*/ 309089 w 591547"/>
              <a:gd name="connsiteY39" fmla="*/ 336012 h 590640"/>
              <a:gd name="connsiteX40" fmla="*/ 397055 w 591547"/>
              <a:gd name="connsiteY40" fmla="*/ 572913 h 590640"/>
              <a:gd name="connsiteX41" fmla="*/ 348633 w 591547"/>
              <a:gd name="connsiteY41" fmla="*/ 585805 h 590640"/>
              <a:gd name="connsiteX42" fmla="*/ 346212 w 591547"/>
              <a:gd name="connsiteY42" fmla="*/ 586611 h 590640"/>
              <a:gd name="connsiteX43" fmla="*/ 322809 w 591547"/>
              <a:gd name="connsiteY43" fmla="*/ 589834 h 590640"/>
              <a:gd name="connsiteX44" fmla="*/ 319581 w 591547"/>
              <a:gd name="connsiteY44" fmla="*/ 589834 h 590640"/>
              <a:gd name="connsiteX45" fmla="*/ 296177 w 591547"/>
              <a:gd name="connsiteY45" fmla="*/ 590640 h 590640"/>
              <a:gd name="connsiteX46" fmla="*/ 271966 w 591547"/>
              <a:gd name="connsiteY46" fmla="*/ 589834 h 590640"/>
              <a:gd name="connsiteX47" fmla="*/ 268738 w 591547"/>
              <a:gd name="connsiteY47" fmla="*/ 589834 h 590640"/>
              <a:gd name="connsiteX48" fmla="*/ 245335 w 591547"/>
              <a:gd name="connsiteY48" fmla="*/ 586611 h 590640"/>
              <a:gd name="connsiteX49" fmla="*/ 242914 w 591547"/>
              <a:gd name="connsiteY49" fmla="*/ 585805 h 590640"/>
              <a:gd name="connsiteX50" fmla="*/ 171896 w 591547"/>
              <a:gd name="connsiteY50" fmla="*/ 563243 h 590640"/>
              <a:gd name="connsiteX51" fmla="*/ 170282 w 591547"/>
              <a:gd name="connsiteY51" fmla="*/ 562438 h 590640"/>
              <a:gd name="connsiteX52" fmla="*/ 150106 w 591547"/>
              <a:gd name="connsiteY52" fmla="*/ 551962 h 590640"/>
              <a:gd name="connsiteX53" fmla="*/ 146071 w 591547"/>
              <a:gd name="connsiteY53" fmla="*/ 550351 h 590640"/>
              <a:gd name="connsiteX54" fmla="*/ 128316 w 591547"/>
              <a:gd name="connsiteY54" fmla="*/ 539070 h 590640"/>
              <a:gd name="connsiteX55" fmla="*/ 122667 w 591547"/>
              <a:gd name="connsiteY55" fmla="*/ 535041 h 590640"/>
              <a:gd name="connsiteX56" fmla="*/ 107334 w 591547"/>
              <a:gd name="connsiteY56" fmla="*/ 522954 h 590640"/>
              <a:gd name="connsiteX57" fmla="*/ 105720 w 591547"/>
              <a:gd name="connsiteY57" fmla="*/ 521343 h 590640"/>
              <a:gd name="connsiteX58" fmla="*/ 96036 w 591547"/>
              <a:gd name="connsiteY58" fmla="*/ 513285 h 590640"/>
              <a:gd name="connsiteX59" fmla="*/ 0 w 591547"/>
              <a:gd name="connsiteY59" fmla="*/ 295723 h 590640"/>
              <a:gd name="connsiteX60" fmla="*/ 296177 w 591547"/>
              <a:gd name="connsiteY60" fmla="*/ 0 h 59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91547" h="590640">
                <a:moveTo>
                  <a:pt x="400237" y="426340"/>
                </a:moveTo>
                <a:lnTo>
                  <a:pt x="436555" y="525427"/>
                </a:lnTo>
                <a:lnTo>
                  <a:pt x="457538" y="483537"/>
                </a:lnTo>
                <a:lnTo>
                  <a:pt x="499505" y="463397"/>
                </a:lnTo>
                <a:close/>
                <a:moveTo>
                  <a:pt x="363919" y="390089"/>
                </a:moveTo>
                <a:lnTo>
                  <a:pt x="553578" y="460175"/>
                </a:lnTo>
                <a:lnTo>
                  <a:pt x="484171" y="494815"/>
                </a:lnTo>
                <a:lnTo>
                  <a:pt x="556807" y="568123"/>
                </a:lnTo>
                <a:cubicBezTo>
                  <a:pt x="560842" y="572151"/>
                  <a:pt x="560842" y="578596"/>
                  <a:pt x="556807" y="583429"/>
                </a:cubicBezTo>
                <a:cubicBezTo>
                  <a:pt x="555193" y="585040"/>
                  <a:pt x="551964" y="585846"/>
                  <a:pt x="549543" y="585846"/>
                </a:cubicBezTo>
                <a:cubicBezTo>
                  <a:pt x="546315" y="585846"/>
                  <a:pt x="543894" y="585040"/>
                  <a:pt x="541473" y="583429"/>
                </a:cubicBezTo>
                <a:lnTo>
                  <a:pt x="468837" y="510121"/>
                </a:lnTo>
                <a:lnTo>
                  <a:pt x="434133" y="579401"/>
                </a:lnTo>
                <a:close/>
                <a:moveTo>
                  <a:pt x="296177" y="0"/>
                </a:moveTo>
                <a:cubicBezTo>
                  <a:pt x="459195" y="0"/>
                  <a:pt x="591547" y="132149"/>
                  <a:pt x="591547" y="295723"/>
                </a:cubicBezTo>
                <a:cubicBezTo>
                  <a:pt x="591547" y="343264"/>
                  <a:pt x="580249" y="388388"/>
                  <a:pt x="560073" y="427872"/>
                </a:cubicBezTo>
                <a:lnTo>
                  <a:pt x="539898" y="420619"/>
                </a:lnTo>
                <a:cubicBezTo>
                  <a:pt x="559266" y="382748"/>
                  <a:pt x="570564" y="340847"/>
                  <a:pt x="570564" y="295723"/>
                </a:cubicBezTo>
                <a:cubicBezTo>
                  <a:pt x="570564" y="144235"/>
                  <a:pt x="447090" y="21756"/>
                  <a:pt x="296177" y="21756"/>
                </a:cubicBezTo>
                <a:cubicBezTo>
                  <a:pt x="144457" y="21756"/>
                  <a:pt x="21790" y="144235"/>
                  <a:pt x="21790" y="295723"/>
                </a:cubicBezTo>
                <a:cubicBezTo>
                  <a:pt x="21790" y="376301"/>
                  <a:pt x="56492" y="448822"/>
                  <a:pt x="112983" y="499586"/>
                </a:cubicBezTo>
                <a:cubicBezTo>
                  <a:pt x="115404" y="497169"/>
                  <a:pt x="117825" y="495557"/>
                  <a:pt x="121053" y="493946"/>
                </a:cubicBezTo>
                <a:lnTo>
                  <a:pt x="205791" y="448016"/>
                </a:lnTo>
                <a:cubicBezTo>
                  <a:pt x="213861" y="443181"/>
                  <a:pt x="218703" y="435124"/>
                  <a:pt x="218703" y="427066"/>
                </a:cubicBezTo>
                <a:lnTo>
                  <a:pt x="218703" y="395640"/>
                </a:lnTo>
                <a:cubicBezTo>
                  <a:pt x="211440" y="386777"/>
                  <a:pt x="193685" y="360991"/>
                  <a:pt x="184808" y="327149"/>
                </a:cubicBezTo>
                <a:cubicBezTo>
                  <a:pt x="175931" y="319896"/>
                  <a:pt x="171089" y="308615"/>
                  <a:pt x="171089" y="296529"/>
                </a:cubicBezTo>
                <a:lnTo>
                  <a:pt x="171089" y="258657"/>
                </a:lnTo>
                <a:cubicBezTo>
                  <a:pt x="171089" y="248987"/>
                  <a:pt x="174317" y="240124"/>
                  <a:pt x="179966" y="232872"/>
                </a:cubicBezTo>
                <a:lnTo>
                  <a:pt x="179966" y="182913"/>
                </a:lnTo>
                <a:cubicBezTo>
                  <a:pt x="179966" y="177273"/>
                  <a:pt x="177545" y="145847"/>
                  <a:pt x="200141" y="120062"/>
                </a:cubicBezTo>
                <a:cubicBezTo>
                  <a:pt x="220317" y="97500"/>
                  <a:pt x="252598" y="86219"/>
                  <a:pt x="296177" y="86219"/>
                </a:cubicBezTo>
                <a:cubicBezTo>
                  <a:pt x="339756" y="86219"/>
                  <a:pt x="371230" y="97500"/>
                  <a:pt x="391406" y="120062"/>
                </a:cubicBezTo>
                <a:cubicBezTo>
                  <a:pt x="414002" y="145847"/>
                  <a:pt x="412388" y="177273"/>
                  <a:pt x="411581" y="182913"/>
                </a:cubicBezTo>
                <a:lnTo>
                  <a:pt x="411581" y="232872"/>
                </a:lnTo>
                <a:cubicBezTo>
                  <a:pt x="418037" y="240124"/>
                  <a:pt x="421265" y="248987"/>
                  <a:pt x="421265" y="258657"/>
                </a:cubicBezTo>
                <a:lnTo>
                  <a:pt x="421265" y="296529"/>
                </a:lnTo>
                <a:cubicBezTo>
                  <a:pt x="421265" y="311839"/>
                  <a:pt x="412388" y="325537"/>
                  <a:pt x="398669" y="331983"/>
                </a:cubicBezTo>
                <a:cubicBezTo>
                  <a:pt x="394634" y="343264"/>
                  <a:pt x="390599" y="353739"/>
                  <a:pt x="384949" y="363409"/>
                </a:cubicBezTo>
                <a:lnTo>
                  <a:pt x="309089" y="336012"/>
                </a:lnTo>
                <a:lnTo>
                  <a:pt x="397055" y="572913"/>
                </a:lnTo>
                <a:cubicBezTo>
                  <a:pt x="380914" y="578553"/>
                  <a:pt x="364774" y="583388"/>
                  <a:pt x="348633" y="585805"/>
                </a:cubicBezTo>
                <a:cubicBezTo>
                  <a:pt x="347826" y="586611"/>
                  <a:pt x="347019" y="586611"/>
                  <a:pt x="346212" y="586611"/>
                </a:cubicBezTo>
                <a:cubicBezTo>
                  <a:pt x="338142" y="588223"/>
                  <a:pt x="330879" y="589028"/>
                  <a:pt x="322809" y="589834"/>
                </a:cubicBezTo>
                <a:cubicBezTo>
                  <a:pt x="322002" y="589834"/>
                  <a:pt x="321195" y="589834"/>
                  <a:pt x="319581" y="589834"/>
                </a:cubicBezTo>
                <a:cubicBezTo>
                  <a:pt x="312317" y="590640"/>
                  <a:pt x="304247" y="590640"/>
                  <a:pt x="296177" y="590640"/>
                </a:cubicBezTo>
                <a:cubicBezTo>
                  <a:pt x="288107" y="590640"/>
                  <a:pt x="280037" y="590640"/>
                  <a:pt x="271966" y="589834"/>
                </a:cubicBezTo>
                <a:cubicBezTo>
                  <a:pt x="271159" y="589834"/>
                  <a:pt x="269545" y="589834"/>
                  <a:pt x="268738" y="589834"/>
                </a:cubicBezTo>
                <a:cubicBezTo>
                  <a:pt x="260668" y="589028"/>
                  <a:pt x="253405" y="587417"/>
                  <a:pt x="245335" y="586611"/>
                </a:cubicBezTo>
                <a:cubicBezTo>
                  <a:pt x="244528" y="586611"/>
                  <a:pt x="243721" y="586611"/>
                  <a:pt x="242914" y="585805"/>
                </a:cubicBezTo>
                <a:cubicBezTo>
                  <a:pt x="217896" y="581776"/>
                  <a:pt x="194492" y="573719"/>
                  <a:pt x="171896" y="563243"/>
                </a:cubicBezTo>
                <a:cubicBezTo>
                  <a:pt x="171089" y="563243"/>
                  <a:pt x="170282" y="563243"/>
                  <a:pt x="170282" y="562438"/>
                </a:cubicBezTo>
                <a:cubicBezTo>
                  <a:pt x="163018" y="559214"/>
                  <a:pt x="156562" y="555991"/>
                  <a:pt x="150106" y="551962"/>
                </a:cubicBezTo>
                <a:cubicBezTo>
                  <a:pt x="148492" y="551157"/>
                  <a:pt x="147685" y="551157"/>
                  <a:pt x="146071" y="550351"/>
                </a:cubicBezTo>
                <a:cubicBezTo>
                  <a:pt x="139615" y="546322"/>
                  <a:pt x="133966" y="543099"/>
                  <a:pt x="128316" y="539070"/>
                </a:cubicBezTo>
                <a:cubicBezTo>
                  <a:pt x="126702" y="537458"/>
                  <a:pt x="125088" y="536652"/>
                  <a:pt x="122667" y="535041"/>
                </a:cubicBezTo>
                <a:cubicBezTo>
                  <a:pt x="117825" y="531012"/>
                  <a:pt x="112176" y="526983"/>
                  <a:pt x="107334" y="522954"/>
                </a:cubicBezTo>
                <a:cubicBezTo>
                  <a:pt x="106527" y="522148"/>
                  <a:pt x="105720" y="522148"/>
                  <a:pt x="105720" y="521343"/>
                </a:cubicBezTo>
                <a:lnTo>
                  <a:pt x="96036" y="513285"/>
                </a:lnTo>
                <a:cubicBezTo>
                  <a:pt x="37123" y="459297"/>
                  <a:pt x="0" y="381136"/>
                  <a:pt x="0" y="295723"/>
                </a:cubicBezTo>
                <a:cubicBezTo>
                  <a:pt x="0" y="132149"/>
                  <a:pt x="132352" y="0"/>
                  <a:pt x="2961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114" t="13139" r="4314" b="648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53829" y="3600687"/>
            <a:ext cx="4586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R JULIAN" panose="02000000000000000000" pitchFamily="2" charset="0"/>
                <a:cs typeface="Aharoni" panose="02010803020104030203" pitchFamily="2" charset="-79"/>
              </a:rPr>
              <a:t>Part 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114" t="13139" r="4314" b="648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: 剪去对角 7"/>
          <p:cNvSpPr/>
          <p:nvPr/>
        </p:nvSpPr>
        <p:spPr>
          <a:xfrm>
            <a:off x="940142" y="739270"/>
            <a:ext cx="9969942" cy="5166719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你话</a:t>
            </a: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391" t="46411" r="53452" b="34353"/>
          <a:stretch>
            <a:fillRect/>
          </a:stretch>
        </p:blipFill>
        <p:spPr>
          <a:xfrm>
            <a:off x="3681730" y="3911743"/>
            <a:ext cx="1766060" cy="1025128"/>
          </a:xfrm>
          <a:custGeom>
            <a:avLst/>
            <a:gdLst>
              <a:gd name="connsiteX0" fmla="*/ 727706 w 1766060"/>
              <a:gd name="connsiteY0" fmla="*/ 15 h 1025128"/>
              <a:gd name="connsiteX1" fmla="*/ 1030202 w 1766060"/>
              <a:gd name="connsiteY1" fmla="*/ 34680 h 1025128"/>
              <a:gd name="connsiteX2" fmla="*/ 1766060 w 1766060"/>
              <a:gd name="connsiteY2" fmla="*/ 786250 h 1025128"/>
              <a:gd name="connsiteX3" fmla="*/ 842892 w 1766060"/>
              <a:gd name="connsiteY3" fmla="*/ 460793 h 1025128"/>
              <a:gd name="connsiteX4" fmla="*/ 1732612 w 1766060"/>
              <a:gd name="connsiteY4" fmla="*/ 943945 h 1025128"/>
              <a:gd name="connsiteX5" fmla="*/ 745893 w 1766060"/>
              <a:gd name="connsiteY5" fmla="*/ 900327 h 1025128"/>
              <a:gd name="connsiteX6" fmla="*/ 0 w 1766060"/>
              <a:gd name="connsiteY6" fmla="*/ 199086 h 1025128"/>
              <a:gd name="connsiteX7" fmla="*/ 727706 w 1766060"/>
              <a:gd name="connsiteY7" fmla="*/ 15 h 102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6060" h="1025128">
                <a:moveTo>
                  <a:pt x="727706" y="15"/>
                </a:moveTo>
                <a:cubicBezTo>
                  <a:pt x="823790" y="-432"/>
                  <a:pt x="925467" y="9516"/>
                  <a:pt x="1030202" y="34680"/>
                </a:cubicBezTo>
                <a:cubicBezTo>
                  <a:pt x="1588785" y="168889"/>
                  <a:pt x="1766060" y="786250"/>
                  <a:pt x="1766060" y="786250"/>
                </a:cubicBezTo>
                <a:cubicBezTo>
                  <a:pt x="1378062" y="752698"/>
                  <a:pt x="842892" y="460793"/>
                  <a:pt x="842892" y="460793"/>
                </a:cubicBezTo>
                <a:cubicBezTo>
                  <a:pt x="1314511" y="896972"/>
                  <a:pt x="1732612" y="943945"/>
                  <a:pt x="1732612" y="943945"/>
                </a:cubicBezTo>
                <a:cubicBezTo>
                  <a:pt x="1592130" y="1007695"/>
                  <a:pt x="1190753" y="1108351"/>
                  <a:pt x="745893" y="900327"/>
                </a:cubicBezTo>
                <a:cubicBezTo>
                  <a:pt x="317757" y="700692"/>
                  <a:pt x="0" y="199086"/>
                  <a:pt x="0" y="199086"/>
                </a:cubicBezTo>
                <a:cubicBezTo>
                  <a:pt x="0" y="199086"/>
                  <a:pt x="311342" y="1954"/>
                  <a:pt x="727706" y="15"/>
                </a:cubicBezTo>
                <a:close/>
              </a:path>
            </a:pathLst>
          </a:custGeom>
        </p:spPr>
      </p:pic>
      <p:pic>
        <p:nvPicPr>
          <p:cNvPr id="25" name="图形 2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6995" t="6635" r="30284" b="45585"/>
          <a:stretch>
            <a:fillRect/>
          </a:stretch>
        </p:blipFill>
        <p:spPr>
          <a:xfrm>
            <a:off x="6108458" y="2096881"/>
            <a:ext cx="1287900" cy="2546197"/>
          </a:xfrm>
          <a:custGeom>
            <a:avLst/>
            <a:gdLst>
              <a:gd name="connsiteX0" fmla="*/ 819176 w 1287900"/>
              <a:gd name="connsiteY0" fmla="*/ 0 h 2546197"/>
              <a:gd name="connsiteX1" fmla="*/ 1284026 w 1287900"/>
              <a:gd name="connsiteY1" fmla="*/ 1368707 h 2546197"/>
              <a:gd name="connsiteX2" fmla="*/ 461341 w 1287900"/>
              <a:gd name="connsiteY2" fmla="*/ 2546197 h 2546197"/>
              <a:gd name="connsiteX3" fmla="*/ 678717 w 1287900"/>
              <a:gd name="connsiteY3" fmla="*/ 1184200 h 2546197"/>
              <a:gd name="connsiteX4" fmla="*/ 233932 w 1287900"/>
              <a:gd name="connsiteY4" fmla="*/ 2526069 h 2546197"/>
              <a:gd name="connsiteX5" fmla="*/ 81768 w 1287900"/>
              <a:gd name="connsiteY5" fmla="*/ 1080205 h 2546197"/>
              <a:gd name="connsiteX6" fmla="*/ 819176 w 1287900"/>
              <a:gd name="connsiteY6" fmla="*/ 0 h 254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7900" h="2546197">
                <a:moveTo>
                  <a:pt x="819176" y="0"/>
                </a:moveTo>
                <a:cubicBezTo>
                  <a:pt x="819176" y="0"/>
                  <a:pt x="1337534" y="597132"/>
                  <a:pt x="1284026" y="1368707"/>
                </a:cubicBezTo>
                <a:cubicBezTo>
                  <a:pt x="1230518" y="2140282"/>
                  <a:pt x="461341" y="2546197"/>
                  <a:pt x="461341" y="2546197"/>
                </a:cubicBezTo>
                <a:cubicBezTo>
                  <a:pt x="494783" y="1627017"/>
                  <a:pt x="678717" y="1184200"/>
                  <a:pt x="678717" y="1184200"/>
                </a:cubicBezTo>
                <a:cubicBezTo>
                  <a:pt x="197145" y="1942356"/>
                  <a:pt x="233932" y="2526069"/>
                  <a:pt x="233932" y="2526069"/>
                </a:cubicBezTo>
                <a:cubicBezTo>
                  <a:pt x="16556" y="2163764"/>
                  <a:pt x="-82100" y="1595147"/>
                  <a:pt x="81768" y="1080205"/>
                </a:cubicBezTo>
                <a:cubicBezTo>
                  <a:pt x="267374" y="493137"/>
                  <a:pt x="819176" y="0"/>
                  <a:pt x="819176" y="0"/>
                </a:cubicBezTo>
                <a:close/>
              </a:path>
            </a:pathLst>
          </a:cu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160" t="35559" r="13321" b="41984"/>
          <a:stretch>
            <a:fillRect/>
          </a:stretch>
        </p:blipFill>
        <p:spPr>
          <a:xfrm>
            <a:off x="6837068" y="3790656"/>
            <a:ext cx="1673203" cy="1196726"/>
          </a:xfrm>
          <a:custGeom>
            <a:avLst/>
            <a:gdLst>
              <a:gd name="connsiteX0" fmla="*/ 1557909 w 1673203"/>
              <a:gd name="connsiteY0" fmla="*/ 134 h 1196726"/>
              <a:gd name="connsiteX1" fmla="*/ 1673203 w 1673203"/>
              <a:gd name="connsiteY1" fmla="*/ 4905 h 1196726"/>
              <a:gd name="connsiteX2" fmla="*/ 1318484 w 1673203"/>
              <a:gd name="connsiteY2" fmla="*/ 837045 h 1196726"/>
              <a:gd name="connsiteX3" fmla="*/ 117124 w 1673203"/>
              <a:gd name="connsiteY3" fmla="*/ 1135677 h 1196726"/>
              <a:gd name="connsiteX4" fmla="*/ 947033 w 1673203"/>
              <a:gd name="connsiteY4" fmla="*/ 545125 h 1196726"/>
              <a:gd name="connsiteX5" fmla="*/ 0 w 1673203"/>
              <a:gd name="connsiteY5" fmla="*/ 998105 h 1196726"/>
              <a:gd name="connsiteX6" fmla="*/ 528732 w 1673203"/>
              <a:gd name="connsiteY6" fmla="*/ 273337 h 1196726"/>
              <a:gd name="connsiteX7" fmla="*/ 1557909 w 1673203"/>
              <a:gd name="connsiteY7" fmla="*/ 134 h 119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3203" h="1196726">
                <a:moveTo>
                  <a:pt x="1557909" y="134"/>
                </a:moveTo>
                <a:cubicBezTo>
                  <a:pt x="1629909" y="920"/>
                  <a:pt x="1673203" y="4905"/>
                  <a:pt x="1673203" y="4905"/>
                </a:cubicBezTo>
                <a:cubicBezTo>
                  <a:pt x="1673203" y="4905"/>
                  <a:pt x="1639739" y="481373"/>
                  <a:pt x="1318484" y="837045"/>
                </a:cubicBezTo>
                <a:cubicBezTo>
                  <a:pt x="811504" y="1397398"/>
                  <a:pt x="117124" y="1135677"/>
                  <a:pt x="117124" y="1135677"/>
                </a:cubicBezTo>
                <a:cubicBezTo>
                  <a:pt x="438379" y="816913"/>
                  <a:pt x="947033" y="545125"/>
                  <a:pt x="947033" y="545125"/>
                </a:cubicBezTo>
                <a:cubicBezTo>
                  <a:pt x="348026" y="679341"/>
                  <a:pt x="0" y="998105"/>
                  <a:pt x="0" y="998105"/>
                </a:cubicBezTo>
                <a:cubicBezTo>
                  <a:pt x="0" y="998105"/>
                  <a:pt x="76968" y="605523"/>
                  <a:pt x="528732" y="273337"/>
                </a:cubicBezTo>
                <a:cubicBezTo>
                  <a:pt x="867556" y="24199"/>
                  <a:pt x="1341909" y="-2225"/>
                  <a:pt x="1557909" y="134"/>
                </a:cubicBezTo>
                <a:close/>
              </a:path>
            </a:pathLst>
          </a:cu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906" t="14803" r="48645" b="41542"/>
          <a:stretch>
            <a:fillRect/>
          </a:stretch>
        </p:blipFill>
        <p:spPr>
          <a:xfrm>
            <a:off x="4778369" y="2227318"/>
            <a:ext cx="1272447" cy="2326420"/>
          </a:xfrm>
          <a:custGeom>
            <a:avLst/>
            <a:gdLst>
              <a:gd name="connsiteX0" fmla="*/ 111037 w 1272447"/>
              <a:gd name="connsiteY0" fmla="*/ 0 h 2326420"/>
              <a:gd name="connsiteX1" fmla="*/ 1151742 w 1272447"/>
              <a:gd name="connsiteY1" fmla="*/ 876184 h 2326420"/>
              <a:gd name="connsiteX2" fmla="*/ 1051352 w 1272447"/>
              <a:gd name="connsiteY2" fmla="*/ 2232423 h 2326420"/>
              <a:gd name="connsiteX3" fmla="*/ 569483 w 1272447"/>
              <a:gd name="connsiteY3" fmla="*/ 1037322 h 2326420"/>
              <a:gd name="connsiteX4" fmla="*/ 867305 w 1272447"/>
              <a:gd name="connsiteY4" fmla="*/ 2326420 h 2326420"/>
              <a:gd name="connsiteX5" fmla="*/ 84267 w 1272447"/>
              <a:gd name="connsiteY5" fmla="*/ 1376381 h 2326420"/>
              <a:gd name="connsiteX6" fmla="*/ 111037 w 1272447"/>
              <a:gd name="connsiteY6" fmla="*/ 0 h 232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2447" h="2326420">
                <a:moveTo>
                  <a:pt x="111037" y="0"/>
                </a:moveTo>
                <a:cubicBezTo>
                  <a:pt x="111037" y="0"/>
                  <a:pt x="835515" y="224921"/>
                  <a:pt x="1151742" y="876184"/>
                </a:cubicBezTo>
                <a:cubicBezTo>
                  <a:pt x="1472988" y="1537519"/>
                  <a:pt x="1051352" y="2232423"/>
                  <a:pt x="1051352" y="2232423"/>
                </a:cubicBezTo>
                <a:cubicBezTo>
                  <a:pt x="797032" y="1836294"/>
                  <a:pt x="569483" y="1037322"/>
                  <a:pt x="569483" y="1037322"/>
                </a:cubicBezTo>
                <a:cubicBezTo>
                  <a:pt x="586214" y="1963861"/>
                  <a:pt x="867305" y="2326420"/>
                  <a:pt x="867305" y="2326420"/>
                </a:cubicBezTo>
                <a:cubicBezTo>
                  <a:pt x="653140" y="2208924"/>
                  <a:pt x="283372" y="1940362"/>
                  <a:pt x="84267" y="1376381"/>
                </a:cubicBezTo>
                <a:cubicBezTo>
                  <a:pt x="-119859" y="798973"/>
                  <a:pt x="111037" y="0"/>
                  <a:pt x="111037" y="0"/>
                </a:cubicBezTo>
                <a:close/>
              </a:path>
            </a:pathLst>
          </a:custGeom>
        </p:spPr>
      </p:pic>
      <p:sp>
        <p:nvSpPr>
          <p:cNvPr id="6" name="Freeform 32"/>
          <p:cNvSpPr/>
          <p:nvPr/>
        </p:nvSpPr>
        <p:spPr bwMode="auto">
          <a:xfrm>
            <a:off x="5444219" y="4548378"/>
            <a:ext cx="1487490" cy="1885079"/>
          </a:xfrm>
          <a:custGeom>
            <a:avLst/>
            <a:gdLst>
              <a:gd name="T0" fmla="*/ 369 w 889"/>
              <a:gd name="T1" fmla="*/ 1124 h 1124"/>
              <a:gd name="T2" fmla="*/ 713 w 889"/>
              <a:gd name="T3" fmla="*/ 1124 h 1124"/>
              <a:gd name="T4" fmla="*/ 676 w 889"/>
              <a:gd name="T5" fmla="*/ 705 h 1124"/>
              <a:gd name="T6" fmla="*/ 862 w 889"/>
              <a:gd name="T7" fmla="*/ 273 h 1124"/>
              <a:gd name="T8" fmla="*/ 853 w 889"/>
              <a:gd name="T9" fmla="*/ 202 h 1124"/>
              <a:gd name="T10" fmla="*/ 775 w 889"/>
              <a:gd name="T11" fmla="*/ 257 h 1124"/>
              <a:gd name="T12" fmla="*/ 612 w 889"/>
              <a:gd name="T13" fmla="*/ 387 h 1124"/>
              <a:gd name="T14" fmla="*/ 489 w 889"/>
              <a:gd name="T15" fmla="*/ 141 h 1124"/>
              <a:gd name="T16" fmla="*/ 417 w 889"/>
              <a:gd name="T17" fmla="*/ 5 h 1124"/>
              <a:gd name="T18" fmla="*/ 404 w 889"/>
              <a:gd name="T19" fmla="*/ 155 h 1124"/>
              <a:gd name="T20" fmla="*/ 405 w 889"/>
              <a:gd name="T21" fmla="*/ 327 h 1124"/>
              <a:gd name="T22" fmla="*/ 275 w 889"/>
              <a:gd name="T23" fmla="*/ 196 h 1124"/>
              <a:gd name="T24" fmla="*/ 154 w 889"/>
              <a:gd name="T25" fmla="*/ 49 h 1124"/>
              <a:gd name="T26" fmla="*/ 207 w 889"/>
              <a:gd name="T27" fmla="*/ 218 h 1124"/>
              <a:gd name="T28" fmla="*/ 281 w 889"/>
              <a:gd name="T29" fmla="*/ 387 h 1124"/>
              <a:gd name="T30" fmla="*/ 155 w 889"/>
              <a:gd name="T31" fmla="*/ 273 h 1124"/>
              <a:gd name="T32" fmla="*/ 28 w 889"/>
              <a:gd name="T33" fmla="*/ 187 h 1124"/>
              <a:gd name="T34" fmla="*/ 113 w 889"/>
              <a:gd name="T35" fmla="*/ 350 h 1124"/>
              <a:gd name="T36" fmla="*/ 234 w 889"/>
              <a:gd name="T37" fmla="*/ 489 h 1124"/>
              <a:gd name="T38" fmla="*/ 107 w 889"/>
              <a:gd name="T39" fmla="*/ 421 h 1124"/>
              <a:gd name="T40" fmla="*/ 29 w 889"/>
              <a:gd name="T41" fmla="*/ 413 h 1124"/>
              <a:gd name="T42" fmla="*/ 173 w 889"/>
              <a:gd name="T43" fmla="*/ 550 h 1124"/>
              <a:gd name="T44" fmla="*/ 397 w 889"/>
              <a:gd name="T45" fmla="*/ 850 h 1124"/>
              <a:gd name="T46" fmla="*/ 369 w 889"/>
              <a:gd name="T4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9" h="1124">
                <a:moveTo>
                  <a:pt x="369" y="1124"/>
                </a:moveTo>
                <a:cubicBezTo>
                  <a:pt x="713" y="1124"/>
                  <a:pt x="713" y="1124"/>
                  <a:pt x="713" y="1124"/>
                </a:cubicBezTo>
                <a:cubicBezTo>
                  <a:pt x="713" y="1124"/>
                  <a:pt x="608" y="991"/>
                  <a:pt x="676" y="705"/>
                </a:cubicBezTo>
                <a:cubicBezTo>
                  <a:pt x="744" y="420"/>
                  <a:pt x="845" y="300"/>
                  <a:pt x="862" y="273"/>
                </a:cubicBezTo>
                <a:cubicBezTo>
                  <a:pt x="880" y="247"/>
                  <a:pt x="889" y="215"/>
                  <a:pt x="853" y="202"/>
                </a:cubicBezTo>
                <a:cubicBezTo>
                  <a:pt x="824" y="191"/>
                  <a:pt x="784" y="242"/>
                  <a:pt x="775" y="257"/>
                </a:cubicBezTo>
                <a:cubicBezTo>
                  <a:pt x="766" y="272"/>
                  <a:pt x="693" y="394"/>
                  <a:pt x="612" y="387"/>
                </a:cubicBezTo>
                <a:cubicBezTo>
                  <a:pt x="531" y="380"/>
                  <a:pt x="510" y="225"/>
                  <a:pt x="489" y="141"/>
                </a:cubicBezTo>
                <a:cubicBezTo>
                  <a:pt x="468" y="57"/>
                  <a:pt x="454" y="0"/>
                  <a:pt x="417" y="5"/>
                </a:cubicBezTo>
                <a:cubicBezTo>
                  <a:pt x="383" y="10"/>
                  <a:pt x="401" y="127"/>
                  <a:pt x="404" y="155"/>
                </a:cubicBezTo>
                <a:cubicBezTo>
                  <a:pt x="407" y="183"/>
                  <a:pt x="438" y="315"/>
                  <a:pt x="405" y="327"/>
                </a:cubicBezTo>
                <a:cubicBezTo>
                  <a:pt x="372" y="339"/>
                  <a:pt x="306" y="258"/>
                  <a:pt x="275" y="196"/>
                </a:cubicBezTo>
                <a:cubicBezTo>
                  <a:pt x="244" y="134"/>
                  <a:pt x="204" y="27"/>
                  <a:pt x="154" y="49"/>
                </a:cubicBezTo>
                <a:cubicBezTo>
                  <a:pt x="113" y="68"/>
                  <a:pt x="193" y="189"/>
                  <a:pt x="207" y="218"/>
                </a:cubicBezTo>
                <a:cubicBezTo>
                  <a:pt x="221" y="247"/>
                  <a:pt x="293" y="374"/>
                  <a:pt x="281" y="387"/>
                </a:cubicBezTo>
                <a:cubicBezTo>
                  <a:pt x="269" y="400"/>
                  <a:pt x="178" y="299"/>
                  <a:pt x="155" y="273"/>
                </a:cubicBezTo>
                <a:cubicBezTo>
                  <a:pt x="132" y="247"/>
                  <a:pt x="56" y="155"/>
                  <a:pt x="28" y="187"/>
                </a:cubicBezTo>
                <a:cubicBezTo>
                  <a:pt x="0" y="219"/>
                  <a:pt x="67" y="306"/>
                  <a:pt x="113" y="350"/>
                </a:cubicBezTo>
                <a:cubicBezTo>
                  <a:pt x="159" y="394"/>
                  <a:pt x="243" y="472"/>
                  <a:pt x="234" y="489"/>
                </a:cubicBezTo>
                <a:cubicBezTo>
                  <a:pt x="225" y="506"/>
                  <a:pt x="133" y="437"/>
                  <a:pt x="107" y="421"/>
                </a:cubicBezTo>
                <a:cubicBezTo>
                  <a:pt x="81" y="405"/>
                  <a:pt x="39" y="384"/>
                  <a:pt x="29" y="413"/>
                </a:cubicBezTo>
                <a:cubicBezTo>
                  <a:pt x="20" y="441"/>
                  <a:pt x="79" y="497"/>
                  <a:pt x="173" y="550"/>
                </a:cubicBezTo>
                <a:cubicBezTo>
                  <a:pt x="267" y="603"/>
                  <a:pt x="394" y="692"/>
                  <a:pt x="397" y="850"/>
                </a:cubicBezTo>
                <a:cubicBezTo>
                  <a:pt x="400" y="1008"/>
                  <a:pt x="375" y="1107"/>
                  <a:pt x="369" y="1124"/>
                </a:cubicBezTo>
                <a:close/>
              </a:path>
            </a:pathLst>
          </a:custGeom>
          <a:solidFill>
            <a:srgbClr val="F2CF57"/>
          </a:solidFill>
          <a:ln>
            <a:noFill/>
          </a:ln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428B4D-45F9-E34A-95D2-2A5FE9CB8E50}"/>
              </a:ext>
            </a:extLst>
          </p:cNvPr>
          <p:cNvSpPr txBox="1"/>
          <p:nvPr/>
        </p:nvSpPr>
        <p:spPr>
          <a:xfrm>
            <a:off x="5637402" y="2952924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57416-596C-C060-FCE7-98EF2BCB82F9}"/>
              </a:ext>
            </a:extLst>
          </p:cNvPr>
          <p:cNvSpPr txBox="1"/>
          <p:nvPr/>
        </p:nvSpPr>
        <p:spPr>
          <a:xfrm>
            <a:off x="1734922" y="2232018"/>
            <a:ext cx="1415772" cy="24455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你 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D556C-D6BD-77C7-3666-03E39125A82A}"/>
              </a:ext>
            </a:extLst>
          </p:cNvPr>
          <p:cNvSpPr txBox="1"/>
          <p:nvPr/>
        </p:nvSpPr>
        <p:spPr>
          <a:xfrm>
            <a:off x="8842725" y="2350499"/>
            <a:ext cx="1415772" cy="24455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我</a:t>
            </a:r>
            <a:r>
              <a:rPr lang="en-US" altLang="zh-CN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zh-CN" alt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114" t="13139" r="4314" b="648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8447" y="2757173"/>
            <a:ext cx="835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THANK YOU</a:t>
            </a:r>
            <a:endParaRPr lang="zh-CN" altLang="en-US" sz="6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1577" y="3859819"/>
            <a:ext cx="4068847" cy="69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/>
              <a:t>Lorem ipsum dolor sit amet, consectetuer adipiscing elit. Maecenas porttitor congue massa. Fusce posuere, magna sed pulvinar ultricies, purus lectus malesuada libero, sit </a:t>
            </a:r>
            <a:r>
              <a:rPr lang="en-US" altLang="zh-CN" sz="900" dirty="0" err="1"/>
              <a:t>amet</a:t>
            </a:r>
            <a:endParaRPr lang="en-US" altLang="zh-CN" sz="9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061577" y="3715022"/>
            <a:ext cx="4140750" cy="202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阿里汉仪智能黑体</vt:lpstr>
      <vt:lpstr>AR JULIAN</vt:lpstr>
      <vt:lpstr>等线 Light</vt:lpstr>
      <vt:lpstr>Broadway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苑 kk</cp:lastModifiedBy>
  <cp:revision>7</cp:revision>
  <dcterms:created xsi:type="dcterms:W3CDTF">2019-07-07T14:27:00Z</dcterms:created>
  <dcterms:modified xsi:type="dcterms:W3CDTF">2022-09-27T12:44:58Z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v1.0_mb_S3B57WU2EMmA5gztKXED5g==</vt:lpwstr>
  </property>
  <property fmtid="{D5CDD505-2E9C-101B-9397-08002B2CF9AE}" pid="4" name="ICV">
    <vt:lpwstr>85BEAAB2EAF24391B6B6AA976FAA600A</vt:lpwstr>
  </property>
</Properties>
</file>