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60" r:id="rId3"/>
    <p:sldId id="261" r:id="rId4"/>
    <p:sldId id="259" r:id="rId5"/>
    <p:sldId id="263" r:id="rId6"/>
    <p:sldId id="268" r:id="rId7"/>
    <p:sldId id="267" r:id="rId8"/>
    <p:sldId id="264" r:id="rId9"/>
    <p:sldId id="272" r:id="rId10"/>
    <p:sldId id="269" r:id="rId11"/>
    <p:sldId id="279" r:id="rId12"/>
    <p:sldId id="270" r:id="rId13"/>
    <p:sldId id="271" r:id="rId14"/>
    <p:sldId id="28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5"/>
    <a:srgbClr val="355C7D"/>
    <a:srgbClr val="F67280"/>
    <a:srgbClr val="E6E6E6"/>
    <a:srgbClr val="908FB2"/>
    <a:srgbClr val="FFFFFF"/>
    <a:srgbClr val="F8F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87" autoAdjust="0"/>
    <p:restoredTop sz="94660"/>
  </p:normalViewPr>
  <p:slideViewPr>
    <p:cSldViewPr snapToGrid="0">
      <p:cViewPr varScale="1">
        <p:scale>
          <a:sx n="87" d="100"/>
          <a:sy n="87" d="100"/>
        </p:scale>
        <p:origin x="9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D8287D-794A-4A29-A664-ADC9FE5FDADD}"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6005" t="55826" r="16199" b="8856"/>
          <a:stretch>
            <a:fillRect/>
          </a:stretch>
        </p:blipFill>
        <p:spPr>
          <a:xfrm>
            <a:off x="0" y="0"/>
            <a:ext cx="12192000" cy="6893170"/>
          </a:xfrm>
          <a:prstGeom prst="rect">
            <a:avLst/>
          </a:prstGeom>
        </p:spPr>
      </p:pic>
      <p:grpSp>
        <p:nvGrpSpPr>
          <p:cNvPr id="6" name="组合 5"/>
          <p:cNvGrpSpPr/>
          <p:nvPr userDrawn="1"/>
        </p:nvGrpSpPr>
        <p:grpSpPr>
          <a:xfrm>
            <a:off x="353518" y="359319"/>
            <a:ext cx="11495582" cy="6174831"/>
            <a:chOff x="689624" y="547201"/>
            <a:chExt cx="10932105" cy="5889525"/>
          </a:xfrm>
        </p:grpSpPr>
        <p:sp>
          <p:nvSpPr>
            <p:cNvPr id="7" name="圆角矩形 6"/>
            <p:cNvSpPr/>
            <p:nvPr/>
          </p:nvSpPr>
          <p:spPr>
            <a:xfrm>
              <a:off x="689624" y="547201"/>
              <a:ext cx="10932105" cy="5889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userDrawn="1"/>
          </p:nvSpPr>
          <p:spPr>
            <a:xfrm>
              <a:off x="842025" y="693174"/>
              <a:ext cx="10617472" cy="5589640"/>
            </a:xfrm>
            <a:prstGeom prst="roundRect">
              <a:avLst>
                <a:gd name="adj" fmla="val 0"/>
              </a:avLst>
            </a:prstGeom>
            <a:noFill/>
            <a:ln>
              <a:solidFill>
                <a:srgbClr val="355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userDrawn="1"/>
        </p:nvSpPr>
        <p:spPr>
          <a:xfrm>
            <a:off x="4665785" y="335884"/>
            <a:ext cx="2860429" cy="632525"/>
          </a:xfrm>
          <a:prstGeom prst="rect">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4738756" y="327787"/>
            <a:ext cx="2707025" cy="646331"/>
          </a:xfrm>
          <a:prstGeom prst="rect">
            <a:avLst/>
          </a:prstGeom>
          <a:noFill/>
        </p:spPr>
        <p:txBody>
          <a:bodyPr wrap="square" rtlCol="0">
            <a:spAutoFit/>
          </a:bodyPr>
          <a:lstStyle/>
          <a:p>
            <a:pPr algn="ctr"/>
            <a:r>
              <a:rPr lang="en-US" altLang="zh-CN" sz="3600" b="1" dirty="0">
                <a:solidFill>
                  <a:schemeClr val="bg1"/>
                </a:solidFill>
                <a:latin typeface="Calibri" panose="020F0502020204030204" pitchFamily="34" charset="0"/>
                <a:ea typeface="张海山锐线体2.0" panose="02000000000000000000" pitchFamily="2" charset="-122"/>
              </a:rPr>
              <a:t>20XX—20XX</a:t>
            </a:r>
            <a:endParaRPr lang="zh-CN" altLang="en-US" sz="3600" b="1" dirty="0">
              <a:solidFill>
                <a:schemeClr val="bg1"/>
              </a:solidFill>
              <a:latin typeface="Calibri" panose="020F0502020204030204" pitchFamily="34" charset="0"/>
              <a:ea typeface="张海山锐线体2.0" panose="02000000000000000000"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1EA6B48-7556-47C6-BDEE-D0F0D75C3A54}" type="datetimeFigureOut">
              <a:rPr lang="zh-CN" altLang="en-US" smtClean="0"/>
              <a:t>2022/9/15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D8287D-794A-4A29-A664-ADC9FE5FDA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6B48-7556-47C6-BDEE-D0F0D75C3A54}" type="datetimeFigureOut">
              <a:rPr lang="zh-CN" altLang="en-US" smtClean="0"/>
              <a:t>2022/9/15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8287D-794A-4A29-A664-ADC9FE5FDA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6005" t="55826" r="16199" b="8856"/>
          <a:stretch>
            <a:fillRect/>
          </a:stretch>
        </p:blipFill>
        <p:spPr>
          <a:xfrm>
            <a:off x="0" y="0"/>
            <a:ext cx="12192000" cy="6893170"/>
          </a:xfrm>
          <a:prstGeom prst="rect">
            <a:avLst/>
          </a:prstGeom>
        </p:spPr>
      </p:pic>
      <p:sp>
        <p:nvSpPr>
          <p:cNvPr id="5" name="矩形 4"/>
          <p:cNvSpPr/>
          <p:nvPr/>
        </p:nvSpPr>
        <p:spPr>
          <a:xfrm>
            <a:off x="2287885" y="3197904"/>
            <a:ext cx="1890219" cy="5300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85071" y="1605910"/>
            <a:ext cx="2445433" cy="5300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615240" y="3357017"/>
            <a:ext cx="7188672" cy="923330"/>
          </a:xfrm>
          <a:prstGeom prst="rect">
            <a:avLst/>
          </a:prstGeom>
          <a:noFill/>
        </p:spPr>
        <p:txBody>
          <a:bodyPr wrap="square" rtlCol="0">
            <a:spAutoFit/>
          </a:bodyPr>
          <a:lstStyle/>
          <a:p>
            <a:r>
              <a:rPr lang="zh-CN" altLang="zh-CN" sz="5400" b="1" dirty="0">
                <a:solidFill>
                  <a:srgbClr val="355C7D"/>
                </a:solidFill>
                <a:ea typeface="张海山锐线体2.0" panose="02000000000000000000" pitchFamily="2" charset="-122"/>
                <a:cs typeface="Aharoni" panose="02010803020104030203" pitchFamily="2" charset="-79"/>
              </a:rPr>
              <a:t>校运输馆工专业</a:t>
            </a:r>
            <a:endParaRPr lang="zh-CN" altLang="en-US" sz="5400" b="1" dirty="0">
              <a:solidFill>
                <a:srgbClr val="355C7D"/>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cxnSp>
        <p:nvCxnSpPr>
          <p:cNvPr id="16" name="直接连接符 15"/>
          <p:cNvCxnSpPr/>
          <p:nvPr/>
        </p:nvCxnSpPr>
        <p:spPr>
          <a:xfrm>
            <a:off x="5913425" y="3165308"/>
            <a:ext cx="372963" cy="0"/>
          </a:xfrm>
          <a:prstGeom prst="line">
            <a:avLst/>
          </a:prstGeom>
          <a:solidFill>
            <a:srgbClr val="009ED6"/>
          </a:solidFill>
          <a:ln w="38100">
            <a:solidFill>
              <a:srgbClr val="355C7D"/>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897485" y="4584927"/>
            <a:ext cx="6432782" cy="8668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616670" y="4386382"/>
            <a:ext cx="6957361" cy="65376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600" dirty="0">
                <a:solidFill>
                  <a:srgbClr val="355C7D"/>
                </a:solidFill>
                <a:latin typeface="Century Gothic" panose="020B0502020202020204" pitchFamily="34" charset="0"/>
                <a:ea typeface="+mj-ea"/>
              </a:rPr>
              <a:t>The user can demonstrate on a projector or computer, or print the presentation and make it film</a:t>
            </a:r>
          </a:p>
        </p:txBody>
      </p:sp>
      <p:sp>
        <p:nvSpPr>
          <p:cNvPr id="3" name="文本框 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a:extLst>
              <a:ext uri="{FF2B5EF4-FFF2-40B4-BE49-F238E27FC236}">
                <a16:creationId xmlns:a16="http://schemas.microsoft.com/office/drawing/2014/main" id="{6982769C-1B0E-285C-1356-310C9FDABBBE}"/>
              </a:ext>
            </a:extLst>
          </p:cNvPr>
          <p:cNvSpPr txBox="1"/>
          <p:nvPr/>
        </p:nvSpPr>
        <p:spPr>
          <a:xfrm flipH="1">
            <a:off x="5460627" y="1375307"/>
            <a:ext cx="7188672" cy="1569660"/>
          </a:xfrm>
          <a:prstGeom prst="rect">
            <a:avLst/>
          </a:prstGeom>
          <a:noFill/>
        </p:spPr>
        <p:txBody>
          <a:bodyPr wrap="square" rtlCol="0">
            <a:spAutoFit/>
          </a:bodyPr>
          <a:lstStyle/>
          <a:p>
            <a:r>
              <a:rPr lang="zh-CN" altLang="zh-CN" sz="9600" b="1" dirty="0">
                <a:solidFill>
                  <a:srgbClr val="FF0000"/>
                </a:solidFill>
                <a:latin typeface="江城圆体 700W" panose="020B0A00000000000000" pitchFamily="34" charset="-122"/>
                <a:ea typeface="江城圆体 700W" panose="020B0A00000000000000" pitchFamily="34" charset="-122"/>
                <a:cs typeface="Aharoni" panose="02010803020104030203" pitchFamily="2" charset="-79"/>
              </a:rPr>
              <a:t>工</a:t>
            </a:r>
            <a:endParaRPr lang="zh-CN" altLang="en-US" sz="9600" b="1" dirty="0">
              <a:solidFill>
                <a:srgbClr val="FF0000"/>
              </a:solidFill>
              <a:latin typeface="江城圆体 700W" panose="020B0A00000000000000" pitchFamily="34" charset="-122"/>
              <a:ea typeface="江城圆体 700W" panose="020B0A00000000000000" pitchFamily="34" charset="-122"/>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7" name="Freeform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bwMode="auto">
          <a:xfrm>
            <a:off x="4666134" y="2762019"/>
            <a:ext cx="2794325" cy="171050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355C7D"/>
          </a:solidFill>
          <a:ln>
            <a:noFill/>
          </a:ln>
          <a:effec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bwMode="auto">
          <a:xfrm>
            <a:off x="4666134" y="2349709"/>
            <a:ext cx="2794325" cy="171050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67280"/>
          </a:solidFill>
          <a:ln>
            <a:noFill/>
          </a:ln>
          <a:effec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bwMode="auto">
          <a:xfrm>
            <a:off x="4666134" y="1941673"/>
            <a:ext cx="2794325" cy="171050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8B195"/>
          </a:solidFill>
          <a:ln>
            <a:noFill/>
          </a:ln>
          <a:effec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bwMode="auto">
          <a:xfrm>
            <a:off x="4666134" y="1458865"/>
            <a:ext cx="2794325" cy="1710500"/>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908FB2"/>
          </a:solidFill>
          <a:ln>
            <a:noFill/>
          </a:ln>
          <a:effec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a:spLocks noEditPoints="1"/>
          </p:cNvSpPr>
          <p:nvPr/>
        </p:nvSpPr>
        <p:spPr bwMode="auto">
          <a:xfrm>
            <a:off x="3571538" y="1972858"/>
            <a:ext cx="409493" cy="326558"/>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4" name="Freeform 26"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a:spLocks noEditPoints="1"/>
          </p:cNvSpPr>
          <p:nvPr/>
        </p:nvSpPr>
        <p:spPr bwMode="auto">
          <a:xfrm>
            <a:off x="8247506" y="3931646"/>
            <a:ext cx="244735" cy="257127"/>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6" name="Freeform 4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a:spLocks noEditPoints="1"/>
          </p:cNvSpPr>
          <p:nvPr/>
        </p:nvSpPr>
        <p:spPr bwMode="auto">
          <a:xfrm>
            <a:off x="8222598" y="1964717"/>
            <a:ext cx="323162" cy="30933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18" name="Freeform 41"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a:spLocks noChangeAspect="1" noEditPoints="1"/>
          </p:cNvSpPr>
          <p:nvPr/>
        </p:nvSpPr>
        <p:spPr bwMode="auto">
          <a:xfrm>
            <a:off x="3673810" y="3893536"/>
            <a:ext cx="265356" cy="321305"/>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FFFFFF"/>
          </a:solidFill>
          <a:ln>
            <a:noFill/>
          </a:ln>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sp>
        <p:nvSpPr>
          <p:cNvPr id="25" name="Rectangle 4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flipH="1">
            <a:off x="8884570" y="5065864"/>
            <a:ext cx="2453938" cy="589653"/>
          </a:xfrm>
          <a:prstGeom prst="rect">
            <a:avLst/>
          </a:prstGeom>
          <a:noFill/>
          <a:ln w="12700" cap="flat" cmpd="sng" algn="ctr">
            <a:noFill/>
            <a:prstDash val="solid"/>
          </a:ln>
          <a:effectLst/>
        </p:spPr>
        <p:txBody>
          <a:bodyPr lIns="91440" tIns="0" rIns="91440" bIns="0" rtlCol="0" anchor="t"/>
          <a:lstStyle/>
          <a:p>
            <a:pPr>
              <a:defRPr/>
            </a:pPr>
            <a:endParaRPr lang="en-US" sz="1000" kern="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B4F2BC74-A6B8-5A41-687B-D85A894E6D7E}"/>
              </a:ext>
            </a:extLst>
          </p:cNvPr>
          <p:cNvSpPr txBox="1"/>
          <p:nvPr/>
        </p:nvSpPr>
        <p:spPr>
          <a:xfrm>
            <a:off x="7757625" y="1458865"/>
            <a:ext cx="3558845" cy="2913618"/>
          </a:xfrm>
          <a:prstGeom prst="rect">
            <a:avLst/>
          </a:prstGeom>
          <a:noFill/>
        </p:spPr>
        <p:txBody>
          <a:bodyPr wrap="square">
            <a:spAutoFit/>
          </a:bodyPr>
          <a:lstStyle/>
          <a:p>
            <a:pPr algn="l">
              <a:lnSpc>
                <a:spcPts val="1950"/>
              </a:lnSpc>
            </a:pP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a:t>
            </a: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6</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）铁路运输企业列车调度员接到事故报告后，应当文即按规定程序报告本企业负责人</a:t>
            </a: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并向本区 域的安全监管办和列车调度员报告。</a:t>
            </a:r>
            <a:endPar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endParaRPr>
          </a:p>
          <a:p>
            <a:pPr algn="l">
              <a:lnSpc>
                <a:spcPts val="1950"/>
              </a:lnSpc>
            </a:pPr>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(7)</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列车调度员接到事故报告后，应当立目即按规定程序上报。发生特别重大事故时，应经即向国务院报告。</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D98ADBF4-ACA2-6800-4E30-955C969BF767}"/>
              </a:ext>
            </a:extLst>
          </p:cNvPr>
          <p:cNvSpPr txBox="1"/>
          <p:nvPr/>
        </p:nvSpPr>
        <p:spPr>
          <a:xfrm>
            <a:off x="1254480" y="4238943"/>
            <a:ext cx="3497956" cy="1754326"/>
          </a:xfrm>
          <a:prstGeom prst="rect">
            <a:avLst/>
          </a:prstGeom>
          <a:noFill/>
        </p:spPr>
        <p:txBody>
          <a:bodyPr wrap="square">
            <a:spAutoFit/>
          </a:bodyPr>
          <a:lstStyle/>
          <a:p>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(5)</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通有人员伤亡或者发生火灾，爆炸、危险资物很漏等事故时，按到报告的单位，而门应当根据需要采取防护措施，并立即通知当地急教医疗卫生部门或者公安消防环境保护等部门。</a:t>
            </a:r>
            <a:endParaRPr lang="zh-CN" altLang="en-US" dirty="0"/>
          </a:p>
        </p:txBody>
      </p:sp>
      <p:pic>
        <p:nvPicPr>
          <p:cNvPr id="6" name="图片 5">
            <a:extLst>
              <a:ext uri="{FF2B5EF4-FFF2-40B4-BE49-F238E27FC236}">
                <a16:creationId xmlns:a16="http://schemas.microsoft.com/office/drawing/2014/main" id="{5A6F368C-F65C-5764-0AC6-97F2553B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302" y="1738671"/>
            <a:ext cx="2923348" cy="2116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fltVal val="0"/>
                                          </p:val>
                                        </p:tav>
                                        <p:tav tm="100000">
                                          <p:val>
                                            <p:strVal val="#ppt_h"/>
                                          </p:val>
                                        </p:tav>
                                      </p:tavLst>
                                    </p:anim>
                                    <p:anim calcmode="lin" valueType="num">
                                      <p:cBhvr>
                                        <p:cTn id="42" dur="1000" fill="hold"/>
                                        <p:tgtEl>
                                          <p:spTgt spid="4"/>
                                        </p:tgtEl>
                                        <p:attrNameLst>
                                          <p:attrName>style.rotation</p:attrName>
                                        </p:attrNameLst>
                                      </p:cBhvr>
                                      <p:tavLst>
                                        <p:tav tm="0">
                                          <p:val>
                                            <p:fltVal val="90"/>
                                          </p:val>
                                        </p:tav>
                                        <p:tav tm="100000">
                                          <p:val>
                                            <p:fltVal val="0"/>
                                          </p:val>
                                        </p:tav>
                                      </p:tavLst>
                                    </p:anim>
                                    <p:animEffect transition="in" filter="fade">
                                      <p:cBhvr>
                                        <p:cTn id="43" dur="10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1000" fill="hold"/>
                                        <p:tgtEl>
                                          <p:spTgt spid="2"/>
                                        </p:tgtEl>
                                        <p:attrNameLst>
                                          <p:attrName>ppt_w</p:attrName>
                                        </p:attrNameLst>
                                      </p:cBhvr>
                                      <p:tavLst>
                                        <p:tav tm="0">
                                          <p:val>
                                            <p:fltVal val="0"/>
                                          </p:val>
                                        </p:tav>
                                        <p:tav tm="100000">
                                          <p:val>
                                            <p:strVal val="#ppt_w"/>
                                          </p:val>
                                        </p:tav>
                                      </p:tavLst>
                                    </p:anim>
                                    <p:anim calcmode="lin" valueType="num">
                                      <p:cBhvr>
                                        <p:cTn id="49" dur="1000" fill="hold"/>
                                        <p:tgtEl>
                                          <p:spTgt spid="2"/>
                                        </p:tgtEl>
                                        <p:attrNameLst>
                                          <p:attrName>ppt_h</p:attrName>
                                        </p:attrNameLst>
                                      </p:cBhvr>
                                      <p:tavLst>
                                        <p:tav tm="0">
                                          <p:val>
                                            <p:fltVal val="0"/>
                                          </p:val>
                                        </p:tav>
                                        <p:tav tm="100000">
                                          <p:val>
                                            <p:strVal val="#ppt_h"/>
                                          </p:val>
                                        </p:tav>
                                      </p:tavLst>
                                    </p:anim>
                                    <p:anim calcmode="lin" valueType="num">
                                      <p:cBhvr>
                                        <p:cTn id="50" dur="1000" fill="hold"/>
                                        <p:tgtEl>
                                          <p:spTgt spid="2"/>
                                        </p:tgtEl>
                                        <p:attrNameLst>
                                          <p:attrName>style.rotation</p:attrName>
                                        </p:attrNameLst>
                                      </p:cBhvr>
                                      <p:tavLst>
                                        <p:tav tm="0">
                                          <p:val>
                                            <p:fltVal val="90"/>
                                          </p:val>
                                        </p:tav>
                                        <p:tav tm="100000">
                                          <p:val>
                                            <p:fltVal val="0"/>
                                          </p:val>
                                        </p:tav>
                                      </p:tavLst>
                                    </p:anim>
                                    <p:animEffect transition="in" filter="fade">
                                      <p:cBhvr>
                                        <p:cTn id="5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文本框 214"/>
          <p:cNvSpPr txBox="1"/>
          <p:nvPr/>
        </p:nvSpPr>
        <p:spPr>
          <a:xfrm>
            <a:off x="3887293" y="1161973"/>
            <a:ext cx="184731" cy="830997"/>
          </a:xfrm>
          <a:prstGeom prst="rect">
            <a:avLst/>
          </a:prstGeom>
          <a:noFill/>
        </p:spPr>
        <p:txBody>
          <a:bodyPr wrap="square" rtlCol="0">
            <a:spAutoFit/>
          </a:bodyPr>
          <a:lstStyle/>
          <a:p>
            <a:endParaRPr lang="zh-CN" altLang="en-US" sz="4800" b="1" dirty="0">
              <a:solidFill>
                <a:srgbClr val="355C7D"/>
              </a:solidFill>
              <a:latin typeface="Calibri" panose="020F0502020204030204" pitchFamily="34" charset="0"/>
              <a:ea typeface="张海山锐线体2.0" panose="02000000000000000000" pitchFamily="2" charset="-122"/>
            </a:endParaRPr>
          </a:p>
        </p:txBody>
      </p:sp>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7" name="椭圆 6" descr="e7d195523061f1c0deeec63e560781cfd59afb0ea006f2a87ABB68BF51EA6619813959095094C18C62A12F549504892A4AAA8C1554C6663626E05CA27F281A14E6983772AFC3FB97135759321DEA3D700BF153282FA5D441E19FC21951702A67DA46D1B6CFB224786444995EA5FDDC522E41A5921DABC9EB44BD2A32DC7B7A0374F4165150236BCC1EEE985821D0EC3C"/>
          <p:cNvSpPr/>
          <p:nvPr/>
        </p:nvSpPr>
        <p:spPr>
          <a:xfrm>
            <a:off x="9193818" y="2994617"/>
            <a:ext cx="2265019" cy="2267678"/>
          </a:xfrm>
          <a:prstGeom prst="ellipse">
            <a:avLst/>
          </a:prstGeom>
          <a:solidFill>
            <a:srgbClr val="F672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anchor="ctr"/>
          <a:lstStyle/>
          <a:p>
            <a:pPr algn="ctr">
              <a:defRPr/>
            </a:pPr>
            <a:r>
              <a:rPr lang="en-US" altLang="zh-CN" sz="2800" b="1" dirty="0">
                <a:solidFill>
                  <a:schemeClr val="bg1"/>
                </a:solidFill>
                <a:latin typeface="PingFang SC"/>
              </a:rPr>
              <a:t>maintain</a:t>
            </a:r>
            <a:endParaRPr lang="zh-CN" altLang="en-US" sz="2800" b="1" dirty="0">
              <a:solidFill>
                <a:schemeClr val="bg1"/>
              </a:solidFill>
              <a:latin typeface="PingFang SC"/>
            </a:endParaRPr>
          </a:p>
        </p:txBody>
      </p:sp>
      <p:sp>
        <p:nvSpPr>
          <p:cNvPr id="8" name="椭圆 7" descr="e7d195523061f1c0deeec63e560781cfd59afb0ea006f2a87ABB68BF51EA6619813959095094C18C62A12F549504892A4AAA8C1554C6663626E05CA27F281A14E6983772AFC3FB97135759321DEA3D700BF153282FA5D441E19FC21951702A67DA46D1B6CFB224786444995EA5FDDC522E41A5921DABC9EB44BD2A32DC7B7A0374F4165150236BCC1EEE985821D0EC3C"/>
          <p:cNvSpPr/>
          <p:nvPr/>
        </p:nvSpPr>
        <p:spPr>
          <a:xfrm>
            <a:off x="733163" y="3031566"/>
            <a:ext cx="2265019" cy="2267678"/>
          </a:xfrm>
          <a:prstGeom prst="ellipse">
            <a:avLst/>
          </a:prstGeom>
          <a:solidFill>
            <a:srgbClr val="908F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anchor="ctr"/>
          <a:lstStyle/>
          <a:p>
            <a:pPr algn="ctr">
              <a:defRPr/>
            </a:pPr>
            <a:r>
              <a:rPr lang="en-US" altLang="zh-CN" sz="3200" b="1" i="0" u="none" strike="noStrike" dirty="0">
                <a:solidFill>
                  <a:schemeClr val="bg1"/>
                </a:solidFill>
                <a:effectLst/>
                <a:latin typeface="PingFang SC"/>
              </a:rPr>
              <a:t>railway</a:t>
            </a:r>
            <a:br>
              <a:rPr lang="en-US" altLang="zh-CN" sz="1400" dirty="0"/>
            </a:br>
            <a:endParaRPr lang="zh-CN" altLang="en-US" sz="1335" dirty="0"/>
          </a:p>
        </p:txBody>
      </p:sp>
      <p:sp>
        <p:nvSpPr>
          <p:cNvPr id="3" name="文本框 2">
            <a:extLst>
              <a:ext uri="{FF2B5EF4-FFF2-40B4-BE49-F238E27FC236}">
                <a16:creationId xmlns:a16="http://schemas.microsoft.com/office/drawing/2014/main" id="{6471A035-DC42-C39C-2CA1-AE6120A78D38}"/>
              </a:ext>
            </a:extLst>
          </p:cNvPr>
          <p:cNvSpPr txBox="1"/>
          <p:nvPr/>
        </p:nvSpPr>
        <p:spPr>
          <a:xfrm>
            <a:off x="3394758" y="1161973"/>
            <a:ext cx="5402484" cy="4893647"/>
          </a:xfrm>
          <a:prstGeom prst="rect">
            <a:avLst/>
          </a:prstGeom>
          <a:noFill/>
        </p:spPr>
        <p:txBody>
          <a:bodyPr wrap="square">
            <a:spAutoFit/>
          </a:bodyPr>
          <a:lstStyle/>
          <a:p>
            <a:pPr algn="l"/>
            <a:r>
              <a:rPr lang="en-US" altLang="zh-CN" sz="24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 </a:t>
            </a:r>
            <a:endParaRPr lang="zh-CN" altLang="zh-CN"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l"/>
            <a:r>
              <a:rPr lang="en-US" altLang="zh-CN" sz="2400" kern="0" dirty="0">
                <a:solidFill>
                  <a:srgbClr val="00B0F0"/>
                </a:solidFill>
                <a:effectLst/>
                <a:latin typeface="华文新魏" panose="02010800040101010101" pitchFamily="2" charset="-122"/>
                <a:ea typeface="华文新魏" panose="02010800040101010101" pitchFamily="2" charset="-122"/>
                <a:cs typeface="宋体" panose="02010600030101010101" pitchFamily="2" charset="-122"/>
              </a:rPr>
              <a:t>       </a:t>
            </a:r>
            <a:r>
              <a:rPr lang="zh-CN" altLang="zh-CN" sz="2400" kern="0" dirty="0">
                <a:solidFill>
                  <a:srgbClr val="00B0F0"/>
                </a:solidFill>
                <a:effectLst/>
                <a:latin typeface="华文新魏" panose="02010800040101010101" pitchFamily="2" charset="-122"/>
                <a:ea typeface="华文新魏" panose="02010800040101010101" pitchFamily="2" charset="-122"/>
                <a:cs typeface="宋体" panose="02010600030101010101" pitchFamily="2" charset="-122"/>
              </a:rPr>
              <a:t>铁路运输突发事件是指在铁路运输过程中突然发生，对铁路运输企业造成严重威胁与挑战，并对人民群众的生命财产安全与国民经济造成严重威胁与挑战，直接导致经济损失的一切事件。因此，可以推导出铁路运输应急救援管理失职在铁路运输过程中对突发事件的应急救援管理，对事件发生原因、过程与后果进行全方位的评估，对铁路内部与社会资源进行有效整合，实现对突发事件的有效预警、控制与处理，从而避免或者降低突发事件的危害。</a:t>
            </a:r>
            <a:endParaRPr lang="zh-CN" altLang="zh-CN" kern="100" dirty="0">
              <a:solidFill>
                <a:srgbClr val="00B0F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4" name="矩形 3"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13913E6C-2926-57B9-3DDC-37B5E9F90048}"/>
              </a:ext>
            </a:extLst>
          </p:cNvPr>
          <p:cNvSpPr/>
          <p:nvPr/>
        </p:nvSpPr>
        <p:spPr>
          <a:xfrm>
            <a:off x="3026314" y="1797367"/>
            <a:ext cx="1947370" cy="1390409"/>
          </a:xfrm>
          <a:prstGeom prst="rect">
            <a:avLst/>
          </a:prstGeom>
          <a:solidFill>
            <a:srgbClr val="908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1A437C0F-0D71-942B-46CB-F782D36D9095}"/>
              </a:ext>
            </a:extLst>
          </p:cNvPr>
          <p:cNvSpPr txBox="1"/>
          <p:nvPr/>
        </p:nvSpPr>
        <p:spPr>
          <a:xfrm flipH="1">
            <a:off x="3237310" y="1884493"/>
            <a:ext cx="793807" cy="707886"/>
          </a:xfrm>
          <a:prstGeom prst="rect">
            <a:avLst/>
          </a:prstGeom>
          <a:noFill/>
        </p:spPr>
        <p:txBody>
          <a:bodyPr wrap="none" rtlCol="0">
            <a:spAutoFit/>
          </a:bodyPr>
          <a:lstStyle/>
          <a:p>
            <a:r>
              <a:rPr lang="en-US" altLang="zh-CN" sz="4000" b="1" dirty="0">
                <a:solidFill>
                  <a:schemeClr val="bg1"/>
                </a:solidFill>
                <a:latin typeface="Arial Rounded MT Bold" panose="020F0704030504030204" pitchFamily="34" charset="0"/>
                <a:ea typeface="MS PGothic" panose="020B0600070205080204" charset="-128"/>
                <a:cs typeface="Aharoni" panose="02010803020104030203" pitchFamily="2" charset="-79"/>
              </a:rPr>
              <a:t>01</a:t>
            </a:r>
            <a:endParaRPr lang="zh-CN" altLang="en-US" sz="600" b="1" dirty="0">
              <a:solidFill>
                <a:schemeClr val="bg1"/>
              </a:solidFill>
              <a:latin typeface="Gulim" panose="020B0600000101010101" pitchFamily="34" charset="-127"/>
              <a:ea typeface="Gulim" panose="020B0600000101010101" pitchFamily="34" charset="-127"/>
            </a:endParaRPr>
          </a:p>
        </p:txBody>
      </p:sp>
      <p:sp>
        <p:nvSpPr>
          <p:cNvPr id="6" name="文本框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E1DB2C00-0448-E6CD-87B4-27D898656BE6}"/>
              </a:ext>
            </a:extLst>
          </p:cNvPr>
          <p:cNvSpPr txBox="1"/>
          <p:nvPr/>
        </p:nvSpPr>
        <p:spPr>
          <a:xfrm>
            <a:off x="3227002" y="2685057"/>
            <a:ext cx="1489510" cy="369332"/>
          </a:xfrm>
          <a:prstGeom prst="rect">
            <a:avLst/>
          </a:prstGeom>
          <a:noFill/>
          <a:effectLst/>
        </p:spPr>
        <p:txBody>
          <a:bodyPr wrap="none" rtlCol="0">
            <a:spAutoFit/>
          </a:bodyPr>
          <a:lstStyle/>
          <a:p>
            <a:r>
              <a:rPr lang="en-US" altLang="zh-CN" b="1" dirty="0">
                <a:solidFill>
                  <a:srgbClr val="FEFEFE"/>
                </a:solidFill>
                <a:latin typeface="Kartika" panose="02020503030404060203" pitchFamily="18" charset="0"/>
                <a:cs typeface="Kartika" panose="02020503030404060203" pitchFamily="18" charset="0"/>
              </a:rPr>
              <a:t>TEMPLATE</a:t>
            </a:r>
          </a:p>
        </p:txBody>
      </p:sp>
      <p:pic>
        <p:nvPicPr>
          <p:cNvPr id="28" name="图片 27">
            <a:extLst>
              <a:ext uri="{FF2B5EF4-FFF2-40B4-BE49-F238E27FC236}">
                <a16:creationId xmlns:a16="http://schemas.microsoft.com/office/drawing/2014/main" id="{8AC54007-0064-87B6-30D6-1A6D35C7F0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987" y="1797367"/>
            <a:ext cx="1870327" cy="1403293"/>
          </a:xfrm>
          <a:prstGeom prst="rect">
            <a:avLst/>
          </a:prstGeom>
        </p:spPr>
      </p:pic>
      <p:sp>
        <p:nvSpPr>
          <p:cNvPr id="32" name="文本框 31">
            <a:extLst>
              <a:ext uri="{FF2B5EF4-FFF2-40B4-BE49-F238E27FC236}">
                <a16:creationId xmlns:a16="http://schemas.microsoft.com/office/drawing/2014/main" id="{A99F76F6-D02F-7F6E-CD5B-1C755B1CCCEB}"/>
              </a:ext>
            </a:extLst>
          </p:cNvPr>
          <p:cNvSpPr txBox="1"/>
          <p:nvPr/>
        </p:nvSpPr>
        <p:spPr>
          <a:xfrm>
            <a:off x="5418739" y="1683405"/>
            <a:ext cx="6097464" cy="1631216"/>
          </a:xfrm>
          <a:prstGeom prst="rect">
            <a:avLst/>
          </a:prstGeom>
          <a:noFill/>
        </p:spPr>
        <p:txBody>
          <a:bodyPr wrap="square">
            <a:spAutoFit/>
          </a:bodyPr>
          <a:lstStyle/>
          <a:p>
            <a:pPr algn="l">
              <a:lnSpc>
                <a:spcPts val="1950"/>
              </a:lnSpc>
            </a:pP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en-US" altLang="zh-CN"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1</a:t>
            </a: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预防预警阶段。铁路运输应急救援体系应建立长期的动态风险评估机制，对风险的评价与辨识，促进应急管理水平的提升。风险工作的优劣将会直接影响到突发事件应急救援体系的执行效力。因此，在构建铁路运输应急救援体系时，应建立长期动态的风险评估体系，提升应对风险的能力。</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33">
            <a:extLst>
              <a:ext uri="{FF2B5EF4-FFF2-40B4-BE49-F238E27FC236}">
                <a16:creationId xmlns:a16="http://schemas.microsoft.com/office/drawing/2014/main" id="{371EEDC3-E858-3D33-E3BC-7422730E6B72}"/>
              </a:ext>
            </a:extLst>
          </p:cNvPr>
          <p:cNvSpPr txBox="1"/>
          <p:nvPr/>
        </p:nvSpPr>
        <p:spPr>
          <a:xfrm>
            <a:off x="5418739" y="3723990"/>
            <a:ext cx="5948915" cy="2144177"/>
          </a:xfrm>
          <a:prstGeom prst="rect">
            <a:avLst/>
          </a:prstGeom>
          <a:noFill/>
        </p:spPr>
        <p:txBody>
          <a:bodyPr wrap="square">
            <a:spAutoFit/>
          </a:bodyPr>
          <a:lstStyle/>
          <a:p>
            <a:pPr algn="l">
              <a:lnSpc>
                <a:spcPts val="1950"/>
              </a:lnSpc>
            </a:pP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en-US" altLang="zh-CN"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2</a:t>
            </a: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应急准备阶段。应急管理是一项长期、持续的过程，在设置必要的应急管理常设机构的同时，需要加强应急预案的可操作性，并对预案及时进行演练，提升预案执行效力。一旦发生突发事件，能够迅速采取有效行动，增强对突发事件的应急能力。另外，建立应急能力评价体系，当事件发生时，最大限度降低人员伤亡与财产损失。将社会要素、人力要素与体制要素有机结合，促进应急管理工作的有效性。</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矩形 34"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2DF610DE-C3DB-5031-288C-80C5DACDB3E6}"/>
              </a:ext>
            </a:extLst>
          </p:cNvPr>
          <p:cNvSpPr/>
          <p:nvPr/>
        </p:nvSpPr>
        <p:spPr>
          <a:xfrm>
            <a:off x="3008757" y="3942079"/>
            <a:ext cx="1947370" cy="1390409"/>
          </a:xfrm>
          <a:prstGeom prst="rect">
            <a:avLst/>
          </a:prstGeom>
          <a:solidFill>
            <a:srgbClr val="F8B1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0E6501E5-07F9-B7D5-90C9-84655D7C2581}"/>
              </a:ext>
            </a:extLst>
          </p:cNvPr>
          <p:cNvSpPr txBox="1"/>
          <p:nvPr/>
        </p:nvSpPr>
        <p:spPr>
          <a:xfrm flipH="1">
            <a:off x="3172304" y="4029204"/>
            <a:ext cx="793807" cy="707886"/>
          </a:xfrm>
          <a:prstGeom prst="rect">
            <a:avLst/>
          </a:prstGeom>
          <a:noFill/>
        </p:spPr>
        <p:txBody>
          <a:bodyPr wrap="none" rtlCol="0">
            <a:spAutoFit/>
          </a:bodyPr>
          <a:lstStyle/>
          <a:p>
            <a:r>
              <a:rPr lang="en-US" altLang="zh-CN" sz="4000" b="1" dirty="0">
                <a:solidFill>
                  <a:schemeClr val="bg1"/>
                </a:solidFill>
                <a:latin typeface="Arial Rounded MT Bold" panose="020F0704030504030204" pitchFamily="34" charset="0"/>
                <a:ea typeface="MS PGothic" panose="020B0600070205080204" charset="-128"/>
                <a:cs typeface="Aharoni" panose="02010803020104030203" pitchFamily="2" charset="-79"/>
              </a:rPr>
              <a:t>02</a:t>
            </a:r>
            <a:endParaRPr lang="zh-CN" altLang="en-US" sz="600" b="1" dirty="0">
              <a:solidFill>
                <a:schemeClr val="bg1"/>
              </a:solidFill>
              <a:latin typeface="Gulim" panose="020B0600000101010101" pitchFamily="34" charset="-127"/>
              <a:ea typeface="Gulim" panose="020B0600000101010101" pitchFamily="34" charset="-127"/>
            </a:endParaRPr>
          </a:p>
        </p:txBody>
      </p:sp>
      <p:sp>
        <p:nvSpPr>
          <p:cNvPr id="37" name="文本框 36"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F5EBFD21-A48C-DEFF-2488-1E25987980AE}"/>
              </a:ext>
            </a:extLst>
          </p:cNvPr>
          <p:cNvSpPr txBox="1"/>
          <p:nvPr/>
        </p:nvSpPr>
        <p:spPr>
          <a:xfrm>
            <a:off x="3203373" y="4831648"/>
            <a:ext cx="1489510" cy="369332"/>
          </a:xfrm>
          <a:prstGeom prst="rect">
            <a:avLst/>
          </a:prstGeom>
          <a:noFill/>
          <a:effectLst/>
        </p:spPr>
        <p:txBody>
          <a:bodyPr wrap="none" rtlCol="0">
            <a:spAutoFit/>
          </a:bodyPr>
          <a:lstStyle/>
          <a:p>
            <a:r>
              <a:rPr lang="en-US" altLang="zh-CN" b="1" dirty="0">
                <a:solidFill>
                  <a:srgbClr val="FEFEFE"/>
                </a:solidFill>
                <a:latin typeface="Kartika" panose="02020503030404060203" pitchFamily="18" charset="0"/>
                <a:cs typeface="Kartika" panose="02020503030404060203" pitchFamily="18" charset="0"/>
              </a:rPr>
              <a:t>TEMPLATE</a:t>
            </a:r>
          </a:p>
        </p:txBody>
      </p:sp>
      <p:pic>
        <p:nvPicPr>
          <p:cNvPr id="38" name="图片 37">
            <a:extLst>
              <a:ext uri="{FF2B5EF4-FFF2-40B4-BE49-F238E27FC236}">
                <a16:creationId xmlns:a16="http://schemas.microsoft.com/office/drawing/2014/main" id="{ED6E938D-373F-BB6B-1264-1AD17F338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987" y="3942079"/>
            <a:ext cx="1852770" cy="1390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28"/>
                                        </p:tgtEl>
                                      </p:cBhvr>
                                    </p:animEffect>
                                    <p:animScale>
                                      <p:cBhvr>
                                        <p:cTn id="13" dur="250" autoRev="1" fill="hold"/>
                                        <p:tgtEl>
                                          <p:spTgt spid="28"/>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34"/>
                                        </p:tgtEl>
                                      </p:cBhvr>
                                    </p:animEffect>
                                    <p:animScale>
                                      <p:cBhvr>
                                        <p:cTn id="24" dur="250" autoRev="1" fill="hold"/>
                                        <p:tgtEl>
                                          <p:spTgt spid="34"/>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35"/>
                                        </p:tgtEl>
                                      </p:cBhvr>
                                    </p:animEffect>
                                    <p:animScale>
                                      <p:cBhvr>
                                        <p:cTn id="27" dur="250" autoRev="1" fill="hold"/>
                                        <p:tgtEl>
                                          <p:spTgt spid="35"/>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36"/>
                                        </p:tgtEl>
                                      </p:cBhvr>
                                    </p:animEffect>
                                    <p:animScale>
                                      <p:cBhvr>
                                        <p:cTn id="30" dur="250" autoRev="1" fill="hold"/>
                                        <p:tgtEl>
                                          <p:spTgt spid="36"/>
                                        </p:tgtEl>
                                      </p:cBhvr>
                                      <p:by x="105000" y="105000"/>
                                    </p:animScale>
                                  </p:childTnLst>
                                </p:cTn>
                              </p:par>
                              <p:par>
                                <p:cTn id="31" presetID="26" presetClass="emph" presetSubtype="0" fill="hold" grpId="0" nodeType="withEffect">
                                  <p:stCondLst>
                                    <p:cond delay="0"/>
                                  </p:stCondLst>
                                  <p:childTnLst>
                                    <p:animEffect transition="out" filter="fade">
                                      <p:cBhvr>
                                        <p:cTn id="32" dur="500" tmFilter="0, 0; .2, .5; .8, .5; 1, 0"/>
                                        <p:tgtEl>
                                          <p:spTgt spid="37"/>
                                        </p:tgtEl>
                                      </p:cBhvr>
                                    </p:animEffect>
                                    <p:animScale>
                                      <p:cBhvr>
                                        <p:cTn id="33" dur="250" autoRev="1" fill="hold"/>
                                        <p:tgtEl>
                                          <p:spTgt spid="37"/>
                                        </p:tgtEl>
                                      </p:cBhvr>
                                      <p:by x="105000" y="105000"/>
                                    </p:animScale>
                                  </p:childTnLst>
                                </p:cTn>
                              </p:par>
                              <p:par>
                                <p:cTn id="34" presetID="26" presetClass="emph" presetSubtype="0" fill="hold" nodeType="withEffect">
                                  <p:stCondLst>
                                    <p:cond delay="0"/>
                                  </p:stCondLst>
                                  <p:childTnLst>
                                    <p:animEffect transition="out" filter="fade">
                                      <p:cBhvr>
                                        <p:cTn id="35" dur="500" tmFilter="0, 0; .2, .5; .8, .5; 1, 0"/>
                                        <p:tgtEl>
                                          <p:spTgt spid="38"/>
                                        </p:tgtEl>
                                      </p:cBhvr>
                                    </p:animEffect>
                                    <p:animScale>
                                      <p:cBhvr>
                                        <p:cTn id="36"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32" grpId="0"/>
      <p:bldP spid="34" grpId="0"/>
      <p:bldP spid="35" grpId="0" animBg="1"/>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0" name="矩形 19"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9378985" y="3759159"/>
            <a:ext cx="1947370" cy="1390409"/>
          </a:xfrm>
          <a:prstGeom prst="rect">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txBox="1"/>
          <p:nvPr/>
        </p:nvSpPr>
        <p:spPr>
          <a:xfrm flipH="1">
            <a:off x="9542532" y="3892350"/>
            <a:ext cx="793807" cy="707886"/>
          </a:xfrm>
          <a:prstGeom prst="rect">
            <a:avLst/>
          </a:prstGeom>
          <a:noFill/>
        </p:spPr>
        <p:txBody>
          <a:bodyPr wrap="none" rtlCol="0">
            <a:spAutoFit/>
          </a:bodyPr>
          <a:lstStyle/>
          <a:p>
            <a:r>
              <a:rPr lang="en-US" altLang="zh-CN" sz="4000" b="1" dirty="0">
                <a:solidFill>
                  <a:schemeClr val="bg1"/>
                </a:solidFill>
                <a:latin typeface="Arial Rounded MT Bold" panose="020F0704030504030204" pitchFamily="34" charset="0"/>
                <a:ea typeface="MS PGothic" panose="020B0600070205080204" charset="-128"/>
                <a:cs typeface="Aharoni" panose="02010803020104030203" pitchFamily="2" charset="-79"/>
              </a:rPr>
              <a:t>04</a:t>
            </a:r>
            <a:endParaRPr lang="zh-CN" altLang="en-US" sz="600" b="1" dirty="0">
              <a:solidFill>
                <a:schemeClr val="bg1"/>
              </a:solidFill>
              <a:latin typeface="Gulim" panose="020B0600000101010101" pitchFamily="34" charset="-127"/>
              <a:ea typeface="Gulim" panose="020B0600000101010101" pitchFamily="34" charset="-127"/>
            </a:endParaRPr>
          </a:p>
        </p:txBody>
      </p:sp>
      <p:sp>
        <p:nvSpPr>
          <p:cNvPr id="22" name="文本框 21"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txBox="1"/>
          <p:nvPr/>
        </p:nvSpPr>
        <p:spPr>
          <a:xfrm>
            <a:off x="9583908" y="4671760"/>
            <a:ext cx="1489510" cy="369332"/>
          </a:xfrm>
          <a:prstGeom prst="rect">
            <a:avLst/>
          </a:prstGeom>
          <a:noFill/>
          <a:effectLst/>
        </p:spPr>
        <p:txBody>
          <a:bodyPr wrap="none" rtlCol="0">
            <a:spAutoFit/>
          </a:bodyPr>
          <a:lstStyle/>
          <a:p>
            <a:r>
              <a:rPr lang="en-US" altLang="zh-CN" b="1" dirty="0">
                <a:solidFill>
                  <a:srgbClr val="FEFEFE"/>
                </a:solidFill>
                <a:latin typeface="Kartika" panose="02020503030404060203" pitchFamily="18" charset="0"/>
                <a:cs typeface="Kartika" panose="02020503030404060203" pitchFamily="18" charset="0"/>
              </a:rPr>
              <a:t>TEMPLATE</a:t>
            </a:r>
          </a:p>
        </p:txBody>
      </p:sp>
      <p:pic>
        <p:nvPicPr>
          <p:cNvPr id="3" name="图片 2">
            <a:extLst>
              <a:ext uri="{FF2B5EF4-FFF2-40B4-BE49-F238E27FC236}">
                <a16:creationId xmlns:a16="http://schemas.microsoft.com/office/drawing/2014/main" id="{F6111C25-FC49-966E-57EA-AB3B3CCA9F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6215" y="3772507"/>
            <a:ext cx="1852770" cy="1390121"/>
          </a:xfrm>
          <a:prstGeom prst="rect">
            <a:avLst/>
          </a:prstGeom>
        </p:spPr>
      </p:pic>
      <p:sp>
        <p:nvSpPr>
          <p:cNvPr id="23" name="文本框 22">
            <a:extLst>
              <a:ext uri="{FF2B5EF4-FFF2-40B4-BE49-F238E27FC236}">
                <a16:creationId xmlns:a16="http://schemas.microsoft.com/office/drawing/2014/main" id="{B09ADC10-B5E0-6E96-D69B-12211D23FDAE}"/>
              </a:ext>
            </a:extLst>
          </p:cNvPr>
          <p:cNvSpPr txBox="1"/>
          <p:nvPr/>
        </p:nvSpPr>
        <p:spPr>
          <a:xfrm>
            <a:off x="894680" y="1711988"/>
            <a:ext cx="6097464" cy="1631216"/>
          </a:xfrm>
          <a:prstGeom prst="rect">
            <a:avLst/>
          </a:prstGeom>
          <a:noFill/>
        </p:spPr>
        <p:txBody>
          <a:bodyPr wrap="square">
            <a:spAutoFit/>
          </a:bodyPr>
          <a:lstStyle/>
          <a:p>
            <a:pPr algn="l">
              <a:lnSpc>
                <a:spcPts val="1950"/>
              </a:lnSpc>
            </a:pP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en-US" altLang="zh-CN"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3</a:t>
            </a: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应急响应阶段。应急响应阶段需要实现各部门、各系统对应急数据信息的有效共享，实现资源的优化调度，能够及时对事件以及机构进行分类与分级，并对事件有效评估，为决策提供重要依据。完善的应急响应系统是铁路运输应急救援体系的关键所在，对于降低突发事件的负面影响具有重要的保障作用。</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6C162791-512B-7B56-7901-87FB4DA9B434}"/>
              </a:ext>
            </a:extLst>
          </p:cNvPr>
          <p:cNvSpPr txBox="1"/>
          <p:nvPr/>
        </p:nvSpPr>
        <p:spPr>
          <a:xfrm>
            <a:off x="951267" y="3759159"/>
            <a:ext cx="6097464" cy="2103140"/>
          </a:xfrm>
          <a:prstGeom prst="rect">
            <a:avLst/>
          </a:prstGeom>
          <a:noFill/>
        </p:spPr>
        <p:txBody>
          <a:bodyPr wrap="square">
            <a:spAutoFit/>
          </a:bodyPr>
          <a:lstStyle/>
          <a:p>
            <a:pPr algn="l">
              <a:lnSpc>
                <a:spcPts val="1950"/>
              </a:lnSpc>
            </a:pP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en-US" altLang="zh-CN"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4</a:t>
            </a:r>
            <a:r>
              <a:rPr lang="zh-CN" altLang="en-US"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应急恢复阶段。突发事件过去后，如何尽快恢复群众的生产生活、恢复所影响到的经济，是铁路运输应急救援体系建设的重要内容。因此，应急救援体系中，应对事件的具体原因、人员伤亡、财产损失情况进行统计，对事故责任人依法追责，对事故最终定性。同时，启动后续赔偿机制与索赔，对应急预案中存在的问题及时解决，并进一步加以修正。</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矩形 2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C51EB121-BE33-A5B0-292C-0DB18CE782D7}"/>
              </a:ext>
            </a:extLst>
          </p:cNvPr>
          <p:cNvSpPr/>
          <p:nvPr/>
        </p:nvSpPr>
        <p:spPr>
          <a:xfrm>
            <a:off x="9378985" y="1719914"/>
            <a:ext cx="1947370" cy="1390409"/>
          </a:xfrm>
          <a:prstGeom prst="rect">
            <a:avLst/>
          </a:prstGeom>
          <a:solidFill>
            <a:srgbClr val="F67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315FD544-5ADE-D962-C830-57335AC66E7A}"/>
              </a:ext>
            </a:extLst>
          </p:cNvPr>
          <p:cNvSpPr txBox="1"/>
          <p:nvPr/>
        </p:nvSpPr>
        <p:spPr>
          <a:xfrm flipH="1">
            <a:off x="9589981" y="1853106"/>
            <a:ext cx="793807" cy="707886"/>
          </a:xfrm>
          <a:prstGeom prst="rect">
            <a:avLst/>
          </a:prstGeom>
          <a:noFill/>
        </p:spPr>
        <p:txBody>
          <a:bodyPr wrap="none" rtlCol="0">
            <a:spAutoFit/>
          </a:bodyPr>
          <a:lstStyle/>
          <a:p>
            <a:r>
              <a:rPr lang="en-US" altLang="zh-CN" sz="4000" b="1" dirty="0">
                <a:solidFill>
                  <a:schemeClr val="bg1"/>
                </a:solidFill>
                <a:latin typeface="Arial Rounded MT Bold" panose="020F0704030504030204" pitchFamily="34" charset="0"/>
                <a:ea typeface="MS PGothic" panose="020B0600070205080204" charset="-128"/>
                <a:cs typeface="Aharoni" panose="02010803020104030203" pitchFamily="2" charset="-79"/>
              </a:rPr>
              <a:t>03</a:t>
            </a:r>
            <a:endParaRPr lang="zh-CN" altLang="en-US" sz="600" b="1" dirty="0">
              <a:solidFill>
                <a:schemeClr val="bg1"/>
              </a:solidFill>
              <a:latin typeface="Gulim" panose="020B0600000101010101" pitchFamily="34" charset="-127"/>
              <a:ea typeface="Gulim" panose="020B0600000101010101" pitchFamily="34" charset="-127"/>
            </a:endParaRPr>
          </a:p>
        </p:txBody>
      </p:sp>
      <p:sp>
        <p:nvSpPr>
          <p:cNvPr id="28" name="文本框 2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FFC44CBB-C12F-B742-68EA-290EF7FD94A1}"/>
              </a:ext>
            </a:extLst>
          </p:cNvPr>
          <p:cNvSpPr txBox="1"/>
          <p:nvPr/>
        </p:nvSpPr>
        <p:spPr>
          <a:xfrm>
            <a:off x="9589981" y="2630637"/>
            <a:ext cx="1489510" cy="369332"/>
          </a:xfrm>
          <a:prstGeom prst="rect">
            <a:avLst/>
          </a:prstGeom>
          <a:noFill/>
          <a:effectLst/>
        </p:spPr>
        <p:txBody>
          <a:bodyPr wrap="none" rtlCol="0">
            <a:spAutoFit/>
          </a:bodyPr>
          <a:lstStyle/>
          <a:p>
            <a:r>
              <a:rPr lang="en-US" altLang="zh-CN" b="1" dirty="0">
                <a:solidFill>
                  <a:srgbClr val="FEFEFE"/>
                </a:solidFill>
                <a:latin typeface="Kartika" panose="02020503030404060203" pitchFamily="18" charset="0"/>
                <a:cs typeface="Kartika" panose="02020503030404060203" pitchFamily="18" charset="0"/>
              </a:rPr>
              <a:t>TEMPLATE</a:t>
            </a:r>
          </a:p>
        </p:txBody>
      </p:sp>
      <p:pic>
        <p:nvPicPr>
          <p:cNvPr id="29" name="图片 28">
            <a:extLst>
              <a:ext uri="{FF2B5EF4-FFF2-40B4-BE49-F238E27FC236}">
                <a16:creationId xmlns:a16="http://schemas.microsoft.com/office/drawing/2014/main" id="{A4B20D17-913B-429F-8368-65DCC2A39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8035" y="1725732"/>
            <a:ext cx="1845400" cy="13845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6"/>
                                        </p:tgtEl>
                                        <p:attrNameLst>
                                          <p:attrName>r</p:attrName>
                                        </p:attrNameLst>
                                      </p:cBhvr>
                                    </p:animRot>
                                    <p:animRot by="-240000">
                                      <p:cBhvr>
                                        <p:cTn id="13" dur="200" fill="hold">
                                          <p:stCondLst>
                                            <p:cond delay="200"/>
                                          </p:stCondLst>
                                        </p:cTn>
                                        <p:tgtEl>
                                          <p:spTgt spid="26"/>
                                        </p:tgtEl>
                                        <p:attrNameLst>
                                          <p:attrName>r</p:attrName>
                                        </p:attrNameLst>
                                      </p:cBhvr>
                                    </p:animRot>
                                    <p:animRot by="240000">
                                      <p:cBhvr>
                                        <p:cTn id="14" dur="200" fill="hold">
                                          <p:stCondLst>
                                            <p:cond delay="400"/>
                                          </p:stCondLst>
                                        </p:cTn>
                                        <p:tgtEl>
                                          <p:spTgt spid="26"/>
                                        </p:tgtEl>
                                        <p:attrNameLst>
                                          <p:attrName>r</p:attrName>
                                        </p:attrNameLst>
                                      </p:cBhvr>
                                    </p:animRot>
                                    <p:animRot by="-240000">
                                      <p:cBhvr>
                                        <p:cTn id="15" dur="200" fill="hold">
                                          <p:stCondLst>
                                            <p:cond delay="600"/>
                                          </p:stCondLst>
                                        </p:cTn>
                                        <p:tgtEl>
                                          <p:spTgt spid="26"/>
                                        </p:tgtEl>
                                        <p:attrNameLst>
                                          <p:attrName>r</p:attrName>
                                        </p:attrNameLst>
                                      </p:cBhvr>
                                    </p:animRot>
                                    <p:animRot by="120000">
                                      <p:cBhvr>
                                        <p:cTn id="16" dur="200" fill="hold">
                                          <p:stCondLst>
                                            <p:cond delay="800"/>
                                          </p:stCondLst>
                                        </p:cTn>
                                        <p:tgtEl>
                                          <p:spTgt spid="26"/>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27"/>
                                        </p:tgtEl>
                                        <p:attrNameLst>
                                          <p:attrName>r</p:attrName>
                                        </p:attrNameLst>
                                      </p:cBhvr>
                                    </p:animRot>
                                    <p:animRot by="-240000">
                                      <p:cBhvr>
                                        <p:cTn id="19" dur="200" fill="hold">
                                          <p:stCondLst>
                                            <p:cond delay="200"/>
                                          </p:stCondLst>
                                        </p:cTn>
                                        <p:tgtEl>
                                          <p:spTgt spid="27"/>
                                        </p:tgtEl>
                                        <p:attrNameLst>
                                          <p:attrName>r</p:attrName>
                                        </p:attrNameLst>
                                      </p:cBhvr>
                                    </p:animRot>
                                    <p:animRot by="240000">
                                      <p:cBhvr>
                                        <p:cTn id="20" dur="200" fill="hold">
                                          <p:stCondLst>
                                            <p:cond delay="400"/>
                                          </p:stCondLst>
                                        </p:cTn>
                                        <p:tgtEl>
                                          <p:spTgt spid="27"/>
                                        </p:tgtEl>
                                        <p:attrNameLst>
                                          <p:attrName>r</p:attrName>
                                        </p:attrNameLst>
                                      </p:cBhvr>
                                    </p:animRot>
                                    <p:animRot by="-240000">
                                      <p:cBhvr>
                                        <p:cTn id="21" dur="200" fill="hold">
                                          <p:stCondLst>
                                            <p:cond delay="600"/>
                                          </p:stCondLst>
                                        </p:cTn>
                                        <p:tgtEl>
                                          <p:spTgt spid="27"/>
                                        </p:tgtEl>
                                        <p:attrNameLst>
                                          <p:attrName>r</p:attrName>
                                        </p:attrNameLst>
                                      </p:cBhvr>
                                    </p:animRot>
                                    <p:animRot by="120000">
                                      <p:cBhvr>
                                        <p:cTn id="22" dur="200" fill="hold">
                                          <p:stCondLst>
                                            <p:cond delay="800"/>
                                          </p:stCondLst>
                                        </p:cTn>
                                        <p:tgtEl>
                                          <p:spTgt spid="27"/>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8"/>
                                        </p:tgtEl>
                                        <p:attrNameLst>
                                          <p:attrName>r</p:attrName>
                                        </p:attrNameLst>
                                      </p:cBhvr>
                                    </p:animRot>
                                    <p:animRot by="-240000">
                                      <p:cBhvr>
                                        <p:cTn id="25" dur="200" fill="hold">
                                          <p:stCondLst>
                                            <p:cond delay="200"/>
                                          </p:stCondLst>
                                        </p:cTn>
                                        <p:tgtEl>
                                          <p:spTgt spid="28"/>
                                        </p:tgtEl>
                                        <p:attrNameLst>
                                          <p:attrName>r</p:attrName>
                                        </p:attrNameLst>
                                      </p:cBhvr>
                                    </p:animRot>
                                    <p:animRot by="240000">
                                      <p:cBhvr>
                                        <p:cTn id="26" dur="200" fill="hold">
                                          <p:stCondLst>
                                            <p:cond delay="400"/>
                                          </p:stCondLst>
                                        </p:cTn>
                                        <p:tgtEl>
                                          <p:spTgt spid="28"/>
                                        </p:tgtEl>
                                        <p:attrNameLst>
                                          <p:attrName>r</p:attrName>
                                        </p:attrNameLst>
                                      </p:cBhvr>
                                    </p:animRot>
                                    <p:animRot by="-240000">
                                      <p:cBhvr>
                                        <p:cTn id="27" dur="200" fill="hold">
                                          <p:stCondLst>
                                            <p:cond delay="600"/>
                                          </p:stCondLst>
                                        </p:cTn>
                                        <p:tgtEl>
                                          <p:spTgt spid="28"/>
                                        </p:tgtEl>
                                        <p:attrNameLst>
                                          <p:attrName>r</p:attrName>
                                        </p:attrNameLst>
                                      </p:cBhvr>
                                    </p:animRot>
                                    <p:animRot by="120000">
                                      <p:cBhvr>
                                        <p:cTn id="28" dur="200" fill="hold">
                                          <p:stCondLst>
                                            <p:cond delay="800"/>
                                          </p:stCondLst>
                                        </p:cTn>
                                        <p:tgtEl>
                                          <p:spTgt spid="28"/>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29"/>
                                        </p:tgtEl>
                                        <p:attrNameLst>
                                          <p:attrName>r</p:attrName>
                                        </p:attrNameLst>
                                      </p:cBhvr>
                                    </p:animRot>
                                    <p:animRot by="-240000">
                                      <p:cBhvr>
                                        <p:cTn id="31" dur="200" fill="hold">
                                          <p:stCondLst>
                                            <p:cond delay="200"/>
                                          </p:stCondLst>
                                        </p:cTn>
                                        <p:tgtEl>
                                          <p:spTgt spid="29"/>
                                        </p:tgtEl>
                                        <p:attrNameLst>
                                          <p:attrName>r</p:attrName>
                                        </p:attrNameLst>
                                      </p:cBhvr>
                                    </p:animRot>
                                    <p:animRot by="240000">
                                      <p:cBhvr>
                                        <p:cTn id="32" dur="200" fill="hold">
                                          <p:stCondLst>
                                            <p:cond delay="400"/>
                                          </p:stCondLst>
                                        </p:cTn>
                                        <p:tgtEl>
                                          <p:spTgt spid="29"/>
                                        </p:tgtEl>
                                        <p:attrNameLst>
                                          <p:attrName>r</p:attrName>
                                        </p:attrNameLst>
                                      </p:cBhvr>
                                    </p:animRot>
                                    <p:animRot by="-240000">
                                      <p:cBhvr>
                                        <p:cTn id="33" dur="200" fill="hold">
                                          <p:stCondLst>
                                            <p:cond delay="600"/>
                                          </p:stCondLst>
                                        </p:cTn>
                                        <p:tgtEl>
                                          <p:spTgt spid="29"/>
                                        </p:tgtEl>
                                        <p:attrNameLst>
                                          <p:attrName>r</p:attrName>
                                        </p:attrNameLst>
                                      </p:cBhvr>
                                    </p:animRot>
                                    <p:animRot by="120000">
                                      <p:cBhvr>
                                        <p:cTn id="34" dur="200" fill="hold">
                                          <p:stCondLst>
                                            <p:cond delay="800"/>
                                          </p:stCondLst>
                                        </p:cTn>
                                        <p:tgtEl>
                                          <p:spTgt spid="29"/>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20"/>
                                        </p:tgtEl>
                                        <p:attrNameLst>
                                          <p:attrName>r</p:attrName>
                                        </p:attrNameLst>
                                      </p:cBhvr>
                                    </p:animRot>
                                    <p:animRot by="-240000">
                                      <p:cBhvr>
                                        <p:cTn id="39" dur="200" fill="hold">
                                          <p:stCondLst>
                                            <p:cond delay="200"/>
                                          </p:stCondLst>
                                        </p:cTn>
                                        <p:tgtEl>
                                          <p:spTgt spid="20"/>
                                        </p:tgtEl>
                                        <p:attrNameLst>
                                          <p:attrName>r</p:attrName>
                                        </p:attrNameLst>
                                      </p:cBhvr>
                                    </p:animRot>
                                    <p:animRot by="240000">
                                      <p:cBhvr>
                                        <p:cTn id="40" dur="200" fill="hold">
                                          <p:stCondLst>
                                            <p:cond delay="400"/>
                                          </p:stCondLst>
                                        </p:cTn>
                                        <p:tgtEl>
                                          <p:spTgt spid="20"/>
                                        </p:tgtEl>
                                        <p:attrNameLst>
                                          <p:attrName>r</p:attrName>
                                        </p:attrNameLst>
                                      </p:cBhvr>
                                    </p:animRot>
                                    <p:animRot by="-240000">
                                      <p:cBhvr>
                                        <p:cTn id="41" dur="200" fill="hold">
                                          <p:stCondLst>
                                            <p:cond delay="600"/>
                                          </p:stCondLst>
                                        </p:cTn>
                                        <p:tgtEl>
                                          <p:spTgt spid="20"/>
                                        </p:tgtEl>
                                        <p:attrNameLst>
                                          <p:attrName>r</p:attrName>
                                        </p:attrNameLst>
                                      </p:cBhvr>
                                    </p:animRot>
                                    <p:animRot by="120000">
                                      <p:cBhvr>
                                        <p:cTn id="42" dur="200" fill="hold">
                                          <p:stCondLst>
                                            <p:cond delay="800"/>
                                          </p:stCondLst>
                                        </p:cTn>
                                        <p:tgtEl>
                                          <p:spTgt spid="20"/>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21"/>
                                        </p:tgtEl>
                                        <p:attrNameLst>
                                          <p:attrName>r</p:attrName>
                                        </p:attrNameLst>
                                      </p:cBhvr>
                                    </p:animRot>
                                    <p:animRot by="-240000">
                                      <p:cBhvr>
                                        <p:cTn id="45" dur="200" fill="hold">
                                          <p:stCondLst>
                                            <p:cond delay="200"/>
                                          </p:stCondLst>
                                        </p:cTn>
                                        <p:tgtEl>
                                          <p:spTgt spid="21"/>
                                        </p:tgtEl>
                                        <p:attrNameLst>
                                          <p:attrName>r</p:attrName>
                                        </p:attrNameLst>
                                      </p:cBhvr>
                                    </p:animRot>
                                    <p:animRot by="240000">
                                      <p:cBhvr>
                                        <p:cTn id="46" dur="200" fill="hold">
                                          <p:stCondLst>
                                            <p:cond delay="400"/>
                                          </p:stCondLst>
                                        </p:cTn>
                                        <p:tgtEl>
                                          <p:spTgt spid="21"/>
                                        </p:tgtEl>
                                        <p:attrNameLst>
                                          <p:attrName>r</p:attrName>
                                        </p:attrNameLst>
                                      </p:cBhvr>
                                    </p:animRot>
                                    <p:animRot by="-240000">
                                      <p:cBhvr>
                                        <p:cTn id="47" dur="200" fill="hold">
                                          <p:stCondLst>
                                            <p:cond delay="600"/>
                                          </p:stCondLst>
                                        </p:cTn>
                                        <p:tgtEl>
                                          <p:spTgt spid="21"/>
                                        </p:tgtEl>
                                        <p:attrNameLst>
                                          <p:attrName>r</p:attrName>
                                        </p:attrNameLst>
                                      </p:cBhvr>
                                    </p:animRot>
                                    <p:animRot by="120000">
                                      <p:cBhvr>
                                        <p:cTn id="48" dur="200" fill="hold">
                                          <p:stCondLst>
                                            <p:cond delay="800"/>
                                          </p:stCondLst>
                                        </p:cTn>
                                        <p:tgtEl>
                                          <p:spTgt spid="21"/>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22"/>
                                        </p:tgtEl>
                                        <p:attrNameLst>
                                          <p:attrName>r</p:attrName>
                                        </p:attrNameLst>
                                      </p:cBhvr>
                                    </p:animRot>
                                    <p:animRot by="-240000">
                                      <p:cBhvr>
                                        <p:cTn id="51" dur="200" fill="hold">
                                          <p:stCondLst>
                                            <p:cond delay="200"/>
                                          </p:stCondLst>
                                        </p:cTn>
                                        <p:tgtEl>
                                          <p:spTgt spid="22"/>
                                        </p:tgtEl>
                                        <p:attrNameLst>
                                          <p:attrName>r</p:attrName>
                                        </p:attrNameLst>
                                      </p:cBhvr>
                                    </p:animRot>
                                    <p:animRot by="240000">
                                      <p:cBhvr>
                                        <p:cTn id="52" dur="200" fill="hold">
                                          <p:stCondLst>
                                            <p:cond delay="400"/>
                                          </p:stCondLst>
                                        </p:cTn>
                                        <p:tgtEl>
                                          <p:spTgt spid="22"/>
                                        </p:tgtEl>
                                        <p:attrNameLst>
                                          <p:attrName>r</p:attrName>
                                        </p:attrNameLst>
                                      </p:cBhvr>
                                    </p:animRot>
                                    <p:animRot by="-240000">
                                      <p:cBhvr>
                                        <p:cTn id="53" dur="200" fill="hold">
                                          <p:stCondLst>
                                            <p:cond delay="600"/>
                                          </p:stCondLst>
                                        </p:cTn>
                                        <p:tgtEl>
                                          <p:spTgt spid="22"/>
                                        </p:tgtEl>
                                        <p:attrNameLst>
                                          <p:attrName>r</p:attrName>
                                        </p:attrNameLst>
                                      </p:cBhvr>
                                    </p:animRot>
                                    <p:animRot by="120000">
                                      <p:cBhvr>
                                        <p:cTn id="54" dur="200" fill="hold">
                                          <p:stCondLst>
                                            <p:cond delay="800"/>
                                          </p:stCondLst>
                                        </p:cTn>
                                        <p:tgtEl>
                                          <p:spTgt spid="22"/>
                                        </p:tgtEl>
                                        <p:attrNameLst>
                                          <p:attrName>r</p:attrName>
                                        </p:attrNameLst>
                                      </p:cBhvr>
                                    </p:animRot>
                                  </p:childTnLst>
                                </p:cTn>
                              </p:par>
                              <p:par>
                                <p:cTn id="55" presetID="32" presetClass="emph" presetSubtype="0" fill="hold" nodeType="withEffect">
                                  <p:stCondLst>
                                    <p:cond delay="0"/>
                                  </p:stCondLst>
                                  <p:childTnLst>
                                    <p:animRot by="120000">
                                      <p:cBhvr>
                                        <p:cTn id="56" dur="100" fill="hold">
                                          <p:stCondLst>
                                            <p:cond delay="0"/>
                                          </p:stCondLst>
                                        </p:cTn>
                                        <p:tgtEl>
                                          <p:spTgt spid="3"/>
                                        </p:tgtEl>
                                        <p:attrNameLst>
                                          <p:attrName>r</p:attrName>
                                        </p:attrNameLst>
                                      </p:cBhvr>
                                    </p:animRot>
                                    <p:animRot by="-240000">
                                      <p:cBhvr>
                                        <p:cTn id="57" dur="200" fill="hold">
                                          <p:stCondLst>
                                            <p:cond delay="200"/>
                                          </p:stCondLst>
                                        </p:cTn>
                                        <p:tgtEl>
                                          <p:spTgt spid="3"/>
                                        </p:tgtEl>
                                        <p:attrNameLst>
                                          <p:attrName>r</p:attrName>
                                        </p:attrNameLst>
                                      </p:cBhvr>
                                    </p:animRot>
                                    <p:animRot by="240000">
                                      <p:cBhvr>
                                        <p:cTn id="58" dur="200" fill="hold">
                                          <p:stCondLst>
                                            <p:cond delay="400"/>
                                          </p:stCondLst>
                                        </p:cTn>
                                        <p:tgtEl>
                                          <p:spTgt spid="3"/>
                                        </p:tgtEl>
                                        <p:attrNameLst>
                                          <p:attrName>r</p:attrName>
                                        </p:attrNameLst>
                                      </p:cBhvr>
                                    </p:animRot>
                                    <p:animRot by="-240000">
                                      <p:cBhvr>
                                        <p:cTn id="59" dur="200" fill="hold">
                                          <p:stCondLst>
                                            <p:cond delay="600"/>
                                          </p:stCondLst>
                                        </p:cTn>
                                        <p:tgtEl>
                                          <p:spTgt spid="3"/>
                                        </p:tgtEl>
                                        <p:attrNameLst>
                                          <p:attrName>r</p:attrName>
                                        </p:attrNameLst>
                                      </p:cBhvr>
                                    </p:animRot>
                                    <p:animRot by="120000">
                                      <p:cBhvr>
                                        <p:cTn id="60" dur="200" fill="hold">
                                          <p:stCondLst>
                                            <p:cond delay="800"/>
                                          </p:stCondLst>
                                        </p:cTn>
                                        <p:tgtEl>
                                          <p:spTgt spid="3"/>
                                        </p:tgtEl>
                                        <p:attrNameLst>
                                          <p:attrName>r</p:attrName>
                                        </p:attrNameLst>
                                      </p:cBhvr>
                                    </p:animRot>
                                  </p:childTnLst>
                                </p:cTn>
                              </p:par>
                              <p:par>
                                <p:cTn id="61" presetID="32" presetClass="emph" presetSubtype="0" fill="hold" grpId="0" nodeType="withEffect">
                                  <p:stCondLst>
                                    <p:cond delay="0"/>
                                  </p:stCondLst>
                                  <p:childTnLst>
                                    <p:animRot by="120000">
                                      <p:cBhvr>
                                        <p:cTn id="62" dur="100" fill="hold">
                                          <p:stCondLst>
                                            <p:cond delay="0"/>
                                          </p:stCondLst>
                                        </p:cTn>
                                        <p:tgtEl>
                                          <p:spTgt spid="25"/>
                                        </p:tgtEl>
                                        <p:attrNameLst>
                                          <p:attrName>r</p:attrName>
                                        </p:attrNameLst>
                                      </p:cBhvr>
                                    </p:animRot>
                                    <p:animRot by="-240000">
                                      <p:cBhvr>
                                        <p:cTn id="63" dur="200" fill="hold">
                                          <p:stCondLst>
                                            <p:cond delay="200"/>
                                          </p:stCondLst>
                                        </p:cTn>
                                        <p:tgtEl>
                                          <p:spTgt spid="25"/>
                                        </p:tgtEl>
                                        <p:attrNameLst>
                                          <p:attrName>r</p:attrName>
                                        </p:attrNameLst>
                                      </p:cBhvr>
                                    </p:animRot>
                                    <p:animRot by="240000">
                                      <p:cBhvr>
                                        <p:cTn id="64" dur="200" fill="hold">
                                          <p:stCondLst>
                                            <p:cond delay="400"/>
                                          </p:stCondLst>
                                        </p:cTn>
                                        <p:tgtEl>
                                          <p:spTgt spid="25"/>
                                        </p:tgtEl>
                                        <p:attrNameLst>
                                          <p:attrName>r</p:attrName>
                                        </p:attrNameLst>
                                      </p:cBhvr>
                                    </p:animRot>
                                    <p:animRot by="-240000">
                                      <p:cBhvr>
                                        <p:cTn id="65" dur="200" fill="hold">
                                          <p:stCondLst>
                                            <p:cond delay="600"/>
                                          </p:stCondLst>
                                        </p:cTn>
                                        <p:tgtEl>
                                          <p:spTgt spid="25"/>
                                        </p:tgtEl>
                                        <p:attrNameLst>
                                          <p:attrName>r</p:attrName>
                                        </p:attrNameLst>
                                      </p:cBhvr>
                                    </p:animRot>
                                    <p:animRot by="120000">
                                      <p:cBhvr>
                                        <p:cTn id="66"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25" grpId="0"/>
      <p:bldP spid="26" grpId="0" animBg="1"/>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6005" t="55826" r="16199" b="8856"/>
          <a:stretch>
            <a:fillRect/>
          </a:stretch>
        </p:blipFill>
        <p:spPr>
          <a:xfrm>
            <a:off x="0" y="0"/>
            <a:ext cx="12192000" cy="6893170"/>
          </a:xfrm>
          <a:prstGeom prst="rect">
            <a:avLst/>
          </a:prstGeom>
        </p:spPr>
      </p:pic>
      <p:sp>
        <p:nvSpPr>
          <p:cNvPr id="5" name="矩形 4"/>
          <p:cNvSpPr/>
          <p:nvPr/>
        </p:nvSpPr>
        <p:spPr>
          <a:xfrm>
            <a:off x="2287885" y="3197904"/>
            <a:ext cx="1890219" cy="5300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85071" y="1605910"/>
            <a:ext cx="2445433" cy="5300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584774" y="4935954"/>
            <a:ext cx="7188672" cy="923330"/>
          </a:xfrm>
          <a:prstGeom prst="rect">
            <a:avLst/>
          </a:prstGeom>
          <a:noFill/>
        </p:spPr>
        <p:txBody>
          <a:bodyPr wrap="square" rtlCol="0">
            <a:spAutoFit/>
          </a:bodyPr>
          <a:lstStyle/>
          <a:p>
            <a:r>
              <a:rPr lang="zh-CN" altLang="en-US" sz="5400" b="1" dirty="0">
                <a:solidFill>
                  <a:srgbClr val="355C7D"/>
                </a:solidFill>
                <a:latin typeface="张海山锐线体2.0" panose="02000000000000000000" pitchFamily="2" charset="-122"/>
                <a:ea typeface="张海山锐线体2.0" panose="02000000000000000000" pitchFamily="2" charset="-122"/>
                <a:cs typeface="Aharoni" panose="02010803020104030203" pitchFamily="2" charset="-79"/>
              </a:rPr>
              <a:t>感谢在座各位聆听观看</a:t>
            </a:r>
          </a:p>
        </p:txBody>
      </p:sp>
      <p:cxnSp>
        <p:nvCxnSpPr>
          <p:cNvPr id="16" name="直接连接符 15"/>
          <p:cNvCxnSpPr/>
          <p:nvPr/>
        </p:nvCxnSpPr>
        <p:spPr>
          <a:xfrm>
            <a:off x="5806147" y="4935954"/>
            <a:ext cx="372963" cy="0"/>
          </a:xfrm>
          <a:prstGeom prst="line">
            <a:avLst/>
          </a:prstGeom>
          <a:solidFill>
            <a:srgbClr val="009ED6"/>
          </a:solidFill>
          <a:ln w="38100">
            <a:solidFill>
              <a:srgbClr val="355C7D"/>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90E793F-01C0-B34E-4F90-C95138706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574" y="1590975"/>
            <a:ext cx="4173146" cy="31310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rcRect l="6166" t="16940" r="11882" b="39556"/>
          <a:stretch>
            <a:fillRect/>
          </a:stretch>
        </p:blipFill>
        <p:spPr>
          <a:xfrm>
            <a:off x="-1" y="0"/>
            <a:ext cx="12192001" cy="6858000"/>
          </a:xfrm>
          <a:custGeom>
            <a:avLst/>
            <a:gdLst>
              <a:gd name="connsiteX0" fmla="*/ 0 w 4096388"/>
              <a:gd name="connsiteY0" fmla="*/ 0 h 2304218"/>
              <a:gd name="connsiteX1" fmla="*/ 4096388 w 4096388"/>
              <a:gd name="connsiteY1" fmla="*/ 0 h 2304218"/>
              <a:gd name="connsiteX2" fmla="*/ 4096388 w 4096388"/>
              <a:gd name="connsiteY2" fmla="*/ 2304218 h 2304218"/>
              <a:gd name="connsiteX3" fmla="*/ 0 w 4096388"/>
              <a:gd name="connsiteY3" fmla="*/ 2304218 h 2304218"/>
            </a:gdLst>
            <a:ahLst/>
            <a:cxnLst>
              <a:cxn ang="0">
                <a:pos x="connsiteX0" y="connsiteY0"/>
              </a:cxn>
              <a:cxn ang="0">
                <a:pos x="connsiteX1" y="connsiteY1"/>
              </a:cxn>
              <a:cxn ang="0">
                <a:pos x="connsiteX2" y="connsiteY2"/>
              </a:cxn>
              <a:cxn ang="0">
                <a:pos x="connsiteX3" y="connsiteY3"/>
              </a:cxn>
            </a:cxnLst>
            <a:rect l="l" t="t" r="r" b="b"/>
            <a:pathLst>
              <a:path w="4096388" h="2304218">
                <a:moveTo>
                  <a:pt x="0" y="0"/>
                </a:moveTo>
                <a:lnTo>
                  <a:pt x="4096388" y="0"/>
                </a:lnTo>
                <a:lnTo>
                  <a:pt x="4096388" y="2304218"/>
                </a:lnTo>
                <a:lnTo>
                  <a:pt x="0" y="2304218"/>
                </a:lnTo>
                <a:close/>
              </a:path>
            </a:pathLst>
          </a:custGeom>
        </p:spPr>
      </p:pic>
      <p:sp>
        <p:nvSpPr>
          <p:cNvPr id="13" name="文本框 12"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rot="6239365">
            <a:off x="128611" y="2564570"/>
            <a:ext cx="3960636" cy="1107996"/>
          </a:xfrm>
          <a:prstGeom prst="rect">
            <a:avLst/>
          </a:prstGeom>
          <a:noFill/>
          <a:effectLst/>
        </p:spPr>
        <p:txBody>
          <a:bodyPr wrap="none" rtlCol="0">
            <a:spAutoFit/>
          </a:bodyPr>
          <a:lstStyle/>
          <a:p>
            <a:r>
              <a:rPr lang="en-US" altLang="zh-CN" sz="6600" b="1" dirty="0">
                <a:solidFill>
                  <a:srgbClr val="F8F6F5"/>
                </a:solidFill>
                <a:latin typeface="Calibri" panose="020F0502020204030204" pitchFamily="34" charset="0"/>
                <a:ea typeface="张海山锐线体2.0" panose="02000000000000000000" pitchFamily="2" charset="-122"/>
                <a:cs typeface="Kartika" panose="02020503030404060203" pitchFamily="18" charset="0"/>
              </a:rPr>
              <a:t>CONTENTS</a:t>
            </a:r>
            <a:endParaRPr lang="zh-CN" altLang="en-US" sz="3200" b="1" dirty="0">
              <a:solidFill>
                <a:srgbClr val="F8F6F5"/>
              </a:solidFill>
              <a:latin typeface="Calibri" panose="020F0502020204030204" pitchFamily="34" charset="0"/>
              <a:ea typeface="张海山锐线体2.0" panose="02000000000000000000" pitchFamily="2" charset="-122"/>
              <a:cs typeface="Kartika" panose="02020503030404060203" pitchFamily="18" charset="0"/>
            </a:endParaRPr>
          </a:p>
        </p:txBody>
      </p:sp>
      <p:sp>
        <p:nvSpPr>
          <p:cNvPr id="14" name="文本框 13"/>
          <p:cNvSpPr txBox="1"/>
          <p:nvPr/>
        </p:nvSpPr>
        <p:spPr>
          <a:xfrm>
            <a:off x="4790856" y="2585647"/>
            <a:ext cx="4684296" cy="707886"/>
          </a:xfrm>
          <a:prstGeom prst="rect">
            <a:avLst/>
          </a:prstGeom>
          <a:noFill/>
        </p:spPr>
        <p:txBody>
          <a:bodyPr wrap="none" rtlCol="0">
            <a:spAutoFit/>
          </a:bodyPr>
          <a:lstStyle/>
          <a:p>
            <a:r>
              <a:rPr lang="en-US" altLang="zh-CN" sz="4000" b="1" dirty="0">
                <a:solidFill>
                  <a:srgbClr val="355C7D"/>
                </a:solidFill>
                <a:latin typeface="Calibri" panose="020F0502020204030204" pitchFamily="34" charset="0"/>
                <a:ea typeface="张海山锐线体2.0" panose="02000000000000000000" pitchFamily="2" charset="-122"/>
              </a:rPr>
              <a:t>1.</a:t>
            </a:r>
            <a:r>
              <a:rPr lang="zh-CN" altLang="en-US" sz="4000" b="1" dirty="0">
                <a:solidFill>
                  <a:srgbClr val="355C7D"/>
                </a:solidFill>
                <a:latin typeface="Calibri" panose="020F0502020204030204" pitchFamily="34" charset="0"/>
                <a:ea typeface="张海山锐线体2.0" panose="02000000000000000000" pitchFamily="2" charset="-122"/>
              </a:rPr>
              <a:t>铁道的保护和维修</a:t>
            </a:r>
          </a:p>
        </p:txBody>
      </p:sp>
      <p:sp>
        <p:nvSpPr>
          <p:cNvPr id="15" name="文本框 14"/>
          <p:cNvSpPr txBox="1"/>
          <p:nvPr/>
        </p:nvSpPr>
        <p:spPr>
          <a:xfrm>
            <a:off x="4790856" y="3449247"/>
            <a:ext cx="3695563" cy="707886"/>
          </a:xfrm>
          <a:prstGeom prst="rect">
            <a:avLst/>
          </a:prstGeom>
          <a:noFill/>
        </p:spPr>
        <p:txBody>
          <a:bodyPr wrap="none" rtlCol="0">
            <a:spAutoFit/>
          </a:bodyPr>
          <a:lstStyle/>
          <a:p>
            <a:r>
              <a:rPr lang="en-US" altLang="zh-CN" sz="4000" b="1" dirty="0">
                <a:solidFill>
                  <a:srgbClr val="355C7D"/>
                </a:solidFill>
                <a:latin typeface="Calibri" panose="020F0502020204030204" pitchFamily="34" charset="0"/>
                <a:ea typeface="张海山锐线体2.0" panose="02000000000000000000" pitchFamily="2" charset="-122"/>
              </a:rPr>
              <a:t>2.</a:t>
            </a:r>
            <a:r>
              <a:rPr lang="zh-CN" altLang="en-US" sz="4000" b="1" dirty="0">
                <a:solidFill>
                  <a:srgbClr val="355C7D"/>
                </a:solidFill>
                <a:latin typeface="Calibri" panose="020F0502020204030204" pitchFamily="34" charset="0"/>
                <a:ea typeface="张海山锐线体2.0" panose="02000000000000000000" pitchFamily="2" charset="-122"/>
              </a:rPr>
              <a:t>铁路事故救援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6295" t="11138" r="16488" b="53544"/>
          <a:stretch>
            <a:fillRect/>
          </a:stretch>
        </p:blipFill>
        <p:spPr>
          <a:xfrm flipH="1" flipV="1">
            <a:off x="0" y="167054"/>
            <a:ext cx="12192000" cy="6872371"/>
          </a:xfrm>
          <a:prstGeom prst="rect">
            <a:avLst/>
          </a:prstGeom>
        </p:spPr>
      </p:pic>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105007" y="1048803"/>
            <a:ext cx="7801926" cy="1569660"/>
          </a:xfrm>
          <a:prstGeom prst="rect">
            <a:avLst/>
          </a:prstGeom>
          <a:noFill/>
        </p:spPr>
        <p:txBody>
          <a:bodyPr wrap="square" rtlCol="0">
            <a:spAutoFit/>
          </a:bodyPr>
          <a:lstStyle/>
          <a:p>
            <a:r>
              <a:rPr lang="en-US" altLang="zh-CN" sz="9600" b="1" dirty="0">
                <a:solidFill>
                  <a:srgbClr val="F8F6F5"/>
                </a:solidFill>
                <a:latin typeface="Calibri" panose="020F0502020204030204" pitchFamily="34" charset="0"/>
                <a:ea typeface="张海山锐线体2.0" panose="02000000000000000000" pitchFamily="2" charset="-122"/>
                <a:cs typeface="Aharoni" panose="02010803020104030203" pitchFamily="2" charset="-79"/>
              </a:rPr>
              <a:t>PART    01</a:t>
            </a:r>
            <a:endParaRPr lang="zh-CN" altLang="en-US" sz="9600" b="1" dirty="0">
              <a:solidFill>
                <a:srgbClr val="F8F6F5"/>
              </a:solidFill>
              <a:latin typeface="Calibri" panose="020F0502020204030204" pitchFamily="34" charset="0"/>
              <a:ea typeface="张海山锐线体2.0" panose="02000000000000000000" pitchFamily="2" charset="-122"/>
              <a:cs typeface="Aharoni" panose="02010803020104030203" pitchFamily="2" charset="-79"/>
            </a:endParaRPr>
          </a:p>
        </p:txBody>
      </p:sp>
      <p:sp>
        <p:nvSpPr>
          <p:cNvPr id="5" name="文本框 4"/>
          <p:cNvSpPr txBox="1"/>
          <p:nvPr/>
        </p:nvSpPr>
        <p:spPr>
          <a:xfrm>
            <a:off x="3870072" y="4952638"/>
            <a:ext cx="6340197" cy="1015663"/>
          </a:xfrm>
          <a:prstGeom prst="rect">
            <a:avLst/>
          </a:prstGeom>
          <a:noFill/>
        </p:spPr>
        <p:txBody>
          <a:bodyPr wrap="none" rtlCol="0">
            <a:spAutoFit/>
          </a:bodyPr>
          <a:lstStyle/>
          <a:p>
            <a:r>
              <a:rPr lang="zh-CN" altLang="en-US" sz="6000" b="1" dirty="0">
                <a:solidFill>
                  <a:srgbClr val="355C7D"/>
                </a:solidFill>
                <a:latin typeface="Calibri" panose="020F0502020204030204" pitchFamily="34" charset="0"/>
                <a:ea typeface="张海山锐线体2.0" panose="02000000000000000000" pitchFamily="2" charset="-122"/>
              </a:rPr>
              <a:t>铁道的保护和维修</a:t>
            </a:r>
            <a:endParaRPr lang="zh-CN" altLang="en-US" sz="6000" b="1" dirty="0">
              <a:solidFill>
                <a:srgbClr val="355C7D"/>
              </a:solidFill>
              <a:latin typeface="张海山锐线体2.0" panose="02000000000000000000" pitchFamily="2" charset="-122"/>
              <a:ea typeface="张海山锐线体2.0" panose="02000000000000000000" pitchFamily="2" charset="-122"/>
            </a:endParaRPr>
          </a:p>
        </p:txBody>
      </p:sp>
      <p:sp>
        <p:nvSpPr>
          <p:cNvPr id="6" name="Rectangle 4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flipH="1">
            <a:off x="5280100" y="5236925"/>
            <a:ext cx="5879819" cy="623409"/>
          </a:xfrm>
          <a:prstGeom prst="rect">
            <a:avLst/>
          </a:prstGeom>
          <a:noFill/>
          <a:ln w="12700" cap="flat" cmpd="sng" algn="ctr">
            <a:noFill/>
            <a:prstDash val="solid"/>
          </a:ln>
          <a:effectLst/>
        </p:spPr>
        <p:txBody>
          <a:bodyPr lIns="91440" tIns="0" rIns="91440" bIns="0" rtlCol="0" anchor="t"/>
          <a:lstStyle/>
          <a:p>
            <a:pPr algn="ctr">
              <a:defRPr/>
            </a:pPr>
            <a:endParaRPr lang="en-US" sz="1600" kern="0" dirty="0">
              <a:solidFill>
                <a:srgbClr val="355C7D"/>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2"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3"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4"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grpSp>
        <p:nvGrpSpPr>
          <p:cNvPr id="219" name="组合 218"/>
          <p:cNvGrpSpPr/>
          <p:nvPr/>
        </p:nvGrpSpPr>
        <p:grpSpPr>
          <a:xfrm rot="21387385">
            <a:off x="650434" y="1881399"/>
            <a:ext cx="4764908" cy="4683025"/>
            <a:chOff x="1203046" y="1857215"/>
            <a:chExt cx="4871718" cy="4683025"/>
          </a:xfrm>
          <a:blipFill>
            <a:blip r:embed="rId2"/>
            <a:stretch>
              <a:fillRect/>
            </a:stretch>
          </a:blipFill>
        </p:grpSpPr>
        <p:sp>
          <p:nvSpPr>
            <p:cNvPr id="9" name="Freeform 50"/>
            <p:cNvSpPr>
              <a:spLocks noEditPoints="1"/>
            </p:cNvSpPr>
            <p:nvPr/>
          </p:nvSpPr>
          <p:spPr bwMode="auto">
            <a:xfrm rot="20001098">
              <a:off x="1270515" y="1857215"/>
              <a:ext cx="4804249" cy="3669347"/>
            </a:xfrm>
            <a:custGeom>
              <a:avLst/>
              <a:gdLst>
                <a:gd name="T0" fmla="*/ 315 w 553"/>
                <a:gd name="T1" fmla="*/ 276 h 349"/>
                <a:gd name="T2" fmla="*/ 439 w 553"/>
                <a:gd name="T3" fmla="*/ 333 h 349"/>
                <a:gd name="T4" fmla="*/ 480 w 553"/>
                <a:gd name="T5" fmla="*/ 289 h 349"/>
                <a:gd name="T6" fmla="*/ 513 w 553"/>
                <a:gd name="T7" fmla="*/ 263 h 349"/>
                <a:gd name="T8" fmla="*/ 545 w 553"/>
                <a:gd name="T9" fmla="*/ 227 h 349"/>
                <a:gd name="T10" fmla="*/ 386 w 553"/>
                <a:gd name="T11" fmla="*/ 103 h 349"/>
                <a:gd name="T12" fmla="*/ 313 w 553"/>
                <a:gd name="T13" fmla="*/ 70 h 349"/>
                <a:gd name="T14" fmla="*/ 184 w 553"/>
                <a:gd name="T15" fmla="*/ 17 h 349"/>
                <a:gd name="T16" fmla="*/ 118 w 553"/>
                <a:gd name="T17" fmla="*/ 12 h 349"/>
                <a:gd name="T18" fmla="*/ 71 w 553"/>
                <a:gd name="T19" fmla="*/ 25 h 349"/>
                <a:gd name="T20" fmla="*/ 60 w 553"/>
                <a:gd name="T21" fmla="*/ 59 h 349"/>
                <a:gd name="T22" fmla="*/ 30 w 553"/>
                <a:gd name="T23" fmla="*/ 105 h 349"/>
                <a:gd name="T24" fmla="*/ 25 w 553"/>
                <a:gd name="T25" fmla="*/ 145 h 349"/>
                <a:gd name="T26" fmla="*/ 125 w 553"/>
                <a:gd name="T27" fmla="*/ 197 h 349"/>
                <a:gd name="T28" fmla="*/ 180 w 553"/>
                <a:gd name="T29" fmla="*/ 214 h 349"/>
                <a:gd name="T30" fmla="*/ 212 w 553"/>
                <a:gd name="T31" fmla="*/ 224 h 349"/>
                <a:gd name="T32" fmla="*/ 145 w 553"/>
                <a:gd name="T33" fmla="*/ 196 h 349"/>
                <a:gd name="T34" fmla="*/ 175 w 553"/>
                <a:gd name="T35" fmla="*/ 205 h 349"/>
                <a:gd name="T36" fmla="*/ 313 w 553"/>
                <a:gd name="T37" fmla="*/ 264 h 349"/>
                <a:gd name="T38" fmla="*/ 236 w 553"/>
                <a:gd name="T39" fmla="*/ 231 h 349"/>
                <a:gd name="T40" fmla="*/ 173 w 553"/>
                <a:gd name="T41" fmla="*/ 209 h 349"/>
                <a:gd name="T42" fmla="*/ 93 w 553"/>
                <a:gd name="T43" fmla="*/ 178 h 349"/>
                <a:gd name="T44" fmla="*/ 118 w 553"/>
                <a:gd name="T45" fmla="*/ 186 h 349"/>
                <a:gd name="T46" fmla="*/ 343 w 553"/>
                <a:gd name="T47" fmla="*/ 281 h 349"/>
                <a:gd name="T48" fmla="*/ 49 w 553"/>
                <a:gd name="T49" fmla="*/ 154 h 349"/>
                <a:gd name="T50" fmla="*/ 72 w 553"/>
                <a:gd name="T51" fmla="*/ 51 h 349"/>
                <a:gd name="T52" fmla="*/ 362 w 553"/>
                <a:gd name="T53" fmla="*/ 153 h 349"/>
                <a:gd name="T54" fmla="*/ 133 w 553"/>
                <a:gd name="T55" fmla="*/ 58 h 349"/>
                <a:gd name="T56" fmla="*/ 294 w 553"/>
                <a:gd name="T57" fmla="*/ 106 h 349"/>
                <a:gd name="T58" fmla="*/ 149 w 553"/>
                <a:gd name="T59" fmla="*/ 62 h 349"/>
                <a:gd name="T60" fmla="*/ 256 w 553"/>
                <a:gd name="T61" fmla="*/ 101 h 349"/>
                <a:gd name="T62" fmla="*/ 328 w 553"/>
                <a:gd name="T63" fmla="*/ 132 h 349"/>
                <a:gd name="T64" fmla="*/ 226 w 553"/>
                <a:gd name="T65" fmla="*/ 87 h 349"/>
                <a:gd name="T66" fmla="*/ 276 w 553"/>
                <a:gd name="T67" fmla="*/ 106 h 349"/>
                <a:gd name="T68" fmla="*/ 388 w 553"/>
                <a:gd name="T69" fmla="*/ 158 h 349"/>
                <a:gd name="T70" fmla="*/ 84 w 553"/>
                <a:gd name="T71" fmla="*/ 35 h 349"/>
                <a:gd name="T72" fmla="*/ 89 w 553"/>
                <a:gd name="T73" fmla="*/ 36 h 349"/>
                <a:gd name="T74" fmla="*/ 100 w 553"/>
                <a:gd name="T75" fmla="*/ 38 h 349"/>
                <a:gd name="T76" fmla="*/ 279 w 553"/>
                <a:gd name="T77" fmla="*/ 103 h 349"/>
                <a:gd name="T78" fmla="*/ 262 w 553"/>
                <a:gd name="T79" fmla="*/ 94 h 349"/>
                <a:gd name="T80" fmla="*/ 219 w 553"/>
                <a:gd name="T81" fmla="*/ 77 h 349"/>
                <a:gd name="T82" fmla="*/ 202 w 553"/>
                <a:gd name="T83" fmla="*/ 69 h 349"/>
                <a:gd name="T84" fmla="*/ 286 w 553"/>
                <a:gd name="T85" fmla="*/ 101 h 349"/>
                <a:gd name="T86" fmla="*/ 174 w 553"/>
                <a:gd name="T87" fmla="*/ 55 h 349"/>
                <a:gd name="T88" fmla="*/ 142 w 553"/>
                <a:gd name="T89" fmla="*/ 38 h 349"/>
                <a:gd name="T90" fmla="*/ 88 w 553"/>
                <a:gd name="T91" fmla="*/ 26 h 349"/>
                <a:gd name="T92" fmla="*/ 160 w 553"/>
                <a:gd name="T93" fmla="*/ 51 h 349"/>
                <a:gd name="T94" fmla="*/ 182 w 553"/>
                <a:gd name="T95" fmla="*/ 56 h 349"/>
                <a:gd name="T96" fmla="*/ 329 w 553"/>
                <a:gd name="T97" fmla="*/ 118 h 349"/>
                <a:gd name="T98" fmla="*/ 388 w 553"/>
                <a:gd name="T99" fmla="*/ 147 h 349"/>
                <a:gd name="T100" fmla="*/ 516 w 553"/>
                <a:gd name="T101" fmla="*/ 231 h 349"/>
                <a:gd name="T102" fmla="*/ 361 w 553"/>
                <a:gd name="T103" fmla="*/ 128 h 349"/>
                <a:gd name="T104" fmla="*/ 407 w 553"/>
                <a:gd name="T105" fmla="*/ 157 h 349"/>
                <a:gd name="T106" fmla="*/ 198 w 553"/>
                <a:gd name="T107" fmla="*/ 58 h 349"/>
                <a:gd name="T108" fmla="*/ 337 w 553"/>
                <a:gd name="T109" fmla="*/ 111 h 349"/>
                <a:gd name="T110" fmla="*/ 98 w 553"/>
                <a:gd name="T111" fmla="*/ 26 h 349"/>
                <a:gd name="T112" fmla="*/ 91 w 553"/>
                <a:gd name="T113" fmla="*/ 23 h 349"/>
                <a:gd name="T114" fmla="*/ 226 w 553"/>
                <a:gd name="T115" fmla="*/ 67 h 349"/>
                <a:gd name="T116" fmla="*/ 370 w 553"/>
                <a:gd name="T117" fmla="*/ 130 h 349"/>
                <a:gd name="T118" fmla="*/ 258 w 553"/>
                <a:gd name="T119" fmla="*/ 77 h 349"/>
                <a:gd name="T120" fmla="*/ 363 w 553"/>
                <a:gd name="T121" fmla="*/ 104 h 349"/>
                <a:gd name="T122" fmla="*/ 372 w 553"/>
                <a:gd name="T123" fmla="*/ 107 h 349"/>
                <a:gd name="T124" fmla="*/ 304 w 553"/>
                <a:gd name="T125" fmla="*/ 7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3" h="349">
                  <a:moveTo>
                    <a:pt x="178" y="214"/>
                  </a:moveTo>
                  <a:cubicBezTo>
                    <a:pt x="178" y="213"/>
                    <a:pt x="176" y="215"/>
                    <a:pt x="176" y="213"/>
                  </a:cubicBezTo>
                  <a:cubicBezTo>
                    <a:pt x="176" y="214"/>
                    <a:pt x="175" y="214"/>
                    <a:pt x="176" y="212"/>
                  </a:cubicBezTo>
                  <a:cubicBezTo>
                    <a:pt x="176" y="213"/>
                    <a:pt x="178" y="213"/>
                    <a:pt x="179" y="214"/>
                  </a:cubicBezTo>
                  <a:cubicBezTo>
                    <a:pt x="179" y="215"/>
                    <a:pt x="178" y="215"/>
                    <a:pt x="178" y="215"/>
                  </a:cubicBezTo>
                  <a:cubicBezTo>
                    <a:pt x="180" y="216"/>
                    <a:pt x="180" y="216"/>
                    <a:pt x="180" y="216"/>
                  </a:cubicBezTo>
                  <a:cubicBezTo>
                    <a:pt x="181" y="216"/>
                    <a:pt x="180" y="215"/>
                    <a:pt x="181" y="215"/>
                  </a:cubicBezTo>
                  <a:cubicBezTo>
                    <a:pt x="185" y="217"/>
                    <a:pt x="185" y="217"/>
                    <a:pt x="185" y="217"/>
                  </a:cubicBezTo>
                  <a:cubicBezTo>
                    <a:pt x="186" y="217"/>
                    <a:pt x="186" y="216"/>
                    <a:pt x="187" y="217"/>
                  </a:cubicBezTo>
                  <a:cubicBezTo>
                    <a:pt x="192" y="219"/>
                    <a:pt x="192" y="219"/>
                    <a:pt x="192" y="219"/>
                  </a:cubicBezTo>
                  <a:cubicBezTo>
                    <a:pt x="192" y="220"/>
                    <a:pt x="194" y="219"/>
                    <a:pt x="194" y="220"/>
                  </a:cubicBezTo>
                  <a:cubicBezTo>
                    <a:pt x="197" y="221"/>
                    <a:pt x="197" y="221"/>
                    <a:pt x="197" y="221"/>
                  </a:cubicBezTo>
                  <a:cubicBezTo>
                    <a:pt x="198" y="221"/>
                    <a:pt x="198" y="221"/>
                    <a:pt x="199" y="221"/>
                  </a:cubicBezTo>
                  <a:cubicBezTo>
                    <a:pt x="199" y="222"/>
                    <a:pt x="199" y="222"/>
                    <a:pt x="200" y="222"/>
                  </a:cubicBezTo>
                  <a:cubicBezTo>
                    <a:pt x="201" y="222"/>
                    <a:pt x="202" y="223"/>
                    <a:pt x="203" y="223"/>
                  </a:cubicBezTo>
                  <a:cubicBezTo>
                    <a:pt x="203" y="223"/>
                    <a:pt x="203" y="224"/>
                    <a:pt x="203" y="224"/>
                  </a:cubicBezTo>
                  <a:cubicBezTo>
                    <a:pt x="203" y="224"/>
                    <a:pt x="204" y="223"/>
                    <a:pt x="204" y="223"/>
                  </a:cubicBezTo>
                  <a:cubicBezTo>
                    <a:pt x="204" y="223"/>
                    <a:pt x="204" y="224"/>
                    <a:pt x="204" y="224"/>
                  </a:cubicBezTo>
                  <a:cubicBezTo>
                    <a:pt x="204" y="224"/>
                    <a:pt x="205" y="224"/>
                    <a:pt x="205" y="224"/>
                  </a:cubicBezTo>
                  <a:cubicBezTo>
                    <a:pt x="206" y="225"/>
                    <a:pt x="206" y="224"/>
                    <a:pt x="207" y="224"/>
                  </a:cubicBezTo>
                  <a:cubicBezTo>
                    <a:pt x="207" y="224"/>
                    <a:pt x="207" y="225"/>
                    <a:pt x="207" y="225"/>
                  </a:cubicBezTo>
                  <a:cubicBezTo>
                    <a:pt x="208" y="225"/>
                    <a:pt x="208" y="225"/>
                    <a:pt x="208" y="225"/>
                  </a:cubicBezTo>
                  <a:cubicBezTo>
                    <a:pt x="208" y="225"/>
                    <a:pt x="208" y="226"/>
                    <a:pt x="208" y="226"/>
                  </a:cubicBezTo>
                  <a:cubicBezTo>
                    <a:pt x="210" y="227"/>
                    <a:pt x="213" y="227"/>
                    <a:pt x="215" y="229"/>
                  </a:cubicBezTo>
                  <a:cubicBezTo>
                    <a:pt x="217" y="229"/>
                    <a:pt x="217" y="229"/>
                    <a:pt x="219" y="230"/>
                  </a:cubicBezTo>
                  <a:cubicBezTo>
                    <a:pt x="234" y="237"/>
                    <a:pt x="234" y="237"/>
                    <a:pt x="234" y="237"/>
                  </a:cubicBezTo>
                  <a:cubicBezTo>
                    <a:pt x="236" y="237"/>
                    <a:pt x="236" y="237"/>
                    <a:pt x="236" y="237"/>
                  </a:cubicBezTo>
                  <a:cubicBezTo>
                    <a:pt x="236" y="238"/>
                    <a:pt x="237" y="237"/>
                    <a:pt x="237" y="239"/>
                  </a:cubicBezTo>
                  <a:cubicBezTo>
                    <a:pt x="237" y="240"/>
                    <a:pt x="236" y="238"/>
                    <a:pt x="236" y="239"/>
                  </a:cubicBezTo>
                  <a:cubicBezTo>
                    <a:pt x="239" y="241"/>
                    <a:pt x="242" y="241"/>
                    <a:pt x="244" y="243"/>
                  </a:cubicBezTo>
                  <a:cubicBezTo>
                    <a:pt x="245" y="243"/>
                    <a:pt x="245" y="243"/>
                    <a:pt x="246" y="243"/>
                  </a:cubicBezTo>
                  <a:cubicBezTo>
                    <a:pt x="253" y="247"/>
                    <a:pt x="253" y="247"/>
                    <a:pt x="253" y="247"/>
                  </a:cubicBezTo>
                  <a:cubicBezTo>
                    <a:pt x="254" y="247"/>
                    <a:pt x="254" y="246"/>
                    <a:pt x="254" y="246"/>
                  </a:cubicBezTo>
                  <a:cubicBezTo>
                    <a:pt x="255" y="247"/>
                    <a:pt x="254" y="247"/>
                    <a:pt x="255" y="247"/>
                  </a:cubicBezTo>
                  <a:cubicBezTo>
                    <a:pt x="255" y="247"/>
                    <a:pt x="255" y="247"/>
                    <a:pt x="255" y="247"/>
                  </a:cubicBezTo>
                  <a:cubicBezTo>
                    <a:pt x="255" y="247"/>
                    <a:pt x="255" y="248"/>
                    <a:pt x="255" y="248"/>
                  </a:cubicBezTo>
                  <a:cubicBezTo>
                    <a:pt x="255" y="248"/>
                    <a:pt x="256" y="247"/>
                    <a:pt x="256" y="247"/>
                  </a:cubicBezTo>
                  <a:cubicBezTo>
                    <a:pt x="260" y="249"/>
                    <a:pt x="266" y="253"/>
                    <a:pt x="270" y="253"/>
                  </a:cubicBezTo>
                  <a:cubicBezTo>
                    <a:pt x="270" y="255"/>
                    <a:pt x="272" y="253"/>
                    <a:pt x="271" y="254"/>
                  </a:cubicBezTo>
                  <a:cubicBezTo>
                    <a:pt x="272" y="256"/>
                    <a:pt x="274" y="255"/>
                    <a:pt x="275" y="256"/>
                  </a:cubicBezTo>
                  <a:cubicBezTo>
                    <a:pt x="275" y="256"/>
                    <a:pt x="275" y="257"/>
                    <a:pt x="276" y="257"/>
                  </a:cubicBezTo>
                  <a:cubicBezTo>
                    <a:pt x="277" y="257"/>
                    <a:pt x="277" y="257"/>
                    <a:pt x="278" y="257"/>
                  </a:cubicBezTo>
                  <a:cubicBezTo>
                    <a:pt x="278" y="257"/>
                    <a:pt x="279" y="258"/>
                    <a:pt x="279" y="258"/>
                  </a:cubicBezTo>
                  <a:cubicBezTo>
                    <a:pt x="279" y="259"/>
                    <a:pt x="280" y="258"/>
                    <a:pt x="280" y="258"/>
                  </a:cubicBezTo>
                  <a:cubicBezTo>
                    <a:pt x="280" y="258"/>
                    <a:pt x="280" y="259"/>
                    <a:pt x="280" y="259"/>
                  </a:cubicBezTo>
                  <a:cubicBezTo>
                    <a:pt x="280" y="259"/>
                    <a:pt x="280" y="259"/>
                    <a:pt x="280" y="259"/>
                  </a:cubicBezTo>
                  <a:cubicBezTo>
                    <a:pt x="282" y="258"/>
                    <a:pt x="282" y="261"/>
                    <a:pt x="284" y="259"/>
                  </a:cubicBezTo>
                  <a:cubicBezTo>
                    <a:pt x="284" y="260"/>
                    <a:pt x="284" y="260"/>
                    <a:pt x="285" y="261"/>
                  </a:cubicBezTo>
                  <a:cubicBezTo>
                    <a:pt x="290" y="262"/>
                    <a:pt x="293" y="266"/>
                    <a:pt x="298" y="267"/>
                  </a:cubicBezTo>
                  <a:cubicBezTo>
                    <a:pt x="298" y="267"/>
                    <a:pt x="298" y="267"/>
                    <a:pt x="299" y="267"/>
                  </a:cubicBezTo>
                  <a:cubicBezTo>
                    <a:pt x="301" y="268"/>
                    <a:pt x="302" y="269"/>
                    <a:pt x="304" y="270"/>
                  </a:cubicBezTo>
                  <a:cubicBezTo>
                    <a:pt x="306" y="271"/>
                    <a:pt x="309" y="272"/>
                    <a:pt x="310" y="274"/>
                  </a:cubicBezTo>
                  <a:cubicBezTo>
                    <a:pt x="311" y="274"/>
                    <a:pt x="311" y="273"/>
                    <a:pt x="312" y="274"/>
                  </a:cubicBezTo>
                  <a:cubicBezTo>
                    <a:pt x="312" y="274"/>
                    <a:pt x="312" y="275"/>
                    <a:pt x="312" y="275"/>
                  </a:cubicBezTo>
                  <a:cubicBezTo>
                    <a:pt x="312" y="276"/>
                    <a:pt x="313" y="274"/>
                    <a:pt x="313" y="275"/>
                  </a:cubicBezTo>
                  <a:cubicBezTo>
                    <a:pt x="314" y="275"/>
                    <a:pt x="313" y="276"/>
                    <a:pt x="314" y="276"/>
                  </a:cubicBezTo>
                  <a:cubicBezTo>
                    <a:pt x="315" y="275"/>
                    <a:pt x="314" y="277"/>
                    <a:pt x="315" y="276"/>
                  </a:cubicBezTo>
                  <a:cubicBezTo>
                    <a:pt x="316" y="277"/>
                    <a:pt x="316" y="277"/>
                    <a:pt x="317" y="277"/>
                  </a:cubicBezTo>
                  <a:cubicBezTo>
                    <a:pt x="318" y="278"/>
                    <a:pt x="319" y="278"/>
                    <a:pt x="320" y="279"/>
                  </a:cubicBezTo>
                  <a:cubicBezTo>
                    <a:pt x="328" y="283"/>
                    <a:pt x="328" y="283"/>
                    <a:pt x="328" y="283"/>
                  </a:cubicBezTo>
                  <a:cubicBezTo>
                    <a:pt x="328" y="284"/>
                    <a:pt x="328" y="285"/>
                    <a:pt x="328" y="285"/>
                  </a:cubicBezTo>
                  <a:cubicBezTo>
                    <a:pt x="329" y="284"/>
                    <a:pt x="330" y="286"/>
                    <a:pt x="330" y="286"/>
                  </a:cubicBezTo>
                  <a:cubicBezTo>
                    <a:pt x="331" y="287"/>
                    <a:pt x="331" y="287"/>
                    <a:pt x="332" y="287"/>
                  </a:cubicBezTo>
                  <a:cubicBezTo>
                    <a:pt x="333" y="290"/>
                    <a:pt x="338" y="290"/>
                    <a:pt x="339" y="293"/>
                  </a:cubicBezTo>
                  <a:cubicBezTo>
                    <a:pt x="341" y="292"/>
                    <a:pt x="340" y="294"/>
                    <a:pt x="341" y="293"/>
                  </a:cubicBezTo>
                  <a:cubicBezTo>
                    <a:pt x="341" y="294"/>
                    <a:pt x="342" y="294"/>
                    <a:pt x="342" y="294"/>
                  </a:cubicBezTo>
                  <a:cubicBezTo>
                    <a:pt x="343" y="295"/>
                    <a:pt x="344" y="295"/>
                    <a:pt x="345" y="296"/>
                  </a:cubicBezTo>
                  <a:cubicBezTo>
                    <a:pt x="346" y="297"/>
                    <a:pt x="346" y="297"/>
                    <a:pt x="346" y="297"/>
                  </a:cubicBezTo>
                  <a:cubicBezTo>
                    <a:pt x="346" y="297"/>
                    <a:pt x="347" y="297"/>
                    <a:pt x="347" y="298"/>
                  </a:cubicBezTo>
                  <a:cubicBezTo>
                    <a:pt x="348" y="297"/>
                    <a:pt x="348" y="299"/>
                    <a:pt x="349" y="299"/>
                  </a:cubicBezTo>
                  <a:cubicBezTo>
                    <a:pt x="350" y="299"/>
                    <a:pt x="349" y="300"/>
                    <a:pt x="350" y="300"/>
                  </a:cubicBezTo>
                  <a:cubicBezTo>
                    <a:pt x="350" y="301"/>
                    <a:pt x="351" y="300"/>
                    <a:pt x="351" y="300"/>
                  </a:cubicBezTo>
                  <a:cubicBezTo>
                    <a:pt x="350" y="303"/>
                    <a:pt x="354" y="300"/>
                    <a:pt x="352" y="303"/>
                  </a:cubicBezTo>
                  <a:cubicBezTo>
                    <a:pt x="350" y="302"/>
                    <a:pt x="350" y="301"/>
                    <a:pt x="349" y="301"/>
                  </a:cubicBezTo>
                  <a:cubicBezTo>
                    <a:pt x="348" y="303"/>
                    <a:pt x="351" y="302"/>
                    <a:pt x="351" y="303"/>
                  </a:cubicBezTo>
                  <a:cubicBezTo>
                    <a:pt x="352" y="303"/>
                    <a:pt x="353" y="305"/>
                    <a:pt x="354" y="304"/>
                  </a:cubicBezTo>
                  <a:cubicBezTo>
                    <a:pt x="354" y="304"/>
                    <a:pt x="354" y="303"/>
                    <a:pt x="355" y="303"/>
                  </a:cubicBezTo>
                  <a:cubicBezTo>
                    <a:pt x="356" y="305"/>
                    <a:pt x="357" y="306"/>
                    <a:pt x="359" y="307"/>
                  </a:cubicBezTo>
                  <a:cubicBezTo>
                    <a:pt x="360" y="309"/>
                    <a:pt x="364" y="310"/>
                    <a:pt x="365" y="312"/>
                  </a:cubicBezTo>
                  <a:cubicBezTo>
                    <a:pt x="367" y="312"/>
                    <a:pt x="368" y="313"/>
                    <a:pt x="369" y="315"/>
                  </a:cubicBezTo>
                  <a:cubicBezTo>
                    <a:pt x="373" y="318"/>
                    <a:pt x="373" y="318"/>
                    <a:pt x="373" y="318"/>
                  </a:cubicBezTo>
                  <a:cubicBezTo>
                    <a:pt x="374" y="318"/>
                    <a:pt x="373" y="319"/>
                    <a:pt x="374" y="319"/>
                  </a:cubicBezTo>
                  <a:cubicBezTo>
                    <a:pt x="379" y="323"/>
                    <a:pt x="380" y="323"/>
                    <a:pt x="384" y="328"/>
                  </a:cubicBezTo>
                  <a:cubicBezTo>
                    <a:pt x="384" y="329"/>
                    <a:pt x="385" y="328"/>
                    <a:pt x="386" y="328"/>
                  </a:cubicBezTo>
                  <a:cubicBezTo>
                    <a:pt x="385" y="329"/>
                    <a:pt x="386" y="329"/>
                    <a:pt x="387" y="330"/>
                  </a:cubicBezTo>
                  <a:cubicBezTo>
                    <a:pt x="388" y="331"/>
                    <a:pt x="390" y="332"/>
                    <a:pt x="391" y="333"/>
                  </a:cubicBezTo>
                  <a:cubicBezTo>
                    <a:pt x="392" y="333"/>
                    <a:pt x="391" y="334"/>
                    <a:pt x="392" y="334"/>
                  </a:cubicBezTo>
                  <a:cubicBezTo>
                    <a:pt x="393" y="335"/>
                    <a:pt x="393" y="334"/>
                    <a:pt x="394" y="335"/>
                  </a:cubicBezTo>
                  <a:cubicBezTo>
                    <a:pt x="395" y="336"/>
                    <a:pt x="395" y="336"/>
                    <a:pt x="395" y="336"/>
                  </a:cubicBezTo>
                  <a:cubicBezTo>
                    <a:pt x="395" y="336"/>
                    <a:pt x="397" y="336"/>
                    <a:pt x="396" y="337"/>
                  </a:cubicBezTo>
                  <a:cubicBezTo>
                    <a:pt x="397" y="337"/>
                    <a:pt x="398" y="338"/>
                    <a:pt x="399" y="338"/>
                  </a:cubicBezTo>
                  <a:cubicBezTo>
                    <a:pt x="398" y="336"/>
                    <a:pt x="397" y="336"/>
                    <a:pt x="396" y="334"/>
                  </a:cubicBezTo>
                  <a:cubicBezTo>
                    <a:pt x="394" y="333"/>
                    <a:pt x="394" y="333"/>
                    <a:pt x="394" y="333"/>
                  </a:cubicBezTo>
                  <a:cubicBezTo>
                    <a:pt x="393" y="332"/>
                    <a:pt x="391" y="332"/>
                    <a:pt x="392" y="330"/>
                  </a:cubicBezTo>
                  <a:cubicBezTo>
                    <a:pt x="397" y="333"/>
                    <a:pt x="399" y="337"/>
                    <a:pt x="404" y="340"/>
                  </a:cubicBezTo>
                  <a:cubicBezTo>
                    <a:pt x="405" y="343"/>
                    <a:pt x="408" y="344"/>
                    <a:pt x="411" y="345"/>
                  </a:cubicBezTo>
                  <a:cubicBezTo>
                    <a:pt x="411" y="345"/>
                    <a:pt x="411" y="343"/>
                    <a:pt x="412" y="344"/>
                  </a:cubicBezTo>
                  <a:cubicBezTo>
                    <a:pt x="414" y="344"/>
                    <a:pt x="416" y="346"/>
                    <a:pt x="418" y="348"/>
                  </a:cubicBezTo>
                  <a:cubicBezTo>
                    <a:pt x="420" y="348"/>
                    <a:pt x="420" y="348"/>
                    <a:pt x="420" y="348"/>
                  </a:cubicBezTo>
                  <a:cubicBezTo>
                    <a:pt x="422" y="348"/>
                    <a:pt x="422" y="349"/>
                    <a:pt x="423" y="349"/>
                  </a:cubicBezTo>
                  <a:cubicBezTo>
                    <a:pt x="425" y="348"/>
                    <a:pt x="424" y="347"/>
                    <a:pt x="426" y="347"/>
                  </a:cubicBezTo>
                  <a:cubicBezTo>
                    <a:pt x="426" y="346"/>
                    <a:pt x="426" y="345"/>
                    <a:pt x="426" y="344"/>
                  </a:cubicBezTo>
                  <a:cubicBezTo>
                    <a:pt x="427" y="344"/>
                    <a:pt x="427" y="344"/>
                    <a:pt x="428" y="344"/>
                  </a:cubicBezTo>
                  <a:cubicBezTo>
                    <a:pt x="428" y="343"/>
                    <a:pt x="427" y="342"/>
                    <a:pt x="428" y="341"/>
                  </a:cubicBezTo>
                  <a:cubicBezTo>
                    <a:pt x="426" y="340"/>
                    <a:pt x="426" y="340"/>
                    <a:pt x="426" y="340"/>
                  </a:cubicBezTo>
                  <a:cubicBezTo>
                    <a:pt x="426" y="339"/>
                    <a:pt x="424" y="339"/>
                    <a:pt x="425" y="337"/>
                  </a:cubicBezTo>
                  <a:cubicBezTo>
                    <a:pt x="426" y="338"/>
                    <a:pt x="425" y="336"/>
                    <a:pt x="426" y="336"/>
                  </a:cubicBezTo>
                  <a:cubicBezTo>
                    <a:pt x="428" y="336"/>
                    <a:pt x="428" y="339"/>
                    <a:pt x="431" y="338"/>
                  </a:cubicBezTo>
                  <a:cubicBezTo>
                    <a:pt x="431" y="338"/>
                    <a:pt x="431" y="337"/>
                    <a:pt x="431" y="337"/>
                  </a:cubicBezTo>
                  <a:cubicBezTo>
                    <a:pt x="431" y="336"/>
                    <a:pt x="432" y="336"/>
                    <a:pt x="432" y="335"/>
                  </a:cubicBezTo>
                  <a:cubicBezTo>
                    <a:pt x="433" y="334"/>
                    <a:pt x="432" y="334"/>
                    <a:pt x="434" y="332"/>
                  </a:cubicBezTo>
                  <a:cubicBezTo>
                    <a:pt x="435" y="333"/>
                    <a:pt x="436" y="333"/>
                    <a:pt x="437" y="334"/>
                  </a:cubicBezTo>
                  <a:cubicBezTo>
                    <a:pt x="437" y="333"/>
                    <a:pt x="438" y="334"/>
                    <a:pt x="438" y="334"/>
                  </a:cubicBezTo>
                  <a:cubicBezTo>
                    <a:pt x="438" y="334"/>
                    <a:pt x="438" y="333"/>
                    <a:pt x="439" y="333"/>
                  </a:cubicBezTo>
                  <a:cubicBezTo>
                    <a:pt x="439" y="333"/>
                    <a:pt x="439" y="333"/>
                    <a:pt x="439" y="333"/>
                  </a:cubicBezTo>
                  <a:cubicBezTo>
                    <a:pt x="440" y="332"/>
                    <a:pt x="440" y="332"/>
                    <a:pt x="441" y="331"/>
                  </a:cubicBezTo>
                  <a:cubicBezTo>
                    <a:pt x="442" y="330"/>
                    <a:pt x="443" y="330"/>
                    <a:pt x="444" y="328"/>
                  </a:cubicBezTo>
                  <a:cubicBezTo>
                    <a:pt x="442" y="326"/>
                    <a:pt x="442" y="326"/>
                    <a:pt x="442" y="326"/>
                  </a:cubicBezTo>
                  <a:cubicBezTo>
                    <a:pt x="442" y="325"/>
                    <a:pt x="441" y="324"/>
                    <a:pt x="440" y="323"/>
                  </a:cubicBezTo>
                  <a:cubicBezTo>
                    <a:pt x="440" y="324"/>
                    <a:pt x="438" y="323"/>
                    <a:pt x="439" y="322"/>
                  </a:cubicBezTo>
                  <a:cubicBezTo>
                    <a:pt x="440" y="322"/>
                    <a:pt x="440" y="321"/>
                    <a:pt x="441" y="321"/>
                  </a:cubicBezTo>
                  <a:cubicBezTo>
                    <a:pt x="441" y="321"/>
                    <a:pt x="441" y="321"/>
                    <a:pt x="441" y="322"/>
                  </a:cubicBezTo>
                  <a:cubicBezTo>
                    <a:pt x="440" y="322"/>
                    <a:pt x="441" y="323"/>
                    <a:pt x="441" y="323"/>
                  </a:cubicBezTo>
                  <a:cubicBezTo>
                    <a:pt x="441" y="323"/>
                    <a:pt x="442" y="322"/>
                    <a:pt x="443" y="322"/>
                  </a:cubicBezTo>
                  <a:cubicBezTo>
                    <a:pt x="444" y="323"/>
                    <a:pt x="445" y="323"/>
                    <a:pt x="445" y="324"/>
                  </a:cubicBezTo>
                  <a:cubicBezTo>
                    <a:pt x="447" y="324"/>
                    <a:pt x="449" y="323"/>
                    <a:pt x="449" y="325"/>
                  </a:cubicBezTo>
                  <a:cubicBezTo>
                    <a:pt x="450" y="323"/>
                    <a:pt x="451" y="322"/>
                    <a:pt x="453" y="321"/>
                  </a:cubicBezTo>
                  <a:cubicBezTo>
                    <a:pt x="453" y="322"/>
                    <a:pt x="453" y="322"/>
                    <a:pt x="454" y="322"/>
                  </a:cubicBezTo>
                  <a:cubicBezTo>
                    <a:pt x="456" y="321"/>
                    <a:pt x="453" y="321"/>
                    <a:pt x="455" y="320"/>
                  </a:cubicBezTo>
                  <a:cubicBezTo>
                    <a:pt x="455" y="320"/>
                    <a:pt x="453" y="320"/>
                    <a:pt x="454" y="319"/>
                  </a:cubicBezTo>
                  <a:cubicBezTo>
                    <a:pt x="456" y="319"/>
                    <a:pt x="458" y="321"/>
                    <a:pt x="460" y="320"/>
                  </a:cubicBezTo>
                  <a:cubicBezTo>
                    <a:pt x="460" y="319"/>
                    <a:pt x="458" y="319"/>
                    <a:pt x="459" y="318"/>
                  </a:cubicBezTo>
                  <a:cubicBezTo>
                    <a:pt x="460" y="317"/>
                    <a:pt x="461" y="317"/>
                    <a:pt x="462" y="317"/>
                  </a:cubicBezTo>
                  <a:cubicBezTo>
                    <a:pt x="461" y="316"/>
                    <a:pt x="461" y="316"/>
                    <a:pt x="460" y="315"/>
                  </a:cubicBezTo>
                  <a:cubicBezTo>
                    <a:pt x="459" y="316"/>
                    <a:pt x="460" y="315"/>
                    <a:pt x="459" y="315"/>
                  </a:cubicBezTo>
                  <a:cubicBezTo>
                    <a:pt x="459" y="315"/>
                    <a:pt x="458" y="315"/>
                    <a:pt x="459" y="314"/>
                  </a:cubicBezTo>
                  <a:cubicBezTo>
                    <a:pt x="460" y="314"/>
                    <a:pt x="460" y="314"/>
                    <a:pt x="461" y="314"/>
                  </a:cubicBezTo>
                  <a:cubicBezTo>
                    <a:pt x="462" y="314"/>
                    <a:pt x="463" y="316"/>
                    <a:pt x="464" y="315"/>
                  </a:cubicBezTo>
                  <a:cubicBezTo>
                    <a:pt x="464" y="314"/>
                    <a:pt x="463" y="314"/>
                    <a:pt x="462" y="314"/>
                  </a:cubicBezTo>
                  <a:cubicBezTo>
                    <a:pt x="462" y="313"/>
                    <a:pt x="461" y="313"/>
                    <a:pt x="461" y="312"/>
                  </a:cubicBezTo>
                  <a:cubicBezTo>
                    <a:pt x="459" y="312"/>
                    <a:pt x="458" y="311"/>
                    <a:pt x="458" y="310"/>
                  </a:cubicBezTo>
                  <a:cubicBezTo>
                    <a:pt x="458" y="309"/>
                    <a:pt x="456" y="309"/>
                    <a:pt x="457" y="308"/>
                  </a:cubicBezTo>
                  <a:cubicBezTo>
                    <a:pt x="458" y="307"/>
                    <a:pt x="458" y="308"/>
                    <a:pt x="458" y="308"/>
                  </a:cubicBezTo>
                  <a:cubicBezTo>
                    <a:pt x="458" y="307"/>
                    <a:pt x="458" y="307"/>
                    <a:pt x="458" y="306"/>
                  </a:cubicBezTo>
                  <a:cubicBezTo>
                    <a:pt x="459" y="306"/>
                    <a:pt x="460" y="306"/>
                    <a:pt x="461" y="307"/>
                  </a:cubicBezTo>
                  <a:cubicBezTo>
                    <a:pt x="460" y="308"/>
                    <a:pt x="462" y="307"/>
                    <a:pt x="462" y="306"/>
                  </a:cubicBezTo>
                  <a:cubicBezTo>
                    <a:pt x="461" y="307"/>
                    <a:pt x="461" y="306"/>
                    <a:pt x="461" y="306"/>
                  </a:cubicBezTo>
                  <a:cubicBezTo>
                    <a:pt x="460" y="306"/>
                    <a:pt x="461" y="305"/>
                    <a:pt x="460" y="305"/>
                  </a:cubicBezTo>
                  <a:cubicBezTo>
                    <a:pt x="459" y="305"/>
                    <a:pt x="459" y="304"/>
                    <a:pt x="460" y="303"/>
                  </a:cubicBezTo>
                  <a:cubicBezTo>
                    <a:pt x="460" y="304"/>
                    <a:pt x="460" y="304"/>
                    <a:pt x="461" y="304"/>
                  </a:cubicBezTo>
                  <a:cubicBezTo>
                    <a:pt x="462" y="303"/>
                    <a:pt x="462" y="305"/>
                    <a:pt x="463" y="304"/>
                  </a:cubicBezTo>
                  <a:cubicBezTo>
                    <a:pt x="462" y="303"/>
                    <a:pt x="462" y="303"/>
                    <a:pt x="462" y="302"/>
                  </a:cubicBezTo>
                  <a:cubicBezTo>
                    <a:pt x="463" y="301"/>
                    <a:pt x="463" y="302"/>
                    <a:pt x="464" y="301"/>
                  </a:cubicBezTo>
                  <a:cubicBezTo>
                    <a:pt x="465" y="300"/>
                    <a:pt x="466" y="299"/>
                    <a:pt x="467" y="298"/>
                  </a:cubicBezTo>
                  <a:cubicBezTo>
                    <a:pt x="468" y="299"/>
                    <a:pt x="469" y="299"/>
                    <a:pt x="469" y="299"/>
                  </a:cubicBezTo>
                  <a:cubicBezTo>
                    <a:pt x="469" y="299"/>
                    <a:pt x="470" y="300"/>
                    <a:pt x="471" y="299"/>
                  </a:cubicBezTo>
                  <a:cubicBezTo>
                    <a:pt x="469" y="298"/>
                    <a:pt x="469" y="297"/>
                    <a:pt x="468" y="297"/>
                  </a:cubicBezTo>
                  <a:cubicBezTo>
                    <a:pt x="468" y="296"/>
                    <a:pt x="470" y="294"/>
                    <a:pt x="469" y="294"/>
                  </a:cubicBezTo>
                  <a:cubicBezTo>
                    <a:pt x="470" y="293"/>
                    <a:pt x="468" y="293"/>
                    <a:pt x="468" y="293"/>
                  </a:cubicBezTo>
                  <a:cubicBezTo>
                    <a:pt x="468" y="292"/>
                    <a:pt x="467" y="292"/>
                    <a:pt x="468" y="291"/>
                  </a:cubicBezTo>
                  <a:cubicBezTo>
                    <a:pt x="470" y="291"/>
                    <a:pt x="469" y="293"/>
                    <a:pt x="471" y="292"/>
                  </a:cubicBezTo>
                  <a:cubicBezTo>
                    <a:pt x="471" y="291"/>
                    <a:pt x="470" y="291"/>
                    <a:pt x="472" y="289"/>
                  </a:cubicBezTo>
                  <a:cubicBezTo>
                    <a:pt x="471" y="289"/>
                    <a:pt x="472" y="288"/>
                    <a:pt x="471" y="288"/>
                  </a:cubicBezTo>
                  <a:cubicBezTo>
                    <a:pt x="471" y="289"/>
                    <a:pt x="470" y="288"/>
                    <a:pt x="471" y="288"/>
                  </a:cubicBezTo>
                  <a:cubicBezTo>
                    <a:pt x="471" y="288"/>
                    <a:pt x="472" y="287"/>
                    <a:pt x="473" y="288"/>
                  </a:cubicBezTo>
                  <a:cubicBezTo>
                    <a:pt x="474" y="288"/>
                    <a:pt x="474" y="289"/>
                    <a:pt x="475" y="288"/>
                  </a:cubicBezTo>
                  <a:cubicBezTo>
                    <a:pt x="475" y="287"/>
                    <a:pt x="476" y="287"/>
                    <a:pt x="476" y="287"/>
                  </a:cubicBezTo>
                  <a:cubicBezTo>
                    <a:pt x="476" y="287"/>
                    <a:pt x="476" y="288"/>
                    <a:pt x="476" y="288"/>
                  </a:cubicBezTo>
                  <a:cubicBezTo>
                    <a:pt x="477" y="287"/>
                    <a:pt x="477" y="288"/>
                    <a:pt x="477" y="288"/>
                  </a:cubicBezTo>
                  <a:cubicBezTo>
                    <a:pt x="478" y="288"/>
                    <a:pt x="478" y="288"/>
                    <a:pt x="479" y="288"/>
                  </a:cubicBezTo>
                  <a:cubicBezTo>
                    <a:pt x="479" y="288"/>
                    <a:pt x="480" y="289"/>
                    <a:pt x="480" y="289"/>
                  </a:cubicBezTo>
                  <a:cubicBezTo>
                    <a:pt x="481" y="288"/>
                    <a:pt x="480" y="289"/>
                    <a:pt x="480" y="290"/>
                  </a:cubicBezTo>
                  <a:cubicBezTo>
                    <a:pt x="481" y="290"/>
                    <a:pt x="482" y="289"/>
                    <a:pt x="482" y="289"/>
                  </a:cubicBezTo>
                  <a:cubicBezTo>
                    <a:pt x="482" y="290"/>
                    <a:pt x="483" y="290"/>
                    <a:pt x="483" y="290"/>
                  </a:cubicBezTo>
                  <a:cubicBezTo>
                    <a:pt x="483" y="290"/>
                    <a:pt x="484" y="290"/>
                    <a:pt x="484" y="290"/>
                  </a:cubicBezTo>
                  <a:cubicBezTo>
                    <a:pt x="484" y="289"/>
                    <a:pt x="483" y="289"/>
                    <a:pt x="483" y="287"/>
                  </a:cubicBezTo>
                  <a:cubicBezTo>
                    <a:pt x="484" y="287"/>
                    <a:pt x="484" y="287"/>
                    <a:pt x="485" y="287"/>
                  </a:cubicBezTo>
                  <a:cubicBezTo>
                    <a:pt x="485" y="286"/>
                    <a:pt x="483" y="286"/>
                    <a:pt x="484" y="285"/>
                  </a:cubicBezTo>
                  <a:cubicBezTo>
                    <a:pt x="485" y="285"/>
                    <a:pt x="486" y="285"/>
                    <a:pt x="486" y="286"/>
                  </a:cubicBezTo>
                  <a:cubicBezTo>
                    <a:pt x="486" y="285"/>
                    <a:pt x="486" y="286"/>
                    <a:pt x="487" y="286"/>
                  </a:cubicBezTo>
                  <a:cubicBezTo>
                    <a:pt x="487" y="286"/>
                    <a:pt x="487" y="286"/>
                    <a:pt x="488" y="286"/>
                  </a:cubicBezTo>
                  <a:cubicBezTo>
                    <a:pt x="488" y="286"/>
                    <a:pt x="487" y="287"/>
                    <a:pt x="488" y="287"/>
                  </a:cubicBezTo>
                  <a:cubicBezTo>
                    <a:pt x="490" y="287"/>
                    <a:pt x="490" y="289"/>
                    <a:pt x="491" y="289"/>
                  </a:cubicBezTo>
                  <a:cubicBezTo>
                    <a:pt x="492" y="288"/>
                    <a:pt x="493" y="290"/>
                    <a:pt x="493" y="289"/>
                  </a:cubicBezTo>
                  <a:cubicBezTo>
                    <a:pt x="493" y="288"/>
                    <a:pt x="492" y="288"/>
                    <a:pt x="492" y="286"/>
                  </a:cubicBezTo>
                  <a:cubicBezTo>
                    <a:pt x="491" y="285"/>
                    <a:pt x="490" y="286"/>
                    <a:pt x="490" y="285"/>
                  </a:cubicBezTo>
                  <a:cubicBezTo>
                    <a:pt x="490" y="284"/>
                    <a:pt x="488" y="285"/>
                    <a:pt x="488" y="284"/>
                  </a:cubicBezTo>
                  <a:cubicBezTo>
                    <a:pt x="489" y="284"/>
                    <a:pt x="490" y="284"/>
                    <a:pt x="490" y="284"/>
                  </a:cubicBezTo>
                  <a:cubicBezTo>
                    <a:pt x="491" y="284"/>
                    <a:pt x="492" y="283"/>
                    <a:pt x="492" y="283"/>
                  </a:cubicBezTo>
                  <a:cubicBezTo>
                    <a:pt x="493" y="284"/>
                    <a:pt x="493" y="284"/>
                    <a:pt x="493" y="284"/>
                  </a:cubicBezTo>
                  <a:cubicBezTo>
                    <a:pt x="494" y="283"/>
                    <a:pt x="495" y="284"/>
                    <a:pt x="497" y="283"/>
                  </a:cubicBezTo>
                  <a:cubicBezTo>
                    <a:pt x="497" y="284"/>
                    <a:pt x="498" y="282"/>
                    <a:pt x="498" y="283"/>
                  </a:cubicBezTo>
                  <a:cubicBezTo>
                    <a:pt x="499" y="283"/>
                    <a:pt x="499" y="283"/>
                    <a:pt x="500" y="282"/>
                  </a:cubicBezTo>
                  <a:cubicBezTo>
                    <a:pt x="499" y="282"/>
                    <a:pt x="498" y="282"/>
                    <a:pt x="498" y="281"/>
                  </a:cubicBezTo>
                  <a:cubicBezTo>
                    <a:pt x="499" y="281"/>
                    <a:pt x="500" y="280"/>
                    <a:pt x="500" y="281"/>
                  </a:cubicBezTo>
                  <a:cubicBezTo>
                    <a:pt x="501" y="281"/>
                    <a:pt x="502" y="281"/>
                    <a:pt x="502" y="282"/>
                  </a:cubicBezTo>
                  <a:cubicBezTo>
                    <a:pt x="503" y="281"/>
                    <a:pt x="504" y="283"/>
                    <a:pt x="504" y="281"/>
                  </a:cubicBezTo>
                  <a:cubicBezTo>
                    <a:pt x="505" y="282"/>
                    <a:pt x="504" y="283"/>
                    <a:pt x="505" y="282"/>
                  </a:cubicBezTo>
                  <a:cubicBezTo>
                    <a:pt x="503" y="280"/>
                    <a:pt x="500" y="279"/>
                    <a:pt x="499" y="276"/>
                  </a:cubicBezTo>
                  <a:cubicBezTo>
                    <a:pt x="498" y="277"/>
                    <a:pt x="498" y="274"/>
                    <a:pt x="497" y="275"/>
                  </a:cubicBezTo>
                  <a:cubicBezTo>
                    <a:pt x="497" y="274"/>
                    <a:pt x="495" y="274"/>
                    <a:pt x="496" y="273"/>
                  </a:cubicBezTo>
                  <a:cubicBezTo>
                    <a:pt x="497" y="274"/>
                    <a:pt x="497" y="274"/>
                    <a:pt x="497" y="274"/>
                  </a:cubicBezTo>
                  <a:cubicBezTo>
                    <a:pt x="498" y="273"/>
                    <a:pt x="499" y="274"/>
                    <a:pt x="499" y="274"/>
                  </a:cubicBezTo>
                  <a:cubicBezTo>
                    <a:pt x="500" y="274"/>
                    <a:pt x="501" y="274"/>
                    <a:pt x="501" y="274"/>
                  </a:cubicBezTo>
                  <a:cubicBezTo>
                    <a:pt x="502" y="276"/>
                    <a:pt x="502" y="276"/>
                    <a:pt x="502" y="276"/>
                  </a:cubicBezTo>
                  <a:cubicBezTo>
                    <a:pt x="503" y="275"/>
                    <a:pt x="504" y="277"/>
                    <a:pt x="504" y="276"/>
                  </a:cubicBezTo>
                  <a:cubicBezTo>
                    <a:pt x="505" y="276"/>
                    <a:pt x="505" y="277"/>
                    <a:pt x="506" y="276"/>
                  </a:cubicBezTo>
                  <a:cubicBezTo>
                    <a:pt x="506" y="276"/>
                    <a:pt x="505" y="276"/>
                    <a:pt x="506" y="275"/>
                  </a:cubicBezTo>
                  <a:cubicBezTo>
                    <a:pt x="506" y="274"/>
                    <a:pt x="504" y="274"/>
                    <a:pt x="505" y="274"/>
                  </a:cubicBezTo>
                  <a:cubicBezTo>
                    <a:pt x="506" y="273"/>
                    <a:pt x="506" y="273"/>
                    <a:pt x="507" y="273"/>
                  </a:cubicBezTo>
                  <a:cubicBezTo>
                    <a:pt x="504" y="271"/>
                    <a:pt x="504" y="271"/>
                    <a:pt x="504" y="271"/>
                  </a:cubicBezTo>
                  <a:cubicBezTo>
                    <a:pt x="504" y="270"/>
                    <a:pt x="505" y="269"/>
                    <a:pt x="504" y="269"/>
                  </a:cubicBezTo>
                  <a:cubicBezTo>
                    <a:pt x="503" y="268"/>
                    <a:pt x="503" y="268"/>
                    <a:pt x="503" y="268"/>
                  </a:cubicBezTo>
                  <a:cubicBezTo>
                    <a:pt x="502" y="268"/>
                    <a:pt x="501" y="268"/>
                    <a:pt x="500" y="268"/>
                  </a:cubicBezTo>
                  <a:cubicBezTo>
                    <a:pt x="500" y="267"/>
                    <a:pt x="498" y="267"/>
                    <a:pt x="499" y="266"/>
                  </a:cubicBezTo>
                  <a:cubicBezTo>
                    <a:pt x="499" y="267"/>
                    <a:pt x="500" y="265"/>
                    <a:pt x="501" y="266"/>
                  </a:cubicBezTo>
                  <a:cubicBezTo>
                    <a:pt x="501" y="266"/>
                    <a:pt x="501" y="266"/>
                    <a:pt x="501" y="267"/>
                  </a:cubicBezTo>
                  <a:cubicBezTo>
                    <a:pt x="502" y="267"/>
                    <a:pt x="502" y="267"/>
                    <a:pt x="502" y="267"/>
                  </a:cubicBezTo>
                  <a:cubicBezTo>
                    <a:pt x="502" y="268"/>
                    <a:pt x="503" y="266"/>
                    <a:pt x="503" y="267"/>
                  </a:cubicBezTo>
                  <a:cubicBezTo>
                    <a:pt x="504" y="268"/>
                    <a:pt x="504" y="268"/>
                    <a:pt x="504" y="268"/>
                  </a:cubicBezTo>
                  <a:cubicBezTo>
                    <a:pt x="505" y="267"/>
                    <a:pt x="505" y="268"/>
                    <a:pt x="506" y="268"/>
                  </a:cubicBezTo>
                  <a:cubicBezTo>
                    <a:pt x="506" y="268"/>
                    <a:pt x="507" y="268"/>
                    <a:pt x="507" y="268"/>
                  </a:cubicBezTo>
                  <a:cubicBezTo>
                    <a:pt x="508" y="268"/>
                    <a:pt x="509" y="269"/>
                    <a:pt x="510" y="268"/>
                  </a:cubicBezTo>
                  <a:cubicBezTo>
                    <a:pt x="509" y="266"/>
                    <a:pt x="506" y="264"/>
                    <a:pt x="504" y="264"/>
                  </a:cubicBezTo>
                  <a:cubicBezTo>
                    <a:pt x="504" y="262"/>
                    <a:pt x="502" y="263"/>
                    <a:pt x="502" y="261"/>
                  </a:cubicBezTo>
                  <a:cubicBezTo>
                    <a:pt x="503" y="261"/>
                    <a:pt x="505" y="263"/>
                    <a:pt x="507" y="262"/>
                  </a:cubicBezTo>
                  <a:cubicBezTo>
                    <a:pt x="506" y="262"/>
                    <a:pt x="506" y="261"/>
                    <a:pt x="507" y="261"/>
                  </a:cubicBezTo>
                  <a:cubicBezTo>
                    <a:pt x="509" y="261"/>
                    <a:pt x="511" y="261"/>
                    <a:pt x="513" y="263"/>
                  </a:cubicBezTo>
                  <a:cubicBezTo>
                    <a:pt x="514" y="263"/>
                    <a:pt x="515" y="263"/>
                    <a:pt x="516" y="264"/>
                  </a:cubicBezTo>
                  <a:cubicBezTo>
                    <a:pt x="517" y="263"/>
                    <a:pt x="518" y="264"/>
                    <a:pt x="519" y="263"/>
                  </a:cubicBezTo>
                  <a:cubicBezTo>
                    <a:pt x="516" y="261"/>
                    <a:pt x="515" y="261"/>
                    <a:pt x="513" y="259"/>
                  </a:cubicBezTo>
                  <a:cubicBezTo>
                    <a:pt x="512" y="259"/>
                    <a:pt x="510" y="258"/>
                    <a:pt x="511" y="256"/>
                  </a:cubicBezTo>
                  <a:cubicBezTo>
                    <a:pt x="512" y="257"/>
                    <a:pt x="513" y="256"/>
                    <a:pt x="514" y="257"/>
                  </a:cubicBezTo>
                  <a:cubicBezTo>
                    <a:pt x="515" y="257"/>
                    <a:pt x="517" y="257"/>
                    <a:pt x="518" y="258"/>
                  </a:cubicBezTo>
                  <a:cubicBezTo>
                    <a:pt x="520" y="257"/>
                    <a:pt x="521" y="258"/>
                    <a:pt x="522" y="257"/>
                  </a:cubicBezTo>
                  <a:cubicBezTo>
                    <a:pt x="523" y="258"/>
                    <a:pt x="524" y="257"/>
                    <a:pt x="524" y="258"/>
                  </a:cubicBezTo>
                  <a:cubicBezTo>
                    <a:pt x="525" y="258"/>
                    <a:pt x="525" y="257"/>
                    <a:pt x="526" y="257"/>
                  </a:cubicBezTo>
                  <a:cubicBezTo>
                    <a:pt x="526" y="258"/>
                    <a:pt x="526" y="258"/>
                    <a:pt x="527" y="257"/>
                  </a:cubicBezTo>
                  <a:cubicBezTo>
                    <a:pt x="525" y="256"/>
                    <a:pt x="523" y="255"/>
                    <a:pt x="522" y="253"/>
                  </a:cubicBezTo>
                  <a:cubicBezTo>
                    <a:pt x="521" y="253"/>
                    <a:pt x="520" y="253"/>
                    <a:pt x="520" y="252"/>
                  </a:cubicBezTo>
                  <a:cubicBezTo>
                    <a:pt x="520" y="252"/>
                    <a:pt x="518" y="252"/>
                    <a:pt x="519" y="251"/>
                  </a:cubicBezTo>
                  <a:cubicBezTo>
                    <a:pt x="522" y="251"/>
                    <a:pt x="525" y="253"/>
                    <a:pt x="528" y="253"/>
                  </a:cubicBezTo>
                  <a:cubicBezTo>
                    <a:pt x="529" y="254"/>
                    <a:pt x="530" y="254"/>
                    <a:pt x="532" y="254"/>
                  </a:cubicBezTo>
                  <a:cubicBezTo>
                    <a:pt x="531" y="252"/>
                    <a:pt x="529" y="254"/>
                    <a:pt x="530" y="252"/>
                  </a:cubicBezTo>
                  <a:cubicBezTo>
                    <a:pt x="531" y="251"/>
                    <a:pt x="532" y="253"/>
                    <a:pt x="533" y="252"/>
                  </a:cubicBezTo>
                  <a:cubicBezTo>
                    <a:pt x="532" y="251"/>
                    <a:pt x="531" y="251"/>
                    <a:pt x="530" y="250"/>
                  </a:cubicBezTo>
                  <a:cubicBezTo>
                    <a:pt x="529" y="251"/>
                    <a:pt x="529" y="250"/>
                    <a:pt x="529" y="250"/>
                  </a:cubicBezTo>
                  <a:cubicBezTo>
                    <a:pt x="528" y="249"/>
                    <a:pt x="527" y="250"/>
                    <a:pt x="528" y="249"/>
                  </a:cubicBezTo>
                  <a:cubicBezTo>
                    <a:pt x="530" y="249"/>
                    <a:pt x="532" y="250"/>
                    <a:pt x="534" y="249"/>
                  </a:cubicBezTo>
                  <a:cubicBezTo>
                    <a:pt x="534" y="249"/>
                    <a:pt x="533" y="249"/>
                    <a:pt x="532" y="248"/>
                  </a:cubicBezTo>
                  <a:cubicBezTo>
                    <a:pt x="532" y="248"/>
                    <a:pt x="532" y="248"/>
                    <a:pt x="532" y="248"/>
                  </a:cubicBezTo>
                  <a:cubicBezTo>
                    <a:pt x="532" y="248"/>
                    <a:pt x="531" y="248"/>
                    <a:pt x="531" y="247"/>
                  </a:cubicBezTo>
                  <a:cubicBezTo>
                    <a:pt x="531" y="247"/>
                    <a:pt x="531" y="246"/>
                    <a:pt x="531" y="246"/>
                  </a:cubicBezTo>
                  <a:cubicBezTo>
                    <a:pt x="530" y="246"/>
                    <a:pt x="530" y="246"/>
                    <a:pt x="529" y="246"/>
                  </a:cubicBezTo>
                  <a:cubicBezTo>
                    <a:pt x="529" y="246"/>
                    <a:pt x="529" y="245"/>
                    <a:pt x="529" y="245"/>
                  </a:cubicBezTo>
                  <a:cubicBezTo>
                    <a:pt x="528" y="244"/>
                    <a:pt x="526" y="243"/>
                    <a:pt x="525" y="242"/>
                  </a:cubicBezTo>
                  <a:cubicBezTo>
                    <a:pt x="525" y="241"/>
                    <a:pt x="523" y="242"/>
                    <a:pt x="524" y="240"/>
                  </a:cubicBezTo>
                  <a:cubicBezTo>
                    <a:pt x="526" y="241"/>
                    <a:pt x="529" y="242"/>
                    <a:pt x="531" y="243"/>
                  </a:cubicBezTo>
                  <a:cubicBezTo>
                    <a:pt x="531" y="244"/>
                    <a:pt x="533" y="244"/>
                    <a:pt x="533" y="244"/>
                  </a:cubicBezTo>
                  <a:cubicBezTo>
                    <a:pt x="534" y="245"/>
                    <a:pt x="534" y="246"/>
                    <a:pt x="536" y="245"/>
                  </a:cubicBezTo>
                  <a:cubicBezTo>
                    <a:pt x="535" y="244"/>
                    <a:pt x="534" y="243"/>
                    <a:pt x="533" y="244"/>
                  </a:cubicBezTo>
                  <a:cubicBezTo>
                    <a:pt x="534" y="243"/>
                    <a:pt x="534" y="242"/>
                    <a:pt x="533" y="242"/>
                  </a:cubicBezTo>
                  <a:cubicBezTo>
                    <a:pt x="532" y="241"/>
                    <a:pt x="531" y="241"/>
                    <a:pt x="531" y="240"/>
                  </a:cubicBezTo>
                  <a:cubicBezTo>
                    <a:pt x="531" y="240"/>
                    <a:pt x="531" y="240"/>
                    <a:pt x="532" y="239"/>
                  </a:cubicBezTo>
                  <a:cubicBezTo>
                    <a:pt x="528" y="238"/>
                    <a:pt x="526" y="237"/>
                    <a:pt x="524" y="235"/>
                  </a:cubicBezTo>
                  <a:cubicBezTo>
                    <a:pt x="524" y="234"/>
                    <a:pt x="523" y="235"/>
                    <a:pt x="523" y="235"/>
                  </a:cubicBezTo>
                  <a:cubicBezTo>
                    <a:pt x="523" y="234"/>
                    <a:pt x="522" y="234"/>
                    <a:pt x="522" y="233"/>
                  </a:cubicBezTo>
                  <a:cubicBezTo>
                    <a:pt x="521" y="233"/>
                    <a:pt x="520" y="233"/>
                    <a:pt x="521" y="232"/>
                  </a:cubicBezTo>
                  <a:cubicBezTo>
                    <a:pt x="522" y="231"/>
                    <a:pt x="522" y="233"/>
                    <a:pt x="523" y="232"/>
                  </a:cubicBezTo>
                  <a:cubicBezTo>
                    <a:pt x="524" y="231"/>
                    <a:pt x="523" y="234"/>
                    <a:pt x="524" y="232"/>
                  </a:cubicBezTo>
                  <a:cubicBezTo>
                    <a:pt x="524" y="232"/>
                    <a:pt x="525" y="231"/>
                    <a:pt x="525" y="231"/>
                  </a:cubicBezTo>
                  <a:cubicBezTo>
                    <a:pt x="526" y="232"/>
                    <a:pt x="526" y="232"/>
                    <a:pt x="527" y="231"/>
                  </a:cubicBezTo>
                  <a:cubicBezTo>
                    <a:pt x="527" y="231"/>
                    <a:pt x="527" y="231"/>
                    <a:pt x="527" y="231"/>
                  </a:cubicBezTo>
                  <a:cubicBezTo>
                    <a:pt x="529" y="231"/>
                    <a:pt x="526" y="230"/>
                    <a:pt x="527" y="229"/>
                  </a:cubicBezTo>
                  <a:cubicBezTo>
                    <a:pt x="528" y="229"/>
                    <a:pt x="528" y="231"/>
                    <a:pt x="529" y="230"/>
                  </a:cubicBezTo>
                  <a:cubicBezTo>
                    <a:pt x="528" y="229"/>
                    <a:pt x="528" y="229"/>
                    <a:pt x="529" y="228"/>
                  </a:cubicBezTo>
                  <a:cubicBezTo>
                    <a:pt x="533" y="229"/>
                    <a:pt x="537" y="231"/>
                    <a:pt x="541" y="232"/>
                  </a:cubicBezTo>
                  <a:cubicBezTo>
                    <a:pt x="542" y="232"/>
                    <a:pt x="543" y="233"/>
                    <a:pt x="544" y="232"/>
                  </a:cubicBezTo>
                  <a:cubicBezTo>
                    <a:pt x="543" y="231"/>
                    <a:pt x="541" y="231"/>
                    <a:pt x="541" y="230"/>
                  </a:cubicBezTo>
                  <a:cubicBezTo>
                    <a:pt x="543" y="230"/>
                    <a:pt x="544" y="231"/>
                    <a:pt x="545" y="230"/>
                  </a:cubicBezTo>
                  <a:cubicBezTo>
                    <a:pt x="545" y="229"/>
                    <a:pt x="543" y="229"/>
                    <a:pt x="543" y="228"/>
                  </a:cubicBezTo>
                  <a:cubicBezTo>
                    <a:pt x="542" y="229"/>
                    <a:pt x="542" y="228"/>
                    <a:pt x="541" y="228"/>
                  </a:cubicBezTo>
                  <a:cubicBezTo>
                    <a:pt x="541" y="227"/>
                    <a:pt x="540" y="227"/>
                    <a:pt x="541" y="226"/>
                  </a:cubicBezTo>
                  <a:cubicBezTo>
                    <a:pt x="541" y="227"/>
                    <a:pt x="542" y="227"/>
                    <a:pt x="543" y="226"/>
                  </a:cubicBezTo>
                  <a:cubicBezTo>
                    <a:pt x="543" y="226"/>
                    <a:pt x="544" y="227"/>
                    <a:pt x="545" y="227"/>
                  </a:cubicBezTo>
                  <a:cubicBezTo>
                    <a:pt x="544" y="225"/>
                    <a:pt x="543" y="226"/>
                    <a:pt x="542" y="225"/>
                  </a:cubicBezTo>
                  <a:cubicBezTo>
                    <a:pt x="542" y="226"/>
                    <a:pt x="540" y="225"/>
                    <a:pt x="541" y="224"/>
                  </a:cubicBezTo>
                  <a:cubicBezTo>
                    <a:pt x="541" y="225"/>
                    <a:pt x="542" y="225"/>
                    <a:pt x="542" y="224"/>
                  </a:cubicBezTo>
                  <a:cubicBezTo>
                    <a:pt x="542" y="223"/>
                    <a:pt x="540" y="224"/>
                    <a:pt x="541" y="223"/>
                  </a:cubicBezTo>
                  <a:cubicBezTo>
                    <a:pt x="543" y="223"/>
                    <a:pt x="544" y="224"/>
                    <a:pt x="546" y="224"/>
                  </a:cubicBezTo>
                  <a:cubicBezTo>
                    <a:pt x="547" y="224"/>
                    <a:pt x="547" y="225"/>
                    <a:pt x="548" y="225"/>
                  </a:cubicBezTo>
                  <a:cubicBezTo>
                    <a:pt x="549" y="225"/>
                    <a:pt x="550" y="226"/>
                    <a:pt x="551" y="225"/>
                  </a:cubicBezTo>
                  <a:cubicBezTo>
                    <a:pt x="550" y="225"/>
                    <a:pt x="550" y="224"/>
                    <a:pt x="550" y="224"/>
                  </a:cubicBezTo>
                  <a:cubicBezTo>
                    <a:pt x="549" y="224"/>
                    <a:pt x="549" y="223"/>
                    <a:pt x="548" y="224"/>
                  </a:cubicBezTo>
                  <a:cubicBezTo>
                    <a:pt x="548" y="224"/>
                    <a:pt x="548" y="223"/>
                    <a:pt x="548" y="223"/>
                  </a:cubicBezTo>
                  <a:cubicBezTo>
                    <a:pt x="549" y="223"/>
                    <a:pt x="549" y="223"/>
                    <a:pt x="550" y="223"/>
                  </a:cubicBezTo>
                  <a:cubicBezTo>
                    <a:pt x="551" y="223"/>
                    <a:pt x="551" y="225"/>
                    <a:pt x="552" y="223"/>
                  </a:cubicBezTo>
                  <a:cubicBezTo>
                    <a:pt x="553" y="222"/>
                    <a:pt x="550" y="223"/>
                    <a:pt x="550" y="222"/>
                  </a:cubicBezTo>
                  <a:cubicBezTo>
                    <a:pt x="550" y="221"/>
                    <a:pt x="551" y="222"/>
                    <a:pt x="551" y="221"/>
                  </a:cubicBezTo>
                  <a:cubicBezTo>
                    <a:pt x="550" y="220"/>
                    <a:pt x="548" y="219"/>
                    <a:pt x="546" y="219"/>
                  </a:cubicBezTo>
                  <a:cubicBezTo>
                    <a:pt x="544" y="217"/>
                    <a:pt x="541" y="215"/>
                    <a:pt x="539" y="214"/>
                  </a:cubicBezTo>
                  <a:cubicBezTo>
                    <a:pt x="539" y="214"/>
                    <a:pt x="540" y="213"/>
                    <a:pt x="539" y="213"/>
                  </a:cubicBezTo>
                  <a:cubicBezTo>
                    <a:pt x="538" y="212"/>
                    <a:pt x="537" y="213"/>
                    <a:pt x="537" y="212"/>
                  </a:cubicBezTo>
                  <a:cubicBezTo>
                    <a:pt x="537" y="211"/>
                    <a:pt x="535" y="212"/>
                    <a:pt x="536" y="211"/>
                  </a:cubicBezTo>
                  <a:cubicBezTo>
                    <a:pt x="537" y="211"/>
                    <a:pt x="538" y="211"/>
                    <a:pt x="539" y="212"/>
                  </a:cubicBezTo>
                  <a:cubicBezTo>
                    <a:pt x="540" y="211"/>
                    <a:pt x="541" y="213"/>
                    <a:pt x="542" y="212"/>
                  </a:cubicBezTo>
                  <a:cubicBezTo>
                    <a:pt x="541" y="211"/>
                    <a:pt x="541" y="211"/>
                    <a:pt x="540" y="211"/>
                  </a:cubicBezTo>
                  <a:cubicBezTo>
                    <a:pt x="540" y="212"/>
                    <a:pt x="540" y="211"/>
                    <a:pt x="540" y="211"/>
                  </a:cubicBezTo>
                  <a:cubicBezTo>
                    <a:pt x="539" y="211"/>
                    <a:pt x="539" y="211"/>
                    <a:pt x="539" y="211"/>
                  </a:cubicBezTo>
                  <a:cubicBezTo>
                    <a:pt x="539" y="210"/>
                    <a:pt x="538" y="209"/>
                    <a:pt x="538" y="208"/>
                  </a:cubicBezTo>
                  <a:cubicBezTo>
                    <a:pt x="539" y="209"/>
                    <a:pt x="540" y="208"/>
                    <a:pt x="540" y="209"/>
                  </a:cubicBezTo>
                  <a:cubicBezTo>
                    <a:pt x="541" y="209"/>
                    <a:pt x="542" y="211"/>
                    <a:pt x="543" y="209"/>
                  </a:cubicBezTo>
                  <a:cubicBezTo>
                    <a:pt x="541" y="210"/>
                    <a:pt x="541" y="208"/>
                    <a:pt x="539" y="207"/>
                  </a:cubicBezTo>
                  <a:cubicBezTo>
                    <a:pt x="536" y="205"/>
                    <a:pt x="531" y="204"/>
                    <a:pt x="530" y="200"/>
                  </a:cubicBezTo>
                  <a:cubicBezTo>
                    <a:pt x="529" y="199"/>
                    <a:pt x="528" y="199"/>
                    <a:pt x="527" y="198"/>
                  </a:cubicBezTo>
                  <a:cubicBezTo>
                    <a:pt x="527" y="198"/>
                    <a:pt x="528" y="197"/>
                    <a:pt x="527" y="196"/>
                  </a:cubicBezTo>
                  <a:cubicBezTo>
                    <a:pt x="515" y="186"/>
                    <a:pt x="502" y="176"/>
                    <a:pt x="487" y="166"/>
                  </a:cubicBezTo>
                  <a:cubicBezTo>
                    <a:pt x="487" y="166"/>
                    <a:pt x="486" y="167"/>
                    <a:pt x="486" y="166"/>
                  </a:cubicBezTo>
                  <a:cubicBezTo>
                    <a:pt x="474" y="158"/>
                    <a:pt x="474" y="158"/>
                    <a:pt x="474" y="158"/>
                  </a:cubicBezTo>
                  <a:cubicBezTo>
                    <a:pt x="472" y="158"/>
                    <a:pt x="470" y="156"/>
                    <a:pt x="469" y="155"/>
                  </a:cubicBezTo>
                  <a:cubicBezTo>
                    <a:pt x="468" y="154"/>
                    <a:pt x="466" y="154"/>
                    <a:pt x="465" y="153"/>
                  </a:cubicBezTo>
                  <a:cubicBezTo>
                    <a:pt x="465" y="153"/>
                    <a:pt x="465" y="152"/>
                    <a:pt x="464" y="152"/>
                  </a:cubicBezTo>
                  <a:cubicBezTo>
                    <a:pt x="464" y="151"/>
                    <a:pt x="463" y="152"/>
                    <a:pt x="462" y="151"/>
                  </a:cubicBezTo>
                  <a:cubicBezTo>
                    <a:pt x="462" y="151"/>
                    <a:pt x="463" y="151"/>
                    <a:pt x="462" y="151"/>
                  </a:cubicBezTo>
                  <a:cubicBezTo>
                    <a:pt x="462" y="150"/>
                    <a:pt x="461" y="150"/>
                    <a:pt x="460" y="150"/>
                  </a:cubicBezTo>
                  <a:cubicBezTo>
                    <a:pt x="459" y="149"/>
                    <a:pt x="460" y="149"/>
                    <a:pt x="459" y="149"/>
                  </a:cubicBezTo>
                  <a:cubicBezTo>
                    <a:pt x="459" y="148"/>
                    <a:pt x="459" y="149"/>
                    <a:pt x="458" y="149"/>
                  </a:cubicBezTo>
                  <a:cubicBezTo>
                    <a:pt x="458" y="148"/>
                    <a:pt x="458" y="148"/>
                    <a:pt x="458" y="148"/>
                  </a:cubicBezTo>
                  <a:cubicBezTo>
                    <a:pt x="458" y="148"/>
                    <a:pt x="457" y="148"/>
                    <a:pt x="457" y="148"/>
                  </a:cubicBezTo>
                  <a:cubicBezTo>
                    <a:pt x="457" y="148"/>
                    <a:pt x="457" y="148"/>
                    <a:pt x="457" y="148"/>
                  </a:cubicBezTo>
                  <a:cubicBezTo>
                    <a:pt x="453" y="144"/>
                    <a:pt x="447" y="141"/>
                    <a:pt x="443" y="137"/>
                  </a:cubicBezTo>
                  <a:cubicBezTo>
                    <a:pt x="440" y="135"/>
                    <a:pt x="440" y="135"/>
                    <a:pt x="440" y="135"/>
                  </a:cubicBezTo>
                  <a:cubicBezTo>
                    <a:pt x="439" y="135"/>
                    <a:pt x="440" y="134"/>
                    <a:pt x="439" y="134"/>
                  </a:cubicBezTo>
                  <a:cubicBezTo>
                    <a:pt x="437" y="133"/>
                    <a:pt x="436" y="132"/>
                    <a:pt x="435" y="131"/>
                  </a:cubicBezTo>
                  <a:cubicBezTo>
                    <a:pt x="434" y="130"/>
                    <a:pt x="434" y="131"/>
                    <a:pt x="433" y="131"/>
                  </a:cubicBezTo>
                  <a:cubicBezTo>
                    <a:pt x="434" y="129"/>
                    <a:pt x="431" y="130"/>
                    <a:pt x="432" y="129"/>
                  </a:cubicBezTo>
                  <a:cubicBezTo>
                    <a:pt x="432" y="128"/>
                    <a:pt x="431" y="129"/>
                    <a:pt x="430" y="129"/>
                  </a:cubicBezTo>
                  <a:cubicBezTo>
                    <a:pt x="430" y="128"/>
                    <a:pt x="430" y="128"/>
                    <a:pt x="430" y="127"/>
                  </a:cubicBezTo>
                  <a:cubicBezTo>
                    <a:pt x="426" y="125"/>
                    <a:pt x="423" y="123"/>
                    <a:pt x="420" y="121"/>
                  </a:cubicBezTo>
                  <a:cubicBezTo>
                    <a:pt x="417" y="121"/>
                    <a:pt x="417" y="119"/>
                    <a:pt x="415" y="119"/>
                  </a:cubicBezTo>
                  <a:cubicBezTo>
                    <a:pt x="415" y="118"/>
                    <a:pt x="414" y="119"/>
                    <a:pt x="413" y="117"/>
                  </a:cubicBezTo>
                  <a:cubicBezTo>
                    <a:pt x="404" y="112"/>
                    <a:pt x="395" y="108"/>
                    <a:pt x="386" y="103"/>
                  </a:cubicBezTo>
                  <a:cubicBezTo>
                    <a:pt x="385" y="102"/>
                    <a:pt x="385" y="102"/>
                    <a:pt x="385" y="102"/>
                  </a:cubicBezTo>
                  <a:cubicBezTo>
                    <a:pt x="384" y="101"/>
                    <a:pt x="383" y="102"/>
                    <a:pt x="383" y="101"/>
                  </a:cubicBezTo>
                  <a:cubicBezTo>
                    <a:pt x="381" y="101"/>
                    <a:pt x="381" y="98"/>
                    <a:pt x="379" y="100"/>
                  </a:cubicBezTo>
                  <a:cubicBezTo>
                    <a:pt x="381" y="101"/>
                    <a:pt x="382" y="101"/>
                    <a:pt x="385" y="103"/>
                  </a:cubicBezTo>
                  <a:cubicBezTo>
                    <a:pt x="390" y="107"/>
                    <a:pt x="400" y="110"/>
                    <a:pt x="405" y="115"/>
                  </a:cubicBezTo>
                  <a:cubicBezTo>
                    <a:pt x="406" y="115"/>
                    <a:pt x="406" y="115"/>
                    <a:pt x="407" y="115"/>
                  </a:cubicBezTo>
                  <a:cubicBezTo>
                    <a:pt x="409" y="116"/>
                    <a:pt x="409" y="116"/>
                    <a:pt x="409" y="116"/>
                  </a:cubicBezTo>
                  <a:cubicBezTo>
                    <a:pt x="410" y="115"/>
                    <a:pt x="409" y="116"/>
                    <a:pt x="409" y="117"/>
                  </a:cubicBezTo>
                  <a:cubicBezTo>
                    <a:pt x="410" y="116"/>
                    <a:pt x="411" y="117"/>
                    <a:pt x="411" y="117"/>
                  </a:cubicBezTo>
                  <a:cubicBezTo>
                    <a:pt x="413" y="118"/>
                    <a:pt x="413" y="118"/>
                    <a:pt x="413" y="118"/>
                  </a:cubicBezTo>
                  <a:cubicBezTo>
                    <a:pt x="414" y="120"/>
                    <a:pt x="416" y="121"/>
                    <a:pt x="418" y="122"/>
                  </a:cubicBezTo>
                  <a:cubicBezTo>
                    <a:pt x="419" y="122"/>
                    <a:pt x="418" y="123"/>
                    <a:pt x="419" y="123"/>
                  </a:cubicBezTo>
                  <a:cubicBezTo>
                    <a:pt x="419" y="123"/>
                    <a:pt x="420" y="123"/>
                    <a:pt x="421" y="124"/>
                  </a:cubicBezTo>
                  <a:cubicBezTo>
                    <a:pt x="421" y="124"/>
                    <a:pt x="421" y="125"/>
                    <a:pt x="422" y="126"/>
                  </a:cubicBezTo>
                  <a:cubicBezTo>
                    <a:pt x="428" y="129"/>
                    <a:pt x="432" y="132"/>
                    <a:pt x="437" y="135"/>
                  </a:cubicBezTo>
                  <a:cubicBezTo>
                    <a:pt x="438" y="135"/>
                    <a:pt x="437" y="136"/>
                    <a:pt x="438" y="137"/>
                  </a:cubicBezTo>
                  <a:cubicBezTo>
                    <a:pt x="443" y="140"/>
                    <a:pt x="443" y="140"/>
                    <a:pt x="443" y="140"/>
                  </a:cubicBezTo>
                  <a:cubicBezTo>
                    <a:pt x="443" y="141"/>
                    <a:pt x="444" y="141"/>
                    <a:pt x="445" y="142"/>
                  </a:cubicBezTo>
                  <a:cubicBezTo>
                    <a:pt x="445" y="142"/>
                    <a:pt x="445" y="142"/>
                    <a:pt x="445" y="142"/>
                  </a:cubicBezTo>
                  <a:cubicBezTo>
                    <a:pt x="446" y="143"/>
                    <a:pt x="447" y="144"/>
                    <a:pt x="448" y="144"/>
                  </a:cubicBezTo>
                  <a:cubicBezTo>
                    <a:pt x="449" y="145"/>
                    <a:pt x="450" y="145"/>
                    <a:pt x="450" y="147"/>
                  </a:cubicBezTo>
                  <a:cubicBezTo>
                    <a:pt x="449" y="146"/>
                    <a:pt x="449" y="145"/>
                    <a:pt x="448" y="145"/>
                  </a:cubicBezTo>
                  <a:cubicBezTo>
                    <a:pt x="446" y="143"/>
                    <a:pt x="446" y="143"/>
                    <a:pt x="446" y="143"/>
                  </a:cubicBezTo>
                  <a:cubicBezTo>
                    <a:pt x="445" y="143"/>
                    <a:pt x="445" y="143"/>
                    <a:pt x="445" y="142"/>
                  </a:cubicBezTo>
                  <a:cubicBezTo>
                    <a:pt x="444" y="142"/>
                    <a:pt x="444" y="143"/>
                    <a:pt x="443" y="142"/>
                  </a:cubicBezTo>
                  <a:cubicBezTo>
                    <a:pt x="442" y="142"/>
                    <a:pt x="442" y="139"/>
                    <a:pt x="441" y="140"/>
                  </a:cubicBezTo>
                  <a:cubicBezTo>
                    <a:pt x="441" y="141"/>
                    <a:pt x="442" y="142"/>
                    <a:pt x="443" y="142"/>
                  </a:cubicBezTo>
                  <a:cubicBezTo>
                    <a:pt x="444" y="143"/>
                    <a:pt x="445" y="143"/>
                    <a:pt x="445" y="144"/>
                  </a:cubicBezTo>
                  <a:cubicBezTo>
                    <a:pt x="444" y="143"/>
                    <a:pt x="443" y="143"/>
                    <a:pt x="442" y="143"/>
                  </a:cubicBezTo>
                  <a:cubicBezTo>
                    <a:pt x="441" y="141"/>
                    <a:pt x="438" y="140"/>
                    <a:pt x="437" y="139"/>
                  </a:cubicBezTo>
                  <a:cubicBezTo>
                    <a:pt x="435" y="137"/>
                    <a:pt x="433" y="136"/>
                    <a:pt x="431" y="135"/>
                  </a:cubicBezTo>
                  <a:cubicBezTo>
                    <a:pt x="429" y="132"/>
                    <a:pt x="423" y="130"/>
                    <a:pt x="421" y="127"/>
                  </a:cubicBezTo>
                  <a:cubicBezTo>
                    <a:pt x="420" y="127"/>
                    <a:pt x="419" y="127"/>
                    <a:pt x="419" y="126"/>
                  </a:cubicBezTo>
                  <a:cubicBezTo>
                    <a:pt x="418" y="127"/>
                    <a:pt x="417" y="126"/>
                    <a:pt x="417" y="126"/>
                  </a:cubicBezTo>
                  <a:cubicBezTo>
                    <a:pt x="413" y="124"/>
                    <a:pt x="407" y="121"/>
                    <a:pt x="403" y="118"/>
                  </a:cubicBezTo>
                  <a:cubicBezTo>
                    <a:pt x="403" y="118"/>
                    <a:pt x="403" y="117"/>
                    <a:pt x="402" y="117"/>
                  </a:cubicBezTo>
                  <a:cubicBezTo>
                    <a:pt x="402" y="117"/>
                    <a:pt x="401" y="117"/>
                    <a:pt x="401" y="117"/>
                  </a:cubicBezTo>
                  <a:cubicBezTo>
                    <a:pt x="399" y="116"/>
                    <a:pt x="399" y="116"/>
                    <a:pt x="398" y="115"/>
                  </a:cubicBezTo>
                  <a:cubicBezTo>
                    <a:pt x="396" y="115"/>
                    <a:pt x="395" y="113"/>
                    <a:pt x="394" y="113"/>
                  </a:cubicBezTo>
                  <a:cubicBezTo>
                    <a:pt x="393" y="113"/>
                    <a:pt x="393" y="113"/>
                    <a:pt x="392" y="113"/>
                  </a:cubicBezTo>
                  <a:cubicBezTo>
                    <a:pt x="392" y="113"/>
                    <a:pt x="392" y="112"/>
                    <a:pt x="392" y="112"/>
                  </a:cubicBezTo>
                  <a:cubicBezTo>
                    <a:pt x="392" y="112"/>
                    <a:pt x="391" y="112"/>
                    <a:pt x="391" y="112"/>
                  </a:cubicBezTo>
                  <a:cubicBezTo>
                    <a:pt x="390" y="111"/>
                    <a:pt x="390" y="111"/>
                    <a:pt x="388" y="111"/>
                  </a:cubicBezTo>
                  <a:cubicBezTo>
                    <a:pt x="387" y="111"/>
                    <a:pt x="388" y="109"/>
                    <a:pt x="387" y="109"/>
                  </a:cubicBezTo>
                  <a:cubicBezTo>
                    <a:pt x="374" y="103"/>
                    <a:pt x="374" y="103"/>
                    <a:pt x="374" y="103"/>
                  </a:cubicBezTo>
                  <a:cubicBezTo>
                    <a:pt x="373" y="102"/>
                    <a:pt x="372" y="101"/>
                    <a:pt x="371" y="101"/>
                  </a:cubicBezTo>
                  <a:cubicBezTo>
                    <a:pt x="369" y="99"/>
                    <a:pt x="365" y="98"/>
                    <a:pt x="363" y="96"/>
                  </a:cubicBezTo>
                  <a:cubicBezTo>
                    <a:pt x="362" y="96"/>
                    <a:pt x="362" y="95"/>
                    <a:pt x="361" y="95"/>
                  </a:cubicBezTo>
                  <a:cubicBezTo>
                    <a:pt x="358" y="93"/>
                    <a:pt x="358" y="93"/>
                    <a:pt x="358" y="93"/>
                  </a:cubicBezTo>
                  <a:cubicBezTo>
                    <a:pt x="356" y="93"/>
                    <a:pt x="357" y="93"/>
                    <a:pt x="355" y="92"/>
                  </a:cubicBezTo>
                  <a:cubicBezTo>
                    <a:pt x="348" y="89"/>
                    <a:pt x="348" y="89"/>
                    <a:pt x="348" y="89"/>
                  </a:cubicBezTo>
                  <a:cubicBezTo>
                    <a:pt x="347" y="87"/>
                    <a:pt x="346" y="87"/>
                    <a:pt x="345" y="86"/>
                  </a:cubicBezTo>
                  <a:cubicBezTo>
                    <a:pt x="344" y="86"/>
                    <a:pt x="344" y="85"/>
                    <a:pt x="344" y="85"/>
                  </a:cubicBezTo>
                  <a:cubicBezTo>
                    <a:pt x="337" y="81"/>
                    <a:pt x="328" y="78"/>
                    <a:pt x="322" y="74"/>
                  </a:cubicBezTo>
                  <a:cubicBezTo>
                    <a:pt x="319" y="73"/>
                    <a:pt x="318" y="71"/>
                    <a:pt x="315" y="71"/>
                  </a:cubicBezTo>
                  <a:cubicBezTo>
                    <a:pt x="314" y="71"/>
                    <a:pt x="314" y="71"/>
                    <a:pt x="314" y="71"/>
                  </a:cubicBezTo>
                  <a:cubicBezTo>
                    <a:pt x="313" y="71"/>
                    <a:pt x="313" y="70"/>
                    <a:pt x="313" y="70"/>
                  </a:cubicBezTo>
                  <a:cubicBezTo>
                    <a:pt x="313" y="70"/>
                    <a:pt x="312" y="70"/>
                    <a:pt x="312" y="70"/>
                  </a:cubicBezTo>
                  <a:cubicBezTo>
                    <a:pt x="312" y="70"/>
                    <a:pt x="311" y="69"/>
                    <a:pt x="311" y="69"/>
                  </a:cubicBezTo>
                  <a:cubicBezTo>
                    <a:pt x="310" y="68"/>
                    <a:pt x="308" y="69"/>
                    <a:pt x="307" y="68"/>
                  </a:cubicBezTo>
                  <a:cubicBezTo>
                    <a:pt x="306" y="67"/>
                    <a:pt x="306" y="67"/>
                    <a:pt x="306" y="67"/>
                  </a:cubicBezTo>
                  <a:cubicBezTo>
                    <a:pt x="305" y="66"/>
                    <a:pt x="304" y="67"/>
                    <a:pt x="304" y="66"/>
                  </a:cubicBezTo>
                  <a:cubicBezTo>
                    <a:pt x="300" y="63"/>
                    <a:pt x="293" y="62"/>
                    <a:pt x="289" y="59"/>
                  </a:cubicBezTo>
                  <a:cubicBezTo>
                    <a:pt x="289" y="59"/>
                    <a:pt x="289" y="59"/>
                    <a:pt x="288" y="59"/>
                  </a:cubicBezTo>
                  <a:cubicBezTo>
                    <a:pt x="287" y="57"/>
                    <a:pt x="283" y="57"/>
                    <a:pt x="282" y="55"/>
                  </a:cubicBezTo>
                  <a:cubicBezTo>
                    <a:pt x="280" y="56"/>
                    <a:pt x="278" y="54"/>
                    <a:pt x="277" y="53"/>
                  </a:cubicBezTo>
                  <a:cubicBezTo>
                    <a:pt x="274" y="52"/>
                    <a:pt x="269" y="50"/>
                    <a:pt x="267" y="49"/>
                  </a:cubicBezTo>
                  <a:cubicBezTo>
                    <a:pt x="265" y="49"/>
                    <a:pt x="263" y="47"/>
                    <a:pt x="261" y="46"/>
                  </a:cubicBezTo>
                  <a:cubicBezTo>
                    <a:pt x="261" y="46"/>
                    <a:pt x="260" y="46"/>
                    <a:pt x="259" y="46"/>
                  </a:cubicBezTo>
                  <a:cubicBezTo>
                    <a:pt x="257" y="46"/>
                    <a:pt x="254" y="44"/>
                    <a:pt x="252" y="43"/>
                  </a:cubicBezTo>
                  <a:cubicBezTo>
                    <a:pt x="250" y="43"/>
                    <a:pt x="249" y="42"/>
                    <a:pt x="247" y="42"/>
                  </a:cubicBezTo>
                  <a:cubicBezTo>
                    <a:pt x="246" y="41"/>
                    <a:pt x="245" y="41"/>
                    <a:pt x="244" y="40"/>
                  </a:cubicBezTo>
                  <a:cubicBezTo>
                    <a:pt x="243" y="40"/>
                    <a:pt x="241" y="39"/>
                    <a:pt x="241" y="40"/>
                  </a:cubicBezTo>
                  <a:cubicBezTo>
                    <a:pt x="240" y="39"/>
                    <a:pt x="240" y="39"/>
                    <a:pt x="240" y="39"/>
                  </a:cubicBezTo>
                  <a:cubicBezTo>
                    <a:pt x="239" y="38"/>
                    <a:pt x="239" y="40"/>
                    <a:pt x="238" y="39"/>
                  </a:cubicBezTo>
                  <a:cubicBezTo>
                    <a:pt x="238" y="39"/>
                    <a:pt x="238" y="38"/>
                    <a:pt x="237" y="38"/>
                  </a:cubicBezTo>
                  <a:cubicBezTo>
                    <a:pt x="234" y="38"/>
                    <a:pt x="232" y="37"/>
                    <a:pt x="229" y="35"/>
                  </a:cubicBezTo>
                  <a:cubicBezTo>
                    <a:pt x="227" y="35"/>
                    <a:pt x="225" y="34"/>
                    <a:pt x="223" y="32"/>
                  </a:cubicBezTo>
                  <a:cubicBezTo>
                    <a:pt x="221" y="33"/>
                    <a:pt x="219" y="31"/>
                    <a:pt x="217" y="30"/>
                  </a:cubicBezTo>
                  <a:cubicBezTo>
                    <a:pt x="217" y="30"/>
                    <a:pt x="216" y="30"/>
                    <a:pt x="215" y="30"/>
                  </a:cubicBezTo>
                  <a:cubicBezTo>
                    <a:pt x="216" y="29"/>
                    <a:pt x="215" y="30"/>
                    <a:pt x="214" y="29"/>
                  </a:cubicBezTo>
                  <a:cubicBezTo>
                    <a:pt x="214" y="31"/>
                    <a:pt x="214" y="29"/>
                    <a:pt x="213" y="30"/>
                  </a:cubicBezTo>
                  <a:cubicBezTo>
                    <a:pt x="213" y="29"/>
                    <a:pt x="213" y="28"/>
                    <a:pt x="212" y="28"/>
                  </a:cubicBezTo>
                  <a:cubicBezTo>
                    <a:pt x="211" y="28"/>
                    <a:pt x="211" y="29"/>
                    <a:pt x="210" y="29"/>
                  </a:cubicBezTo>
                  <a:cubicBezTo>
                    <a:pt x="208" y="27"/>
                    <a:pt x="205" y="27"/>
                    <a:pt x="203" y="25"/>
                  </a:cubicBezTo>
                  <a:cubicBezTo>
                    <a:pt x="203" y="27"/>
                    <a:pt x="202" y="25"/>
                    <a:pt x="202" y="25"/>
                  </a:cubicBezTo>
                  <a:cubicBezTo>
                    <a:pt x="201" y="26"/>
                    <a:pt x="201" y="26"/>
                    <a:pt x="201" y="26"/>
                  </a:cubicBezTo>
                  <a:cubicBezTo>
                    <a:pt x="199" y="26"/>
                    <a:pt x="199" y="25"/>
                    <a:pt x="199" y="24"/>
                  </a:cubicBezTo>
                  <a:cubicBezTo>
                    <a:pt x="199" y="25"/>
                    <a:pt x="198" y="25"/>
                    <a:pt x="197" y="24"/>
                  </a:cubicBezTo>
                  <a:cubicBezTo>
                    <a:pt x="196" y="24"/>
                    <a:pt x="197" y="23"/>
                    <a:pt x="196" y="24"/>
                  </a:cubicBezTo>
                  <a:cubicBezTo>
                    <a:pt x="196" y="23"/>
                    <a:pt x="196" y="23"/>
                    <a:pt x="195" y="23"/>
                  </a:cubicBezTo>
                  <a:cubicBezTo>
                    <a:pt x="194" y="23"/>
                    <a:pt x="193" y="23"/>
                    <a:pt x="191" y="23"/>
                  </a:cubicBezTo>
                  <a:cubicBezTo>
                    <a:pt x="191" y="22"/>
                    <a:pt x="190" y="22"/>
                    <a:pt x="190" y="21"/>
                  </a:cubicBezTo>
                  <a:cubicBezTo>
                    <a:pt x="189" y="21"/>
                    <a:pt x="188" y="22"/>
                    <a:pt x="188" y="20"/>
                  </a:cubicBezTo>
                  <a:cubicBezTo>
                    <a:pt x="187" y="21"/>
                    <a:pt x="187" y="21"/>
                    <a:pt x="186" y="21"/>
                  </a:cubicBezTo>
                  <a:cubicBezTo>
                    <a:pt x="185" y="21"/>
                    <a:pt x="184" y="20"/>
                    <a:pt x="182" y="20"/>
                  </a:cubicBezTo>
                  <a:cubicBezTo>
                    <a:pt x="182" y="20"/>
                    <a:pt x="182" y="19"/>
                    <a:pt x="182" y="19"/>
                  </a:cubicBezTo>
                  <a:cubicBezTo>
                    <a:pt x="181" y="20"/>
                    <a:pt x="180" y="19"/>
                    <a:pt x="180" y="19"/>
                  </a:cubicBezTo>
                  <a:cubicBezTo>
                    <a:pt x="180" y="19"/>
                    <a:pt x="179" y="19"/>
                    <a:pt x="179" y="19"/>
                  </a:cubicBezTo>
                  <a:cubicBezTo>
                    <a:pt x="178" y="19"/>
                    <a:pt x="179" y="18"/>
                    <a:pt x="178" y="18"/>
                  </a:cubicBezTo>
                  <a:cubicBezTo>
                    <a:pt x="178" y="18"/>
                    <a:pt x="177" y="18"/>
                    <a:pt x="177" y="18"/>
                  </a:cubicBezTo>
                  <a:cubicBezTo>
                    <a:pt x="176" y="18"/>
                    <a:pt x="176" y="18"/>
                    <a:pt x="175" y="18"/>
                  </a:cubicBezTo>
                  <a:cubicBezTo>
                    <a:pt x="174" y="18"/>
                    <a:pt x="175" y="17"/>
                    <a:pt x="174" y="17"/>
                  </a:cubicBezTo>
                  <a:cubicBezTo>
                    <a:pt x="170" y="15"/>
                    <a:pt x="170" y="15"/>
                    <a:pt x="170" y="15"/>
                  </a:cubicBezTo>
                  <a:cubicBezTo>
                    <a:pt x="168" y="15"/>
                    <a:pt x="168" y="15"/>
                    <a:pt x="168" y="15"/>
                  </a:cubicBezTo>
                  <a:cubicBezTo>
                    <a:pt x="168" y="14"/>
                    <a:pt x="166" y="16"/>
                    <a:pt x="167" y="14"/>
                  </a:cubicBezTo>
                  <a:cubicBezTo>
                    <a:pt x="167" y="13"/>
                    <a:pt x="168" y="14"/>
                    <a:pt x="169" y="14"/>
                  </a:cubicBezTo>
                  <a:cubicBezTo>
                    <a:pt x="171" y="14"/>
                    <a:pt x="172" y="16"/>
                    <a:pt x="174" y="16"/>
                  </a:cubicBezTo>
                  <a:cubicBezTo>
                    <a:pt x="174" y="17"/>
                    <a:pt x="175" y="15"/>
                    <a:pt x="176" y="16"/>
                  </a:cubicBezTo>
                  <a:cubicBezTo>
                    <a:pt x="178" y="17"/>
                    <a:pt x="178" y="17"/>
                    <a:pt x="178" y="17"/>
                  </a:cubicBezTo>
                  <a:cubicBezTo>
                    <a:pt x="180" y="17"/>
                    <a:pt x="182" y="18"/>
                    <a:pt x="183" y="19"/>
                  </a:cubicBezTo>
                  <a:cubicBezTo>
                    <a:pt x="184" y="18"/>
                    <a:pt x="186" y="21"/>
                    <a:pt x="188" y="19"/>
                  </a:cubicBezTo>
                  <a:cubicBezTo>
                    <a:pt x="187" y="17"/>
                    <a:pt x="187" y="19"/>
                    <a:pt x="186" y="18"/>
                  </a:cubicBezTo>
                  <a:cubicBezTo>
                    <a:pt x="184" y="17"/>
                    <a:pt x="184" y="17"/>
                    <a:pt x="184" y="17"/>
                  </a:cubicBezTo>
                  <a:cubicBezTo>
                    <a:pt x="182" y="16"/>
                    <a:pt x="180" y="17"/>
                    <a:pt x="179" y="16"/>
                  </a:cubicBezTo>
                  <a:cubicBezTo>
                    <a:pt x="179" y="16"/>
                    <a:pt x="179" y="16"/>
                    <a:pt x="178" y="16"/>
                  </a:cubicBezTo>
                  <a:cubicBezTo>
                    <a:pt x="176" y="15"/>
                    <a:pt x="174" y="15"/>
                    <a:pt x="173" y="14"/>
                  </a:cubicBezTo>
                  <a:cubicBezTo>
                    <a:pt x="168" y="12"/>
                    <a:pt x="168" y="12"/>
                    <a:pt x="168" y="12"/>
                  </a:cubicBezTo>
                  <a:cubicBezTo>
                    <a:pt x="164" y="11"/>
                    <a:pt x="160" y="10"/>
                    <a:pt x="157" y="8"/>
                  </a:cubicBezTo>
                  <a:cubicBezTo>
                    <a:pt x="155" y="8"/>
                    <a:pt x="153" y="7"/>
                    <a:pt x="151" y="6"/>
                  </a:cubicBezTo>
                  <a:cubicBezTo>
                    <a:pt x="149" y="5"/>
                    <a:pt x="147" y="4"/>
                    <a:pt x="145" y="5"/>
                  </a:cubicBezTo>
                  <a:cubicBezTo>
                    <a:pt x="145" y="4"/>
                    <a:pt x="145" y="4"/>
                    <a:pt x="144" y="4"/>
                  </a:cubicBezTo>
                  <a:cubicBezTo>
                    <a:pt x="144" y="3"/>
                    <a:pt x="144" y="3"/>
                    <a:pt x="144" y="3"/>
                  </a:cubicBezTo>
                  <a:cubicBezTo>
                    <a:pt x="141" y="3"/>
                    <a:pt x="141" y="2"/>
                    <a:pt x="139" y="1"/>
                  </a:cubicBezTo>
                  <a:cubicBezTo>
                    <a:pt x="138" y="3"/>
                    <a:pt x="140" y="3"/>
                    <a:pt x="140" y="3"/>
                  </a:cubicBezTo>
                  <a:cubicBezTo>
                    <a:pt x="142" y="4"/>
                    <a:pt x="142" y="4"/>
                    <a:pt x="142" y="4"/>
                  </a:cubicBezTo>
                  <a:cubicBezTo>
                    <a:pt x="143" y="4"/>
                    <a:pt x="143" y="5"/>
                    <a:pt x="143" y="5"/>
                  </a:cubicBezTo>
                  <a:cubicBezTo>
                    <a:pt x="148" y="7"/>
                    <a:pt x="154" y="8"/>
                    <a:pt x="157" y="10"/>
                  </a:cubicBezTo>
                  <a:cubicBezTo>
                    <a:pt x="159" y="10"/>
                    <a:pt x="158" y="10"/>
                    <a:pt x="159" y="11"/>
                  </a:cubicBezTo>
                  <a:cubicBezTo>
                    <a:pt x="160" y="11"/>
                    <a:pt x="161" y="11"/>
                    <a:pt x="161" y="12"/>
                  </a:cubicBezTo>
                  <a:cubicBezTo>
                    <a:pt x="162" y="11"/>
                    <a:pt x="162" y="12"/>
                    <a:pt x="163" y="11"/>
                  </a:cubicBezTo>
                  <a:cubicBezTo>
                    <a:pt x="162" y="13"/>
                    <a:pt x="165" y="12"/>
                    <a:pt x="165" y="13"/>
                  </a:cubicBezTo>
                  <a:cubicBezTo>
                    <a:pt x="163" y="14"/>
                    <a:pt x="161" y="12"/>
                    <a:pt x="160" y="13"/>
                  </a:cubicBezTo>
                  <a:cubicBezTo>
                    <a:pt x="160" y="12"/>
                    <a:pt x="159" y="11"/>
                    <a:pt x="159" y="11"/>
                  </a:cubicBezTo>
                  <a:cubicBezTo>
                    <a:pt x="156" y="10"/>
                    <a:pt x="153" y="11"/>
                    <a:pt x="151" y="8"/>
                  </a:cubicBezTo>
                  <a:cubicBezTo>
                    <a:pt x="151" y="9"/>
                    <a:pt x="150" y="8"/>
                    <a:pt x="149" y="8"/>
                  </a:cubicBezTo>
                  <a:cubicBezTo>
                    <a:pt x="146" y="7"/>
                    <a:pt x="146" y="7"/>
                    <a:pt x="146" y="7"/>
                  </a:cubicBezTo>
                  <a:cubicBezTo>
                    <a:pt x="146" y="6"/>
                    <a:pt x="145" y="8"/>
                    <a:pt x="144" y="7"/>
                  </a:cubicBezTo>
                  <a:cubicBezTo>
                    <a:pt x="143" y="7"/>
                    <a:pt x="144" y="5"/>
                    <a:pt x="143" y="5"/>
                  </a:cubicBezTo>
                  <a:cubicBezTo>
                    <a:pt x="142" y="6"/>
                    <a:pt x="141" y="5"/>
                    <a:pt x="140" y="5"/>
                  </a:cubicBezTo>
                  <a:cubicBezTo>
                    <a:pt x="137" y="4"/>
                    <a:pt x="137" y="4"/>
                    <a:pt x="137" y="4"/>
                  </a:cubicBezTo>
                  <a:cubicBezTo>
                    <a:pt x="137" y="4"/>
                    <a:pt x="136" y="5"/>
                    <a:pt x="136" y="5"/>
                  </a:cubicBezTo>
                  <a:cubicBezTo>
                    <a:pt x="134" y="4"/>
                    <a:pt x="134" y="4"/>
                    <a:pt x="134" y="4"/>
                  </a:cubicBezTo>
                  <a:cubicBezTo>
                    <a:pt x="133" y="4"/>
                    <a:pt x="133" y="5"/>
                    <a:pt x="133" y="4"/>
                  </a:cubicBezTo>
                  <a:cubicBezTo>
                    <a:pt x="131" y="4"/>
                    <a:pt x="131" y="2"/>
                    <a:pt x="130" y="4"/>
                  </a:cubicBezTo>
                  <a:cubicBezTo>
                    <a:pt x="133" y="5"/>
                    <a:pt x="133" y="5"/>
                    <a:pt x="133" y="5"/>
                  </a:cubicBezTo>
                  <a:cubicBezTo>
                    <a:pt x="133" y="6"/>
                    <a:pt x="134" y="4"/>
                    <a:pt x="134" y="5"/>
                  </a:cubicBezTo>
                  <a:cubicBezTo>
                    <a:pt x="134" y="5"/>
                    <a:pt x="135" y="5"/>
                    <a:pt x="135" y="6"/>
                  </a:cubicBezTo>
                  <a:cubicBezTo>
                    <a:pt x="133" y="7"/>
                    <a:pt x="131" y="5"/>
                    <a:pt x="130" y="5"/>
                  </a:cubicBezTo>
                  <a:cubicBezTo>
                    <a:pt x="128" y="4"/>
                    <a:pt x="125" y="5"/>
                    <a:pt x="124" y="4"/>
                  </a:cubicBezTo>
                  <a:cubicBezTo>
                    <a:pt x="123" y="4"/>
                    <a:pt x="123" y="4"/>
                    <a:pt x="122" y="4"/>
                  </a:cubicBezTo>
                  <a:cubicBezTo>
                    <a:pt x="119" y="3"/>
                    <a:pt x="119" y="3"/>
                    <a:pt x="119" y="3"/>
                  </a:cubicBezTo>
                  <a:cubicBezTo>
                    <a:pt x="118" y="4"/>
                    <a:pt x="116" y="3"/>
                    <a:pt x="115" y="4"/>
                  </a:cubicBezTo>
                  <a:cubicBezTo>
                    <a:pt x="114" y="4"/>
                    <a:pt x="115" y="3"/>
                    <a:pt x="114" y="3"/>
                  </a:cubicBezTo>
                  <a:cubicBezTo>
                    <a:pt x="112" y="3"/>
                    <a:pt x="111" y="2"/>
                    <a:pt x="109" y="2"/>
                  </a:cubicBezTo>
                  <a:cubicBezTo>
                    <a:pt x="109" y="2"/>
                    <a:pt x="108" y="2"/>
                    <a:pt x="108" y="2"/>
                  </a:cubicBezTo>
                  <a:cubicBezTo>
                    <a:pt x="106" y="1"/>
                    <a:pt x="106" y="1"/>
                    <a:pt x="106" y="1"/>
                  </a:cubicBezTo>
                  <a:cubicBezTo>
                    <a:pt x="105" y="2"/>
                    <a:pt x="104" y="0"/>
                    <a:pt x="103" y="2"/>
                  </a:cubicBezTo>
                  <a:cubicBezTo>
                    <a:pt x="104" y="3"/>
                    <a:pt x="102" y="2"/>
                    <a:pt x="102" y="3"/>
                  </a:cubicBezTo>
                  <a:cubicBezTo>
                    <a:pt x="102" y="3"/>
                    <a:pt x="103" y="4"/>
                    <a:pt x="103" y="3"/>
                  </a:cubicBezTo>
                  <a:cubicBezTo>
                    <a:pt x="103" y="1"/>
                    <a:pt x="104" y="2"/>
                    <a:pt x="104" y="2"/>
                  </a:cubicBezTo>
                  <a:cubicBezTo>
                    <a:pt x="104" y="3"/>
                    <a:pt x="104" y="2"/>
                    <a:pt x="104" y="3"/>
                  </a:cubicBezTo>
                  <a:cubicBezTo>
                    <a:pt x="105" y="4"/>
                    <a:pt x="107" y="4"/>
                    <a:pt x="109" y="5"/>
                  </a:cubicBezTo>
                  <a:cubicBezTo>
                    <a:pt x="109" y="6"/>
                    <a:pt x="109" y="6"/>
                    <a:pt x="109" y="7"/>
                  </a:cubicBezTo>
                  <a:cubicBezTo>
                    <a:pt x="110" y="7"/>
                    <a:pt x="110" y="7"/>
                    <a:pt x="110" y="6"/>
                  </a:cubicBezTo>
                  <a:cubicBezTo>
                    <a:pt x="110" y="6"/>
                    <a:pt x="110" y="5"/>
                    <a:pt x="110" y="5"/>
                  </a:cubicBezTo>
                  <a:cubicBezTo>
                    <a:pt x="111" y="6"/>
                    <a:pt x="111" y="6"/>
                    <a:pt x="111" y="6"/>
                  </a:cubicBezTo>
                  <a:cubicBezTo>
                    <a:pt x="111" y="7"/>
                    <a:pt x="111" y="7"/>
                    <a:pt x="112" y="7"/>
                  </a:cubicBezTo>
                  <a:cubicBezTo>
                    <a:pt x="115" y="8"/>
                    <a:pt x="119" y="9"/>
                    <a:pt x="123" y="10"/>
                  </a:cubicBezTo>
                  <a:cubicBezTo>
                    <a:pt x="124" y="11"/>
                    <a:pt x="125" y="10"/>
                    <a:pt x="125" y="11"/>
                  </a:cubicBezTo>
                  <a:cubicBezTo>
                    <a:pt x="123" y="12"/>
                    <a:pt x="121" y="12"/>
                    <a:pt x="118" y="12"/>
                  </a:cubicBezTo>
                  <a:cubicBezTo>
                    <a:pt x="116" y="11"/>
                    <a:pt x="116" y="11"/>
                    <a:pt x="116" y="11"/>
                  </a:cubicBezTo>
                  <a:cubicBezTo>
                    <a:pt x="115" y="11"/>
                    <a:pt x="113" y="10"/>
                    <a:pt x="112" y="11"/>
                  </a:cubicBezTo>
                  <a:cubicBezTo>
                    <a:pt x="110" y="10"/>
                    <a:pt x="110" y="10"/>
                    <a:pt x="110" y="10"/>
                  </a:cubicBezTo>
                  <a:cubicBezTo>
                    <a:pt x="109" y="10"/>
                    <a:pt x="109" y="10"/>
                    <a:pt x="108" y="10"/>
                  </a:cubicBezTo>
                  <a:cubicBezTo>
                    <a:pt x="105" y="9"/>
                    <a:pt x="105" y="9"/>
                    <a:pt x="105" y="9"/>
                  </a:cubicBezTo>
                  <a:cubicBezTo>
                    <a:pt x="105" y="9"/>
                    <a:pt x="103" y="9"/>
                    <a:pt x="103" y="8"/>
                  </a:cubicBezTo>
                  <a:cubicBezTo>
                    <a:pt x="102" y="8"/>
                    <a:pt x="101" y="8"/>
                    <a:pt x="100" y="7"/>
                  </a:cubicBezTo>
                  <a:cubicBezTo>
                    <a:pt x="99" y="8"/>
                    <a:pt x="100" y="9"/>
                    <a:pt x="99" y="10"/>
                  </a:cubicBezTo>
                  <a:cubicBezTo>
                    <a:pt x="98" y="10"/>
                    <a:pt x="97" y="9"/>
                    <a:pt x="96" y="9"/>
                  </a:cubicBezTo>
                  <a:cubicBezTo>
                    <a:pt x="96" y="11"/>
                    <a:pt x="95" y="8"/>
                    <a:pt x="94" y="10"/>
                  </a:cubicBezTo>
                  <a:cubicBezTo>
                    <a:pt x="95" y="10"/>
                    <a:pt x="96" y="11"/>
                    <a:pt x="97" y="11"/>
                  </a:cubicBezTo>
                  <a:cubicBezTo>
                    <a:pt x="98" y="11"/>
                    <a:pt x="100" y="10"/>
                    <a:pt x="101" y="12"/>
                  </a:cubicBezTo>
                  <a:cubicBezTo>
                    <a:pt x="101" y="12"/>
                    <a:pt x="101" y="10"/>
                    <a:pt x="102" y="11"/>
                  </a:cubicBezTo>
                  <a:cubicBezTo>
                    <a:pt x="104" y="12"/>
                    <a:pt x="104" y="12"/>
                    <a:pt x="104" y="12"/>
                  </a:cubicBezTo>
                  <a:cubicBezTo>
                    <a:pt x="105" y="12"/>
                    <a:pt x="106" y="12"/>
                    <a:pt x="105" y="14"/>
                  </a:cubicBezTo>
                  <a:cubicBezTo>
                    <a:pt x="103" y="13"/>
                    <a:pt x="101" y="13"/>
                    <a:pt x="98" y="13"/>
                  </a:cubicBezTo>
                  <a:cubicBezTo>
                    <a:pt x="98" y="13"/>
                    <a:pt x="98" y="14"/>
                    <a:pt x="97" y="14"/>
                  </a:cubicBezTo>
                  <a:cubicBezTo>
                    <a:pt x="96" y="12"/>
                    <a:pt x="93" y="15"/>
                    <a:pt x="92" y="13"/>
                  </a:cubicBezTo>
                  <a:cubicBezTo>
                    <a:pt x="92" y="14"/>
                    <a:pt x="91" y="14"/>
                    <a:pt x="91" y="14"/>
                  </a:cubicBezTo>
                  <a:cubicBezTo>
                    <a:pt x="90" y="14"/>
                    <a:pt x="89" y="13"/>
                    <a:pt x="88" y="14"/>
                  </a:cubicBezTo>
                  <a:cubicBezTo>
                    <a:pt x="89" y="13"/>
                    <a:pt x="88" y="13"/>
                    <a:pt x="88" y="12"/>
                  </a:cubicBezTo>
                  <a:cubicBezTo>
                    <a:pt x="88" y="12"/>
                    <a:pt x="87" y="12"/>
                    <a:pt x="87" y="13"/>
                  </a:cubicBezTo>
                  <a:cubicBezTo>
                    <a:pt x="87" y="13"/>
                    <a:pt x="88" y="13"/>
                    <a:pt x="87" y="14"/>
                  </a:cubicBezTo>
                  <a:cubicBezTo>
                    <a:pt x="86" y="14"/>
                    <a:pt x="85" y="14"/>
                    <a:pt x="84" y="17"/>
                  </a:cubicBezTo>
                  <a:cubicBezTo>
                    <a:pt x="85" y="18"/>
                    <a:pt x="87" y="17"/>
                    <a:pt x="87" y="19"/>
                  </a:cubicBezTo>
                  <a:cubicBezTo>
                    <a:pt x="84" y="19"/>
                    <a:pt x="83" y="19"/>
                    <a:pt x="81" y="18"/>
                  </a:cubicBezTo>
                  <a:cubicBezTo>
                    <a:pt x="79" y="17"/>
                    <a:pt x="79" y="17"/>
                    <a:pt x="78" y="17"/>
                  </a:cubicBezTo>
                  <a:cubicBezTo>
                    <a:pt x="77" y="16"/>
                    <a:pt x="76" y="16"/>
                    <a:pt x="76" y="15"/>
                  </a:cubicBezTo>
                  <a:cubicBezTo>
                    <a:pt x="76" y="13"/>
                    <a:pt x="75" y="14"/>
                    <a:pt x="74" y="15"/>
                  </a:cubicBezTo>
                  <a:cubicBezTo>
                    <a:pt x="74" y="16"/>
                    <a:pt x="76" y="15"/>
                    <a:pt x="76" y="17"/>
                  </a:cubicBezTo>
                  <a:cubicBezTo>
                    <a:pt x="76" y="18"/>
                    <a:pt x="77" y="16"/>
                    <a:pt x="76" y="18"/>
                  </a:cubicBezTo>
                  <a:cubicBezTo>
                    <a:pt x="75" y="17"/>
                    <a:pt x="74" y="17"/>
                    <a:pt x="73" y="17"/>
                  </a:cubicBezTo>
                  <a:cubicBezTo>
                    <a:pt x="73" y="16"/>
                    <a:pt x="72" y="16"/>
                    <a:pt x="71" y="16"/>
                  </a:cubicBezTo>
                  <a:cubicBezTo>
                    <a:pt x="70" y="15"/>
                    <a:pt x="70" y="14"/>
                    <a:pt x="70" y="16"/>
                  </a:cubicBezTo>
                  <a:cubicBezTo>
                    <a:pt x="70" y="17"/>
                    <a:pt x="70" y="17"/>
                    <a:pt x="71" y="17"/>
                  </a:cubicBezTo>
                  <a:cubicBezTo>
                    <a:pt x="72" y="17"/>
                    <a:pt x="71" y="18"/>
                    <a:pt x="72" y="18"/>
                  </a:cubicBezTo>
                  <a:cubicBezTo>
                    <a:pt x="73" y="17"/>
                    <a:pt x="73" y="18"/>
                    <a:pt x="74" y="18"/>
                  </a:cubicBezTo>
                  <a:cubicBezTo>
                    <a:pt x="74" y="18"/>
                    <a:pt x="75" y="19"/>
                    <a:pt x="75" y="19"/>
                  </a:cubicBezTo>
                  <a:cubicBezTo>
                    <a:pt x="76" y="20"/>
                    <a:pt x="77" y="20"/>
                    <a:pt x="77" y="19"/>
                  </a:cubicBezTo>
                  <a:cubicBezTo>
                    <a:pt x="77" y="21"/>
                    <a:pt x="79" y="21"/>
                    <a:pt x="80" y="21"/>
                  </a:cubicBezTo>
                  <a:cubicBezTo>
                    <a:pt x="80" y="22"/>
                    <a:pt x="80" y="22"/>
                    <a:pt x="80" y="22"/>
                  </a:cubicBezTo>
                  <a:cubicBezTo>
                    <a:pt x="81" y="22"/>
                    <a:pt x="80" y="24"/>
                    <a:pt x="81" y="24"/>
                  </a:cubicBezTo>
                  <a:cubicBezTo>
                    <a:pt x="81" y="24"/>
                    <a:pt x="81" y="25"/>
                    <a:pt x="81" y="25"/>
                  </a:cubicBezTo>
                  <a:cubicBezTo>
                    <a:pt x="81" y="24"/>
                    <a:pt x="82" y="25"/>
                    <a:pt x="83" y="25"/>
                  </a:cubicBezTo>
                  <a:cubicBezTo>
                    <a:pt x="85" y="26"/>
                    <a:pt x="85" y="26"/>
                    <a:pt x="85" y="26"/>
                  </a:cubicBezTo>
                  <a:cubicBezTo>
                    <a:pt x="85" y="26"/>
                    <a:pt x="85" y="27"/>
                    <a:pt x="86" y="27"/>
                  </a:cubicBezTo>
                  <a:cubicBezTo>
                    <a:pt x="88" y="27"/>
                    <a:pt x="88" y="27"/>
                    <a:pt x="88" y="27"/>
                  </a:cubicBezTo>
                  <a:cubicBezTo>
                    <a:pt x="89" y="28"/>
                    <a:pt x="90" y="27"/>
                    <a:pt x="89" y="29"/>
                  </a:cubicBezTo>
                  <a:cubicBezTo>
                    <a:pt x="86" y="29"/>
                    <a:pt x="83" y="26"/>
                    <a:pt x="80" y="26"/>
                  </a:cubicBezTo>
                  <a:cubicBezTo>
                    <a:pt x="79" y="25"/>
                    <a:pt x="77" y="25"/>
                    <a:pt x="77" y="23"/>
                  </a:cubicBezTo>
                  <a:cubicBezTo>
                    <a:pt x="76" y="25"/>
                    <a:pt x="75" y="22"/>
                    <a:pt x="74" y="23"/>
                  </a:cubicBezTo>
                  <a:cubicBezTo>
                    <a:pt x="74" y="23"/>
                    <a:pt x="74" y="24"/>
                    <a:pt x="74" y="24"/>
                  </a:cubicBezTo>
                  <a:cubicBezTo>
                    <a:pt x="73" y="23"/>
                    <a:pt x="73" y="22"/>
                    <a:pt x="72" y="22"/>
                  </a:cubicBezTo>
                  <a:cubicBezTo>
                    <a:pt x="71" y="21"/>
                    <a:pt x="71" y="23"/>
                    <a:pt x="70" y="22"/>
                  </a:cubicBezTo>
                  <a:cubicBezTo>
                    <a:pt x="70" y="21"/>
                    <a:pt x="69" y="22"/>
                    <a:pt x="68" y="22"/>
                  </a:cubicBezTo>
                  <a:cubicBezTo>
                    <a:pt x="70" y="22"/>
                    <a:pt x="70" y="24"/>
                    <a:pt x="70" y="24"/>
                  </a:cubicBezTo>
                  <a:cubicBezTo>
                    <a:pt x="71" y="24"/>
                    <a:pt x="71" y="24"/>
                    <a:pt x="71" y="25"/>
                  </a:cubicBezTo>
                  <a:cubicBezTo>
                    <a:pt x="72" y="25"/>
                    <a:pt x="72" y="24"/>
                    <a:pt x="73" y="25"/>
                  </a:cubicBezTo>
                  <a:cubicBezTo>
                    <a:pt x="73" y="26"/>
                    <a:pt x="75" y="25"/>
                    <a:pt x="75" y="27"/>
                  </a:cubicBezTo>
                  <a:cubicBezTo>
                    <a:pt x="74" y="27"/>
                    <a:pt x="73" y="26"/>
                    <a:pt x="71" y="26"/>
                  </a:cubicBezTo>
                  <a:cubicBezTo>
                    <a:pt x="71" y="25"/>
                    <a:pt x="71" y="25"/>
                    <a:pt x="71" y="25"/>
                  </a:cubicBezTo>
                  <a:cubicBezTo>
                    <a:pt x="69" y="25"/>
                    <a:pt x="69" y="23"/>
                    <a:pt x="67" y="24"/>
                  </a:cubicBezTo>
                  <a:cubicBezTo>
                    <a:pt x="66" y="24"/>
                    <a:pt x="66" y="22"/>
                    <a:pt x="65" y="23"/>
                  </a:cubicBezTo>
                  <a:cubicBezTo>
                    <a:pt x="65" y="23"/>
                    <a:pt x="64" y="22"/>
                    <a:pt x="64" y="23"/>
                  </a:cubicBezTo>
                  <a:cubicBezTo>
                    <a:pt x="67" y="24"/>
                    <a:pt x="70" y="27"/>
                    <a:pt x="74" y="29"/>
                  </a:cubicBezTo>
                  <a:cubicBezTo>
                    <a:pt x="74" y="29"/>
                    <a:pt x="73" y="30"/>
                    <a:pt x="74" y="30"/>
                  </a:cubicBezTo>
                  <a:cubicBezTo>
                    <a:pt x="76" y="31"/>
                    <a:pt x="76" y="31"/>
                    <a:pt x="78" y="31"/>
                  </a:cubicBezTo>
                  <a:cubicBezTo>
                    <a:pt x="78" y="32"/>
                    <a:pt x="78" y="32"/>
                    <a:pt x="79" y="32"/>
                  </a:cubicBezTo>
                  <a:cubicBezTo>
                    <a:pt x="79" y="33"/>
                    <a:pt x="80" y="33"/>
                    <a:pt x="80" y="33"/>
                  </a:cubicBezTo>
                  <a:cubicBezTo>
                    <a:pt x="78" y="34"/>
                    <a:pt x="78" y="33"/>
                    <a:pt x="76" y="32"/>
                  </a:cubicBezTo>
                  <a:cubicBezTo>
                    <a:pt x="76" y="32"/>
                    <a:pt x="75" y="32"/>
                    <a:pt x="74" y="32"/>
                  </a:cubicBezTo>
                  <a:cubicBezTo>
                    <a:pt x="74" y="32"/>
                    <a:pt x="73" y="31"/>
                    <a:pt x="73" y="31"/>
                  </a:cubicBezTo>
                  <a:cubicBezTo>
                    <a:pt x="72" y="31"/>
                    <a:pt x="72" y="31"/>
                    <a:pt x="71" y="31"/>
                  </a:cubicBezTo>
                  <a:cubicBezTo>
                    <a:pt x="71" y="31"/>
                    <a:pt x="71" y="31"/>
                    <a:pt x="71" y="31"/>
                  </a:cubicBezTo>
                  <a:cubicBezTo>
                    <a:pt x="71" y="31"/>
                    <a:pt x="71" y="31"/>
                    <a:pt x="70" y="31"/>
                  </a:cubicBezTo>
                  <a:cubicBezTo>
                    <a:pt x="70" y="31"/>
                    <a:pt x="70" y="30"/>
                    <a:pt x="69" y="30"/>
                  </a:cubicBezTo>
                  <a:cubicBezTo>
                    <a:pt x="69" y="30"/>
                    <a:pt x="68" y="31"/>
                    <a:pt x="68" y="31"/>
                  </a:cubicBezTo>
                  <a:cubicBezTo>
                    <a:pt x="68" y="32"/>
                    <a:pt x="67" y="30"/>
                    <a:pt x="67" y="32"/>
                  </a:cubicBezTo>
                  <a:cubicBezTo>
                    <a:pt x="68" y="32"/>
                    <a:pt x="68" y="33"/>
                    <a:pt x="68" y="34"/>
                  </a:cubicBezTo>
                  <a:cubicBezTo>
                    <a:pt x="70" y="33"/>
                    <a:pt x="69" y="34"/>
                    <a:pt x="70" y="35"/>
                  </a:cubicBezTo>
                  <a:cubicBezTo>
                    <a:pt x="70" y="34"/>
                    <a:pt x="72" y="34"/>
                    <a:pt x="71" y="36"/>
                  </a:cubicBezTo>
                  <a:cubicBezTo>
                    <a:pt x="71" y="36"/>
                    <a:pt x="70" y="36"/>
                    <a:pt x="69" y="35"/>
                  </a:cubicBezTo>
                  <a:cubicBezTo>
                    <a:pt x="69" y="36"/>
                    <a:pt x="69" y="37"/>
                    <a:pt x="68" y="37"/>
                  </a:cubicBezTo>
                  <a:cubicBezTo>
                    <a:pt x="68" y="35"/>
                    <a:pt x="67" y="36"/>
                    <a:pt x="67" y="36"/>
                  </a:cubicBezTo>
                  <a:cubicBezTo>
                    <a:pt x="66" y="35"/>
                    <a:pt x="66" y="34"/>
                    <a:pt x="66" y="34"/>
                  </a:cubicBezTo>
                  <a:cubicBezTo>
                    <a:pt x="66" y="33"/>
                    <a:pt x="64" y="34"/>
                    <a:pt x="65" y="33"/>
                  </a:cubicBezTo>
                  <a:cubicBezTo>
                    <a:pt x="64" y="33"/>
                    <a:pt x="63" y="32"/>
                    <a:pt x="63" y="33"/>
                  </a:cubicBezTo>
                  <a:cubicBezTo>
                    <a:pt x="64" y="33"/>
                    <a:pt x="65" y="33"/>
                    <a:pt x="64" y="34"/>
                  </a:cubicBezTo>
                  <a:cubicBezTo>
                    <a:pt x="63" y="34"/>
                    <a:pt x="63" y="33"/>
                    <a:pt x="62" y="34"/>
                  </a:cubicBezTo>
                  <a:cubicBezTo>
                    <a:pt x="61" y="36"/>
                    <a:pt x="62" y="36"/>
                    <a:pt x="63" y="37"/>
                  </a:cubicBezTo>
                  <a:cubicBezTo>
                    <a:pt x="62" y="38"/>
                    <a:pt x="64" y="37"/>
                    <a:pt x="64" y="38"/>
                  </a:cubicBezTo>
                  <a:cubicBezTo>
                    <a:pt x="62" y="37"/>
                    <a:pt x="62" y="37"/>
                    <a:pt x="62" y="37"/>
                  </a:cubicBezTo>
                  <a:cubicBezTo>
                    <a:pt x="61" y="37"/>
                    <a:pt x="61" y="35"/>
                    <a:pt x="60" y="36"/>
                  </a:cubicBezTo>
                  <a:cubicBezTo>
                    <a:pt x="60" y="37"/>
                    <a:pt x="61" y="37"/>
                    <a:pt x="61" y="38"/>
                  </a:cubicBezTo>
                  <a:cubicBezTo>
                    <a:pt x="62" y="38"/>
                    <a:pt x="63" y="38"/>
                    <a:pt x="63" y="40"/>
                  </a:cubicBezTo>
                  <a:cubicBezTo>
                    <a:pt x="61" y="39"/>
                    <a:pt x="63" y="41"/>
                    <a:pt x="63" y="42"/>
                  </a:cubicBezTo>
                  <a:cubicBezTo>
                    <a:pt x="62" y="42"/>
                    <a:pt x="61" y="41"/>
                    <a:pt x="61" y="43"/>
                  </a:cubicBezTo>
                  <a:cubicBezTo>
                    <a:pt x="62" y="45"/>
                    <a:pt x="63" y="44"/>
                    <a:pt x="64" y="45"/>
                  </a:cubicBezTo>
                  <a:cubicBezTo>
                    <a:pt x="65" y="47"/>
                    <a:pt x="68" y="46"/>
                    <a:pt x="68" y="49"/>
                  </a:cubicBezTo>
                  <a:cubicBezTo>
                    <a:pt x="69" y="49"/>
                    <a:pt x="69" y="49"/>
                    <a:pt x="69" y="50"/>
                  </a:cubicBezTo>
                  <a:cubicBezTo>
                    <a:pt x="69" y="49"/>
                    <a:pt x="68" y="49"/>
                    <a:pt x="68" y="49"/>
                  </a:cubicBezTo>
                  <a:cubicBezTo>
                    <a:pt x="68" y="48"/>
                    <a:pt x="67" y="50"/>
                    <a:pt x="67" y="49"/>
                  </a:cubicBezTo>
                  <a:cubicBezTo>
                    <a:pt x="66" y="49"/>
                    <a:pt x="66" y="48"/>
                    <a:pt x="65" y="48"/>
                  </a:cubicBezTo>
                  <a:cubicBezTo>
                    <a:pt x="65" y="48"/>
                    <a:pt x="64" y="48"/>
                    <a:pt x="64" y="47"/>
                  </a:cubicBezTo>
                  <a:cubicBezTo>
                    <a:pt x="63" y="47"/>
                    <a:pt x="63" y="45"/>
                    <a:pt x="61" y="46"/>
                  </a:cubicBezTo>
                  <a:cubicBezTo>
                    <a:pt x="62" y="47"/>
                    <a:pt x="61" y="47"/>
                    <a:pt x="60" y="47"/>
                  </a:cubicBezTo>
                  <a:cubicBezTo>
                    <a:pt x="61" y="49"/>
                    <a:pt x="63" y="49"/>
                    <a:pt x="63" y="51"/>
                  </a:cubicBezTo>
                  <a:cubicBezTo>
                    <a:pt x="65" y="52"/>
                    <a:pt x="65" y="53"/>
                    <a:pt x="66" y="55"/>
                  </a:cubicBezTo>
                  <a:cubicBezTo>
                    <a:pt x="65" y="55"/>
                    <a:pt x="65" y="55"/>
                    <a:pt x="64" y="55"/>
                  </a:cubicBezTo>
                  <a:cubicBezTo>
                    <a:pt x="65" y="57"/>
                    <a:pt x="68" y="56"/>
                    <a:pt x="69" y="59"/>
                  </a:cubicBezTo>
                  <a:cubicBezTo>
                    <a:pt x="65" y="58"/>
                    <a:pt x="65" y="58"/>
                    <a:pt x="65" y="58"/>
                  </a:cubicBezTo>
                  <a:cubicBezTo>
                    <a:pt x="65" y="58"/>
                    <a:pt x="65" y="59"/>
                    <a:pt x="64" y="58"/>
                  </a:cubicBezTo>
                  <a:cubicBezTo>
                    <a:pt x="64" y="58"/>
                    <a:pt x="63" y="58"/>
                    <a:pt x="62" y="58"/>
                  </a:cubicBezTo>
                  <a:cubicBezTo>
                    <a:pt x="62" y="58"/>
                    <a:pt x="61" y="58"/>
                    <a:pt x="60" y="59"/>
                  </a:cubicBezTo>
                  <a:cubicBezTo>
                    <a:pt x="61" y="59"/>
                    <a:pt x="61" y="59"/>
                    <a:pt x="61" y="60"/>
                  </a:cubicBezTo>
                  <a:cubicBezTo>
                    <a:pt x="62" y="60"/>
                    <a:pt x="64" y="59"/>
                    <a:pt x="64" y="62"/>
                  </a:cubicBezTo>
                  <a:cubicBezTo>
                    <a:pt x="62" y="62"/>
                    <a:pt x="63" y="61"/>
                    <a:pt x="62" y="62"/>
                  </a:cubicBezTo>
                  <a:cubicBezTo>
                    <a:pt x="61" y="61"/>
                    <a:pt x="61" y="61"/>
                    <a:pt x="61" y="60"/>
                  </a:cubicBezTo>
                  <a:cubicBezTo>
                    <a:pt x="60" y="60"/>
                    <a:pt x="60" y="60"/>
                    <a:pt x="60" y="60"/>
                  </a:cubicBezTo>
                  <a:cubicBezTo>
                    <a:pt x="59" y="61"/>
                    <a:pt x="58" y="60"/>
                    <a:pt x="58" y="61"/>
                  </a:cubicBezTo>
                  <a:cubicBezTo>
                    <a:pt x="59" y="61"/>
                    <a:pt x="59" y="63"/>
                    <a:pt x="60" y="63"/>
                  </a:cubicBezTo>
                  <a:cubicBezTo>
                    <a:pt x="59" y="64"/>
                    <a:pt x="58" y="64"/>
                    <a:pt x="58" y="65"/>
                  </a:cubicBezTo>
                  <a:cubicBezTo>
                    <a:pt x="59" y="65"/>
                    <a:pt x="58" y="67"/>
                    <a:pt x="59" y="66"/>
                  </a:cubicBezTo>
                  <a:cubicBezTo>
                    <a:pt x="60" y="67"/>
                    <a:pt x="60" y="67"/>
                    <a:pt x="60" y="68"/>
                  </a:cubicBezTo>
                  <a:cubicBezTo>
                    <a:pt x="59" y="67"/>
                    <a:pt x="58" y="68"/>
                    <a:pt x="57" y="68"/>
                  </a:cubicBezTo>
                  <a:cubicBezTo>
                    <a:pt x="56" y="69"/>
                    <a:pt x="58" y="69"/>
                    <a:pt x="58" y="70"/>
                  </a:cubicBezTo>
                  <a:cubicBezTo>
                    <a:pt x="58" y="71"/>
                    <a:pt x="59" y="71"/>
                    <a:pt x="59" y="72"/>
                  </a:cubicBezTo>
                  <a:cubicBezTo>
                    <a:pt x="60" y="72"/>
                    <a:pt x="61" y="74"/>
                    <a:pt x="61" y="75"/>
                  </a:cubicBezTo>
                  <a:cubicBezTo>
                    <a:pt x="60" y="76"/>
                    <a:pt x="58" y="74"/>
                    <a:pt x="57" y="75"/>
                  </a:cubicBezTo>
                  <a:cubicBezTo>
                    <a:pt x="57" y="75"/>
                    <a:pt x="57" y="74"/>
                    <a:pt x="56" y="74"/>
                  </a:cubicBezTo>
                  <a:cubicBezTo>
                    <a:pt x="55" y="74"/>
                    <a:pt x="54" y="73"/>
                    <a:pt x="52" y="73"/>
                  </a:cubicBezTo>
                  <a:cubicBezTo>
                    <a:pt x="51" y="73"/>
                    <a:pt x="51" y="73"/>
                    <a:pt x="51" y="73"/>
                  </a:cubicBezTo>
                  <a:cubicBezTo>
                    <a:pt x="51" y="73"/>
                    <a:pt x="51" y="73"/>
                    <a:pt x="51" y="73"/>
                  </a:cubicBezTo>
                  <a:cubicBezTo>
                    <a:pt x="53" y="74"/>
                    <a:pt x="53" y="74"/>
                    <a:pt x="53" y="74"/>
                  </a:cubicBezTo>
                  <a:cubicBezTo>
                    <a:pt x="53" y="75"/>
                    <a:pt x="54" y="76"/>
                    <a:pt x="54" y="78"/>
                  </a:cubicBezTo>
                  <a:cubicBezTo>
                    <a:pt x="56" y="78"/>
                    <a:pt x="57" y="78"/>
                    <a:pt x="57" y="80"/>
                  </a:cubicBezTo>
                  <a:cubicBezTo>
                    <a:pt x="56" y="79"/>
                    <a:pt x="56" y="81"/>
                    <a:pt x="55" y="81"/>
                  </a:cubicBezTo>
                  <a:cubicBezTo>
                    <a:pt x="56" y="81"/>
                    <a:pt x="56" y="81"/>
                    <a:pt x="56" y="82"/>
                  </a:cubicBezTo>
                  <a:cubicBezTo>
                    <a:pt x="56" y="83"/>
                    <a:pt x="55" y="82"/>
                    <a:pt x="55" y="83"/>
                  </a:cubicBezTo>
                  <a:cubicBezTo>
                    <a:pt x="54" y="84"/>
                    <a:pt x="54" y="85"/>
                    <a:pt x="53" y="85"/>
                  </a:cubicBezTo>
                  <a:cubicBezTo>
                    <a:pt x="50" y="84"/>
                    <a:pt x="47" y="83"/>
                    <a:pt x="44" y="84"/>
                  </a:cubicBezTo>
                  <a:cubicBezTo>
                    <a:pt x="43" y="84"/>
                    <a:pt x="41" y="83"/>
                    <a:pt x="40" y="84"/>
                  </a:cubicBezTo>
                  <a:cubicBezTo>
                    <a:pt x="39" y="83"/>
                    <a:pt x="37" y="82"/>
                    <a:pt x="36" y="83"/>
                  </a:cubicBezTo>
                  <a:cubicBezTo>
                    <a:pt x="36" y="85"/>
                    <a:pt x="37" y="84"/>
                    <a:pt x="38" y="85"/>
                  </a:cubicBezTo>
                  <a:cubicBezTo>
                    <a:pt x="37" y="86"/>
                    <a:pt x="37" y="86"/>
                    <a:pt x="37" y="87"/>
                  </a:cubicBezTo>
                  <a:cubicBezTo>
                    <a:pt x="37" y="87"/>
                    <a:pt x="40" y="86"/>
                    <a:pt x="39" y="88"/>
                  </a:cubicBezTo>
                  <a:cubicBezTo>
                    <a:pt x="38" y="89"/>
                    <a:pt x="38" y="89"/>
                    <a:pt x="38" y="89"/>
                  </a:cubicBezTo>
                  <a:cubicBezTo>
                    <a:pt x="37" y="89"/>
                    <a:pt x="37" y="89"/>
                    <a:pt x="36" y="89"/>
                  </a:cubicBezTo>
                  <a:cubicBezTo>
                    <a:pt x="35" y="89"/>
                    <a:pt x="35" y="88"/>
                    <a:pt x="35" y="88"/>
                  </a:cubicBezTo>
                  <a:cubicBezTo>
                    <a:pt x="33" y="88"/>
                    <a:pt x="31" y="86"/>
                    <a:pt x="29" y="86"/>
                  </a:cubicBezTo>
                  <a:cubicBezTo>
                    <a:pt x="28" y="88"/>
                    <a:pt x="30" y="88"/>
                    <a:pt x="30" y="89"/>
                  </a:cubicBezTo>
                  <a:cubicBezTo>
                    <a:pt x="30" y="89"/>
                    <a:pt x="30" y="89"/>
                    <a:pt x="30" y="89"/>
                  </a:cubicBezTo>
                  <a:cubicBezTo>
                    <a:pt x="30" y="89"/>
                    <a:pt x="31" y="90"/>
                    <a:pt x="31" y="91"/>
                  </a:cubicBezTo>
                  <a:cubicBezTo>
                    <a:pt x="31" y="90"/>
                    <a:pt x="31" y="91"/>
                    <a:pt x="30" y="91"/>
                  </a:cubicBezTo>
                  <a:cubicBezTo>
                    <a:pt x="30" y="90"/>
                    <a:pt x="30" y="92"/>
                    <a:pt x="29" y="92"/>
                  </a:cubicBezTo>
                  <a:cubicBezTo>
                    <a:pt x="29" y="91"/>
                    <a:pt x="29" y="91"/>
                    <a:pt x="29" y="90"/>
                  </a:cubicBezTo>
                  <a:cubicBezTo>
                    <a:pt x="29" y="91"/>
                    <a:pt x="28" y="90"/>
                    <a:pt x="27" y="92"/>
                  </a:cubicBezTo>
                  <a:cubicBezTo>
                    <a:pt x="28" y="93"/>
                    <a:pt x="29" y="93"/>
                    <a:pt x="30" y="94"/>
                  </a:cubicBezTo>
                  <a:cubicBezTo>
                    <a:pt x="31" y="96"/>
                    <a:pt x="33" y="95"/>
                    <a:pt x="33" y="97"/>
                  </a:cubicBezTo>
                  <a:cubicBezTo>
                    <a:pt x="31" y="96"/>
                    <a:pt x="29" y="95"/>
                    <a:pt x="28" y="96"/>
                  </a:cubicBezTo>
                  <a:cubicBezTo>
                    <a:pt x="27" y="96"/>
                    <a:pt x="27" y="95"/>
                    <a:pt x="26" y="95"/>
                  </a:cubicBezTo>
                  <a:cubicBezTo>
                    <a:pt x="25" y="95"/>
                    <a:pt x="25" y="94"/>
                    <a:pt x="24" y="95"/>
                  </a:cubicBezTo>
                  <a:cubicBezTo>
                    <a:pt x="23" y="93"/>
                    <a:pt x="21" y="94"/>
                    <a:pt x="20" y="93"/>
                  </a:cubicBezTo>
                  <a:cubicBezTo>
                    <a:pt x="19" y="93"/>
                    <a:pt x="20" y="92"/>
                    <a:pt x="19" y="92"/>
                  </a:cubicBezTo>
                  <a:cubicBezTo>
                    <a:pt x="13" y="90"/>
                    <a:pt x="13" y="90"/>
                    <a:pt x="13" y="90"/>
                  </a:cubicBezTo>
                  <a:cubicBezTo>
                    <a:pt x="13" y="90"/>
                    <a:pt x="12" y="89"/>
                    <a:pt x="12" y="90"/>
                  </a:cubicBezTo>
                  <a:cubicBezTo>
                    <a:pt x="13" y="91"/>
                    <a:pt x="15" y="92"/>
                    <a:pt x="17" y="93"/>
                  </a:cubicBezTo>
                  <a:cubicBezTo>
                    <a:pt x="18" y="93"/>
                    <a:pt x="18" y="95"/>
                    <a:pt x="20" y="94"/>
                  </a:cubicBezTo>
                  <a:cubicBezTo>
                    <a:pt x="23" y="97"/>
                    <a:pt x="28" y="100"/>
                    <a:pt x="32" y="102"/>
                  </a:cubicBezTo>
                  <a:cubicBezTo>
                    <a:pt x="33" y="103"/>
                    <a:pt x="35" y="102"/>
                    <a:pt x="34" y="105"/>
                  </a:cubicBezTo>
                  <a:cubicBezTo>
                    <a:pt x="32" y="106"/>
                    <a:pt x="31" y="102"/>
                    <a:pt x="30" y="105"/>
                  </a:cubicBezTo>
                  <a:cubicBezTo>
                    <a:pt x="31" y="105"/>
                    <a:pt x="32" y="106"/>
                    <a:pt x="32" y="106"/>
                  </a:cubicBezTo>
                  <a:cubicBezTo>
                    <a:pt x="33" y="107"/>
                    <a:pt x="33" y="108"/>
                    <a:pt x="32" y="110"/>
                  </a:cubicBezTo>
                  <a:cubicBezTo>
                    <a:pt x="31" y="109"/>
                    <a:pt x="31" y="109"/>
                    <a:pt x="31" y="109"/>
                  </a:cubicBezTo>
                  <a:cubicBezTo>
                    <a:pt x="30" y="110"/>
                    <a:pt x="30" y="109"/>
                    <a:pt x="30" y="109"/>
                  </a:cubicBezTo>
                  <a:cubicBezTo>
                    <a:pt x="30" y="110"/>
                    <a:pt x="30" y="109"/>
                    <a:pt x="29" y="110"/>
                  </a:cubicBezTo>
                  <a:cubicBezTo>
                    <a:pt x="28" y="109"/>
                    <a:pt x="28" y="109"/>
                    <a:pt x="28" y="109"/>
                  </a:cubicBezTo>
                  <a:cubicBezTo>
                    <a:pt x="27" y="109"/>
                    <a:pt x="27" y="109"/>
                    <a:pt x="27" y="109"/>
                  </a:cubicBezTo>
                  <a:cubicBezTo>
                    <a:pt x="29" y="110"/>
                    <a:pt x="30" y="110"/>
                    <a:pt x="32" y="111"/>
                  </a:cubicBezTo>
                  <a:cubicBezTo>
                    <a:pt x="35" y="112"/>
                    <a:pt x="35" y="112"/>
                    <a:pt x="35" y="112"/>
                  </a:cubicBezTo>
                  <a:cubicBezTo>
                    <a:pt x="35" y="113"/>
                    <a:pt x="36" y="113"/>
                    <a:pt x="36" y="114"/>
                  </a:cubicBezTo>
                  <a:cubicBezTo>
                    <a:pt x="36" y="114"/>
                    <a:pt x="35" y="113"/>
                    <a:pt x="34" y="114"/>
                  </a:cubicBezTo>
                  <a:cubicBezTo>
                    <a:pt x="35" y="116"/>
                    <a:pt x="36" y="115"/>
                    <a:pt x="38" y="115"/>
                  </a:cubicBezTo>
                  <a:cubicBezTo>
                    <a:pt x="39" y="117"/>
                    <a:pt x="41" y="117"/>
                    <a:pt x="41" y="118"/>
                  </a:cubicBezTo>
                  <a:cubicBezTo>
                    <a:pt x="45" y="119"/>
                    <a:pt x="45" y="119"/>
                    <a:pt x="45" y="119"/>
                  </a:cubicBezTo>
                  <a:cubicBezTo>
                    <a:pt x="47" y="120"/>
                    <a:pt x="47" y="121"/>
                    <a:pt x="48" y="120"/>
                  </a:cubicBezTo>
                  <a:cubicBezTo>
                    <a:pt x="48" y="122"/>
                    <a:pt x="50" y="121"/>
                    <a:pt x="50" y="123"/>
                  </a:cubicBezTo>
                  <a:cubicBezTo>
                    <a:pt x="47" y="122"/>
                    <a:pt x="47" y="122"/>
                    <a:pt x="47" y="122"/>
                  </a:cubicBezTo>
                  <a:cubicBezTo>
                    <a:pt x="46" y="122"/>
                    <a:pt x="45" y="123"/>
                    <a:pt x="44" y="123"/>
                  </a:cubicBezTo>
                  <a:cubicBezTo>
                    <a:pt x="42" y="122"/>
                    <a:pt x="40" y="122"/>
                    <a:pt x="38" y="121"/>
                  </a:cubicBezTo>
                  <a:cubicBezTo>
                    <a:pt x="37" y="121"/>
                    <a:pt x="37" y="120"/>
                    <a:pt x="36" y="120"/>
                  </a:cubicBezTo>
                  <a:cubicBezTo>
                    <a:pt x="35" y="120"/>
                    <a:pt x="35" y="120"/>
                    <a:pt x="34" y="120"/>
                  </a:cubicBezTo>
                  <a:cubicBezTo>
                    <a:pt x="33" y="120"/>
                    <a:pt x="33" y="119"/>
                    <a:pt x="32" y="119"/>
                  </a:cubicBezTo>
                  <a:cubicBezTo>
                    <a:pt x="32" y="119"/>
                    <a:pt x="32" y="119"/>
                    <a:pt x="31" y="119"/>
                  </a:cubicBezTo>
                  <a:cubicBezTo>
                    <a:pt x="31" y="119"/>
                    <a:pt x="31" y="119"/>
                    <a:pt x="31" y="119"/>
                  </a:cubicBezTo>
                  <a:cubicBezTo>
                    <a:pt x="31" y="118"/>
                    <a:pt x="30" y="118"/>
                    <a:pt x="29" y="118"/>
                  </a:cubicBezTo>
                  <a:cubicBezTo>
                    <a:pt x="29" y="118"/>
                    <a:pt x="28" y="118"/>
                    <a:pt x="28" y="118"/>
                  </a:cubicBezTo>
                  <a:cubicBezTo>
                    <a:pt x="27" y="118"/>
                    <a:pt x="27" y="117"/>
                    <a:pt x="27" y="117"/>
                  </a:cubicBezTo>
                  <a:cubicBezTo>
                    <a:pt x="25" y="117"/>
                    <a:pt x="24" y="117"/>
                    <a:pt x="23" y="116"/>
                  </a:cubicBezTo>
                  <a:cubicBezTo>
                    <a:pt x="22" y="117"/>
                    <a:pt x="22" y="118"/>
                    <a:pt x="21" y="118"/>
                  </a:cubicBezTo>
                  <a:cubicBezTo>
                    <a:pt x="21" y="119"/>
                    <a:pt x="21" y="120"/>
                    <a:pt x="20" y="120"/>
                  </a:cubicBezTo>
                  <a:cubicBezTo>
                    <a:pt x="19" y="121"/>
                    <a:pt x="17" y="120"/>
                    <a:pt x="15" y="121"/>
                  </a:cubicBezTo>
                  <a:cubicBezTo>
                    <a:pt x="15" y="120"/>
                    <a:pt x="13" y="120"/>
                    <a:pt x="12" y="120"/>
                  </a:cubicBezTo>
                  <a:cubicBezTo>
                    <a:pt x="11" y="119"/>
                    <a:pt x="9" y="119"/>
                    <a:pt x="7" y="118"/>
                  </a:cubicBezTo>
                  <a:cubicBezTo>
                    <a:pt x="7" y="118"/>
                    <a:pt x="7" y="118"/>
                    <a:pt x="7" y="118"/>
                  </a:cubicBezTo>
                  <a:cubicBezTo>
                    <a:pt x="6" y="118"/>
                    <a:pt x="7" y="118"/>
                    <a:pt x="6" y="118"/>
                  </a:cubicBezTo>
                  <a:cubicBezTo>
                    <a:pt x="5" y="117"/>
                    <a:pt x="4" y="117"/>
                    <a:pt x="2" y="118"/>
                  </a:cubicBezTo>
                  <a:cubicBezTo>
                    <a:pt x="3" y="118"/>
                    <a:pt x="3" y="119"/>
                    <a:pt x="2" y="120"/>
                  </a:cubicBezTo>
                  <a:cubicBezTo>
                    <a:pt x="1" y="120"/>
                    <a:pt x="1" y="118"/>
                    <a:pt x="0" y="119"/>
                  </a:cubicBezTo>
                  <a:cubicBezTo>
                    <a:pt x="2" y="121"/>
                    <a:pt x="5" y="123"/>
                    <a:pt x="8" y="125"/>
                  </a:cubicBezTo>
                  <a:cubicBezTo>
                    <a:pt x="8" y="125"/>
                    <a:pt x="8" y="126"/>
                    <a:pt x="9" y="126"/>
                  </a:cubicBezTo>
                  <a:cubicBezTo>
                    <a:pt x="10" y="126"/>
                    <a:pt x="11" y="128"/>
                    <a:pt x="12" y="128"/>
                  </a:cubicBezTo>
                  <a:cubicBezTo>
                    <a:pt x="12" y="128"/>
                    <a:pt x="11" y="129"/>
                    <a:pt x="12" y="129"/>
                  </a:cubicBezTo>
                  <a:cubicBezTo>
                    <a:pt x="13" y="129"/>
                    <a:pt x="13" y="130"/>
                    <a:pt x="14" y="130"/>
                  </a:cubicBezTo>
                  <a:cubicBezTo>
                    <a:pt x="15" y="130"/>
                    <a:pt x="15" y="132"/>
                    <a:pt x="15" y="134"/>
                  </a:cubicBezTo>
                  <a:cubicBezTo>
                    <a:pt x="14" y="134"/>
                    <a:pt x="13" y="132"/>
                    <a:pt x="12" y="133"/>
                  </a:cubicBezTo>
                  <a:cubicBezTo>
                    <a:pt x="11" y="133"/>
                    <a:pt x="12" y="133"/>
                    <a:pt x="11" y="133"/>
                  </a:cubicBezTo>
                  <a:cubicBezTo>
                    <a:pt x="9" y="132"/>
                    <a:pt x="9" y="132"/>
                    <a:pt x="9" y="132"/>
                  </a:cubicBezTo>
                  <a:cubicBezTo>
                    <a:pt x="8" y="133"/>
                    <a:pt x="7" y="131"/>
                    <a:pt x="7" y="132"/>
                  </a:cubicBezTo>
                  <a:cubicBezTo>
                    <a:pt x="8" y="134"/>
                    <a:pt x="12" y="135"/>
                    <a:pt x="13" y="137"/>
                  </a:cubicBezTo>
                  <a:cubicBezTo>
                    <a:pt x="22" y="139"/>
                    <a:pt x="22" y="139"/>
                    <a:pt x="22" y="139"/>
                  </a:cubicBezTo>
                  <a:cubicBezTo>
                    <a:pt x="22" y="139"/>
                    <a:pt x="22" y="140"/>
                    <a:pt x="23" y="140"/>
                  </a:cubicBezTo>
                  <a:cubicBezTo>
                    <a:pt x="24" y="140"/>
                    <a:pt x="25" y="142"/>
                    <a:pt x="27" y="142"/>
                  </a:cubicBezTo>
                  <a:cubicBezTo>
                    <a:pt x="26" y="143"/>
                    <a:pt x="29" y="142"/>
                    <a:pt x="28" y="144"/>
                  </a:cubicBezTo>
                  <a:cubicBezTo>
                    <a:pt x="25" y="143"/>
                    <a:pt x="25" y="143"/>
                    <a:pt x="25" y="143"/>
                  </a:cubicBezTo>
                  <a:cubicBezTo>
                    <a:pt x="24" y="144"/>
                    <a:pt x="23" y="143"/>
                    <a:pt x="23" y="143"/>
                  </a:cubicBezTo>
                  <a:cubicBezTo>
                    <a:pt x="24" y="144"/>
                    <a:pt x="24" y="144"/>
                    <a:pt x="24" y="144"/>
                  </a:cubicBezTo>
                  <a:cubicBezTo>
                    <a:pt x="24" y="145"/>
                    <a:pt x="26" y="144"/>
                    <a:pt x="25" y="145"/>
                  </a:cubicBezTo>
                  <a:cubicBezTo>
                    <a:pt x="26" y="145"/>
                    <a:pt x="27" y="145"/>
                    <a:pt x="27" y="145"/>
                  </a:cubicBezTo>
                  <a:cubicBezTo>
                    <a:pt x="28" y="146"/>
                    <a:pt x="30" y="147"/>
                    <a:pt x="31" y="148"/>
                  </a:cubicBezTo>
                  <a:cubicBezTo>
                    <a:pt x="34" y="149"/>
                    <a:pt x="36" y="151"/>
                    <a:pt x="38" y="151"/>
                  </a:cubicBezTo>
                  <a:cubicBezTo>
                    <a:pt x="38" y="151"/>
                    <a:pt x="39" y="152"/>
                    <a:pt x="38" y="153"/>
                  </a:cubicBezTo>
                  <a:cubicBezTo>
                    <a:pt x="39" y="154"/>
                    <a:pt x="39" y="154"/>
                    <a:pt x="39" y="154"/>
                  </a:cubicBezTo>
                  <a:cubicBezTo>
                    <a:pt x="38" y="154"/>
                    <a:pt x="38" y="154"/>
                    <a:pt x="38" y="154"/>
                  </a:cubicBezTo>
                  <a:cubicBezTo>
                    <a:pt x="38" y="155"/>
                    <a:pt x="38" y="155"/>
                    <a:pt x="38" y="155"/>
                  </a:cubicBezTo>
                  <a:cubicBezTo>
                    <a:pt x="38" y="156"/>
                    <a:pt x="39" y="156"/>
                    <a:pt x="40" y="157"/>
                  </a:cubicBezTo>
                  <a:cubicBezTo>
                    <a:pt x="39" y="158"/>
                    <a:pt x="42" y="157"/>
                    <a:pt x="41" y="159"/>
                  </a:cubicBezTo>
                  <a:cubicBezTo>
                    <a:pt x="40" y="158"/>
                    <a:pt x="39" y="158"/>
                    <a:pt x="38" y="157"/>
                  </a:cubicBezTo>
                  <a:cubicBezTo>
                    <a:pt x="37" y="159"/>
                    <a:pt x="36" y="157"/>
                    <a:pt x="35" y="157"/>
                  </a:cubicBezTo>
                  <a:cubicBezTo>
                    <a:pt x="34" y="157"/>
                    <a:pt x="34" y="156"/>
                    <a:pt x="33" y="158"/>
                  </a:cubicBezTo>
                  <a:cubicBezTo>
                    <a:pt x="35" y="158"/>
                    <a:pt x="36" y="160"/>
                    <a:pt x="38" y="160"/>
                  </a:cubicBezTo>
                  <a:cubicBezTo>
                    <a:pt x="38" y="160"/>
                    <a:pt x="38" y="160"/>
                    <a:pt x="39" y="161"/>
                  </a:cubicBezTo>
                  <a:cubicBezTo>
                    <a:pt x="39" y="161"/>
                    <a:pt x="40" y="161"/>
                    <a:pt x="39" y="162"/>
                  </a:cubicBezTo>
                  <a:cubicBezTo>
                    <a:pt x="40" y="163"/>
                    <a:pt x="40" y="162"/>
                    <a:pt x="41" y="162"/>
                  </a:cubicBezTo>
                  <a:cubicBezTo>
                    <a:pt x="41" y="163"/>
                    <a:pt x="40" y="164"/>
                    <a:pt x="41" y="164"/>
                  </a:cubicBezTo>
                  <a:cubicBezTo>
                    <a:pt x="41" y="163"/>
                    <a:pt x="41" y="163"/>
                    <a:pt x="42" y="163"/>
                  </a:cubicBezTo>
                  <a:cubicBezTo>
                    <a:pt x="43" y="164"/>
                    <a:pt x="45" y="164"/>
                    <a:pt x="45" y="165"/>
                  </a:cubicBezTo>
                  <a:cubicBezTo>
                    <a:pt x="46" y="165"/>
                    <a:pt x="46" y="165"/>
                    <a:pt x="46" y="166"/>
                  </a:cubicBezTo>
                  <a:cubicBezTo>
                    <a:pt x="41" y="164"/>
                    <a:pt x="41" y="164"/>
                    <a:pt x="41" y="164"/>
                  </a:cubicBezTo>
                  <a:cubicBezTo>
                    <a:pt x="41" y="165"/>
                    <a:pt x="40" y="164"/>
                    <a:pt x="40" y="164"/>
                  </a:cubicBezTo>
                  <a:cubicBezTo>
                    <a:pt x="38" y="164"/>
                    <a:pt x="38" y="164"/>
                    <a:pt x="38" y="164"/>
                  </a:cubicBezTo>
                  <a:cubicBezTo>
                    <a:pt x="37" y="164"/>
                    <a:pt x="38" y="163"/>
                    <a:pt x="37" y="163"/>
                  </a:cubicBezTo>
                  <a:cubicBezTo>
                    <a:pt x="36" y="163"/>
                    <a:pt x="36" y="163"/>
                    <a:pt x="35" y="163"/>
                  </a:cubicBezTo>
                  <a:cubicBezTo>
                    <a:pt x="35" y="163"/>
                    <a:pt x="33" y="163"/>
                    <a:pt x="34" y="164"/>
                  </a:cubicBezTo>
                  <a:cubicBezTo>
                    <a:pt x="35" y="164"/>
                    <a:pt x="35" y="164"/>
                    <a:pt x="35" y="164"/>
                  </a:cubicBezTo>
                  <a:cubicBezTo>
                    <a:pt x="38" y="165"/>
                    <a:pt x="38" y="165"/>
                    <a:pt x="38" y="165"/>
                  </a:cubicBezTo>
                  <a:cubicBezTo>
                    <a:pt x="40" y="166"/>
                    <a:pt x="42" y="168"/>
                    <a:pt x="44" y="168"/>
                  </a:cubicBezTo>
                  <a:cubicBezTo>
                    <a:pt x="44" y="169"/>
                    <a:pt x="45" y="169"/>
                    <a:pt x="45" y="169"/>
                  </a:cubicBezTo>
                  <a:cubicBezTo>
                    <a:pt x="46" y="170"/>
                    <a:pt x="46" y="170"/>
                    <a:pt x="46" y="170"/>
                  </a:cubicBezTo>
                  <a:cubicBezTo>
                    <a:pt x="47" y="170"/>
                    <a:pt x="47" y="170"/>
                    <a:pt x="47" y="170"/>
                  </a:cubicBezTo>
                  <a:cubicBezTo>
                    <a:pt x="47" y="169"/>
                    <a:pt x="47" y="169"/>
                    <a:pt x="47" y="169"/>
                  </a:cubicBezTo>
                  <a:cubicBezTo>
                    <a:pt x="47" y="169"/>
                    <a:pt x="45" y="169"/>
                    <a:pt x="45" y="168"/>
                  </a:cubicBezTo>
                  <a:cubicBezTo>
                    <a:pt x="49" y="169"/>
                    <a:pt x="51" y="171"/>
                    <a:pt x="54" y="173"/>
                  </a:cubicBezTo>
                  <a:cubicBezTo>
                    <a:pt x="57" y="174"/>
                    <a:pt x="57" y="174"/>
                    <a:pt x="57" y="174"/>
                  </a:cubicBezTo>
                  <a:cubicBezTo>
                    <a:pt x="57" y="175"/>
                    <a:pt x="59" y="173"/>
                    <a:pt x="59" y="175"/>
                  </a:cubicBezTo>
                  <a:cubicBezTo>
                    <a:pt x="60" y="174"/>
                    <a:pt x="61" y="175"/>
                    <a:pt x="62" y="175"/>
                  </a:cubicBezTo>
                  <a:cubicBezTo>
                    <a:pt x="63" y="176"/>
                    <a:pt x="63" y="176"/>
                    <a:pt x="65" y="176"/>
                  </a:cubicBezTo>
                  <a:cubicBezTo>
                    <a:pt x="65" y="177"/>
                    <a:pt x="64" y="178"/>
                    <a:pt x="65" y="178"/>
                  </a:cubicBezTo>
                  <a:cubicBezTo>
                    <a:pt x="65" y="177"/>
                    <a:pt x="65" y="176"/>
                    <a:pt x="66" y="176"/>
                  </a:cubicBezTo>
                  <a:cubicBezTo>
                    <a:pt x="65" y="178"/>
                    <a:pt x="67" y="177"/>
                    <a:pt x="67" y="177"/>
                  </a:cubicBezTo>
                  <a:cubicBezTo>
                    <a:pt x="67" y="178"/>
                    <a:pt x="69" y="178"/>
                    <a:pt x="69" y="179"/>
                  </a:cubicBezTo>
                  <a:cubicBezTo>
                    <a:pt x="70" y="177"/>
                    <a:pt x="70" y="180"/>
                    <a:pt x="71" y="179"/>
                  </a:cubicBezTo>
                  <a:cubicBezTo>
                    <a:pt x="71" y="179"/>
                    <a:pt x="71" y="180"/>
                    <a:pt x="72" y="180"/>
                  </a:cubicBezTo>
                  <a:cubicBezTo>
                    <a:pt x="74" y="180"/>
                    <a:pt x="75" y="180"/>
                    <a:pt x="76" y="181"/>
                  </a:cubicBezTo>
                  <a:cubicBezTo>
                    <a:pt x="77" y="181"/>
                    <a:pt x="77" y="180"/>
                    <a:pt x="78" y="181"/>
                  </a:cubicBezTo>
                  <a:cubicBezTo>
                    <a:pt x="79" y="182"/>
                    <a:pt x="81" y="183"/>
                    <a:pt x="84" y="183"/>
                  </a:cubicBezTo>
                  <a:cubicBezTo>
                    <a:pt x="90" y="186"/>
                    <a:pt x="90" y="186"/>
                    <a:pt x="90" y="186"/>
                  </a:cubicBezTo>
                  <a:cubicBezTo>
                    <a:pt x="93" y="187"/>
                    <a:pt x="96" y="189"/>
                    <a:pt x="100" y="190"/>
                  </a:cubicBezTo>
                  <a:cubicBezTo>
                    <a:pt x="101" y="190"/>
                    <a:pt x="100" y="191"/>
                    <a:pt x="101" y="191"/>
                  </a:cubicBezTo>
                  <a:cubicBezTo>
                    <a:pt x="101" y="191"/>
                    <a:pt x="102" y="191"/>
                    <a:pt x="102" y="191"/>
                  </a:cubicBezTo>
                  <a:cubicBezTo>
                    <a:pt x="107" y="192"/>
                    <a:pt x="112" y="194"/>
                    <a:pt x="117" y="196"/>
                  </a:cubicBezTo>
                  <a:cubicBezTo>
                    <a:pt x="118" y="195"/>
                    <a:pt x="119" y="196"/>
                    <a:pt x="119" y="195"/>
                  </a:cubicBezTo>
                  <a:cubicBezTo>
                    <a:pt x="119" y="197"/>
                    <a:pt x="120" y="196"/>
                    <a:pt x="121" y="195"/>
                  </a:cubicBezTo>
                  <a:cubicBezTo>
                    <a:pt x="120" y="197"/>
                    <a:pt x="122" y="196"/>
                    <a:pt x="122" y="197"/>
                  </a:cubicBezTo>
                  <a:cubicBezTo>
                    <a:pt x="125" y="197"/>
                    <a:pt x="125" y="197"/>
                    <a:pt x="125" y="197"/>
                  </a:cubicBezTo>
                  <a:cubicBezTo>
                    <a:pt x="125" y="198"/>
                    <a:pt x="126" y="197"/>
                    <a:pt x="126" y="197"/>
                  </a:cubicBezTo>
                  <a:cubicBezTo>
                    <a:pt x="127" y="197"/>
                    <a:pt x="126" y="198"/>
                    <a:pt x="127" y="198"/>
                  </a:cubicBezTo>
                  <a:cubicBezTo>
                    <a:pt x="128" y="198"/>
                    <a:pt x="128" y="199"/>
                    <a:pt x="129" y="198"/>
                  </a:cubicBezTo>
                  <a:cubicBezTo>
                    <a:pt x="131" y="199"/>
                    <a:pt x="133" y="200"/>
                    <a:pt x="135" y="200"/>
                  </a:cubicBezTo>
                  <a:cubicBezTo>
                    <a:pt x="135" y="201"/>
                    <a:pt x="136" y="200"/>
                    <a:pt x="136" y="201"/>
                  </a:cubicBezTo>
                  <a:cubicBezTo>
                    <a:pt x="137" y="201"/>
                    <a:pt x="137" y="200"/>
                    <a:pt x="137" y="201"/>
                  </a:cubicBezTo>
                  <a:cubicBezTo>
                    <a:pt x="138" y="201"/>
                    <a:pt x="138" y="200"/>
                    <a:pt x="138" y="200"/>
                  </a:cubicBezTo>
                  <a:cubicBezTo>
                    <a:pt x="138" y="201"/>
                    <a:pt x="138" y="201"/>
                    <a:pt x="138" y="201"/>
                  </a:cubicBezTo>
                  <a:cubicBezTo>
                    <a:pt x="139" y="200"/>
                    <a:pt x="140" y="201"/>
                    <a:pt x="140" y="201"/>
                  </a:cubicBezTo>
                  <a:cubicBezTo>
                    <a:pt x="140" y="202"/>
                    <a:pt x="141" y="201"/>
                    <a:pt x="142" y="201"/>
                  </a:cubicBezTo>
                  <a:cubicBezTo>
                    <a:pt x="146" y="203"/>
                    <a:pt x="151" y="204"/>
                    <a:pt x="154" y="206"/>
                  </a:cubicBezTo>
                  <a:cubicBezTo>
                    <a:pt x="154" y="206"/>
                    <a:pt x="155" y="206"/>
                    <a:pt x="155" y="206"/>
                  </a:cubicBezTo>
                  <a:cubicBezTo>
                    <a:pt x="164" y="209"/>
                    <a:pt x="164" y="209"/>
                    <a:pt x="164" y="209"/>
                  </a:cubicBezTo>
                  <a:cubicBezTo>
                    <a:pt x="164" y="209"/>
                    <a:pt x="164" y="208"/>
                    <a:pt x="164" y="208"/>
                  </a:cubicBezTo>
                  <a:cubicBezTo>
                    <a:pt x="165" y="209"/>
                    <a:pt x="165" y="210"/>
                    <a:pt x="166" y="209"/>
                  </a:cubicBezTo>
                  <a:cubicBezTo>
                    <a:pt x="166" y="208"/>
                    <a:pt x="167" y="209"/>
                    <a:pt x="166" y="209"/>
                  </a:cubicBezTo>
                  <a:cubicBezTo>
                    <a:pt x="166" y="210"/>
                    <a:pt x="167" y="210"/>
                    <a:pt x="167" y="210"/>
                  </a:cubicBezTo>
                  <a:cubicBezTo>
                    <a:pt x="167" y="209"/>
                    <a:pt x="168" y="210"/>
                    <a:pt x="167" y="210"/>
                  </a:cubicBezTo>
                  <a:cubicBezTo>
                    <a:pt x="167" y="210"/>
                    <a:pt x="167" y="210"/>
                    <a:pt x="167" y="211"/>
                  </a:cubicBezTo>
                  <a:cubicBezTo>
                    <a:pt x="168" y="211"/>
                    <a:pt x="169" y="211"/>
                    <a:pt x="169" y="212"/>
                  </a:cubicBezTo>
                  <a:cubicBezTo>
                    <a:pt x="169" y="211"/>
                    <a:pt x="170" y="211"/>
                    <a:pt x="170" y="211"/>
                  </a:cubicBezTo>
                  <a:cubicBezTo>
                    <a:pt x="170" y="212"/>
                    <a:pt x="170" y="211"/>
                    <a:pt x="169" y="212"/>
                  </a:cubicBezTo>
                  <a:cubicBezTo>
                    <a:pt x="171" y="213"/>
                    <a:pt x="171" y="213"/>
                    <a:pt x="171" y="213"/>
                  </a:cubicBezTo>
                  <a:cubicBezTo>
                    <a:pt x="172" y="212"/>
                    <a:pt x="171" y="213"/>
                    <a:pt x="171" y="211"/>
                  </a:cubicBezTo>
                  <a:cubicBezTo>
                    <a:pt x="172" y="212"/>
                    <a:pt x="172" y="211"/>
                    <a:pt x="173" y="211"/>
                  </a:cubicBezTo>
                  <a:cubicBezTo>
                    <a:pt x="174" y="212"/>
                    <a:pt x="174" y="211"/>
                    <a:pt x="175" y="211"/>
                  </a:cubicBezTo>
                  <a:cubicBezTo>
                    <a:pt x="175" y="212"/>
                    <a:pt x="176" y="212"/>
                    <a:pt x="175" y="213"/>
                  </a:cubicBezTo>
                  <a:cubicBezTo>
                    <a:pt x="175" y="214"/>
                    <a:pt x="177" y="216"/>
                    <a:pt x="178" y="214"/>
                  </a:cubicBezTo>
                  <a:close/>
                  <a:moveTo>
                    <a:pt x="375" y="319"/>
                  </a:moveTo>
                  <a:cubicBezTo>
                    <a:pt x="376" y="318"/>
                    <a:pt x="376" y="319"/>
                    <a:pt x="377" y="319"/>
                  </a:cubicBezTo>
                  <a:cubicBezTo>
                    <a:pt x="377" y="319"/>
                    <a:pt x="376" y="320"/>
                    <a:pt x="376" y="320"/>
                  </a:cubicBezTo>
                  <a:cubicBezTo>
                    <a:pt x="376" y="320"/>
                    <a:pt x="376" y="319"/>
                    <a:pt x="376" y="319"/>
                  </a:cubicBezTo>
                  <a:cubicBezTo>
                    <a:pt x="376" y="319"/>
                    <a:pt x="375" y="320"/>
                    <a:pt x="375" y="319"/>
                  </a:cubicBezTo>
                  <a:close/>
                  <a:moveTo>
                    <a:pt x="375" y="318"/>
                  </a:moveTo>
                  <a:cubicBezTo>
                    <a:pt x="375" y="318"/>
                    <a:pt x="375" y="318"/>
                    <a:pt x="375" y="318"/>
                  </a:cubicBezTo>
                  <a:cubicBezTo>
                    <a:pt x="375" y="318"/>
                    <a:pt x="375" y="318"/>
                    <a:pt x="375" y="318"/>
                  </a:cubicBezTo>
                  <a:close/>
                  <a:moveTo>
                    <a:pt x="375" y="317"/>
                  </a:moveTo>
                  <a:cubicBezTo>
                    <a:pt x="374" y="319"/>
                    <a:pt x="374" y="317"/>
                    <a:pt x="373" y="317"/>
                  </a:cubicBezTo>
                  <a:cubicBezTo>
                    <a:pt x="374" y="317"/>
                    <a:pt x="375" y="317"/>
                    <a:pt x="375" y="317"/>
                  </a:cubicBezTo>
                  <a:close/>
                  <a:moveTo>
                    <a:pt x="373" y="316"/>
                  </a:moveTo>
                  <a:cubicBezTo>
                    <a:pt x="372" y="317"/>
                    <a:pt x="372" y="316"/>
                    <a:pt x="372" y="316"/>
                  </a:cubicBezTo>
                  <a:cubicBezTo>
                    <a:pt x="372" y="316"/>
                    <a:pt x="372" y="316"/>
                    <a:pt x="373" y="316"/>
                  </a:cubicBezTo>
                  <a:close/>
                  <a:moveTo>
                    <a:pt x="372" y="315"/>
                  </a:moveTo>
                  <a:cubicBezTo>
                    <a:pt x="371" y="315"/>
                    <a:pt x="371" y="315"/>
                    <a:pt x="371" y="315"/>
                  </a:cubicBezTo>
                  <a:cubicBezTo>
                    <a:pt x="371" y="315"/>
                    <a:pt x="371" y="315"/>
                    <a:pt x="372" y="315"/>
                  </a:cubicBezTo>
                  <a:close/>
                  <a:moveTo>
                    <a:pt x="354" y="304"/>
                  </a:moveTo>
                  <a:cubicBezTo>
                    <a:pt x="353" y="304"/>
                    <a:pt x="353" y="304"/>
                    <a:pt x="353" y="303"/>
                  </a:cubicBezTo>
                  <a:cubicBezTo>
                    <a:pt x="354" y="303"/>
                    <a:pt x="354" y="303"/>
                    <a:pt x="354" y="304"/>
                  </a:cubicBezTo>
                  <a:close/>
                  <a:moveTo>
                    <a:pt x="237" y="239"/>
                  </a:moveTo>
                  <a:cubicBezTo>
                    <a:pt x="238" y="238"/>
                    <a:pt x="239" y="239"/>
                    <a:pt x="239" y="239"/>
                  </a:cubicBezTo>
                  <a:cubicBezTo>
                    <a:pt x="239" y="240"/>
                    <a:pt x="237" y="240"/>
                    <a:pt x="237" y="239"/>
                  </a:cubicBezTo>
                  <a:close/>
                  <a:moveTo>
                    <a:pt x="115" y="191"/>
                  </a:moveTo>
                  <a:cubicBezTo>
                    <a:pt x="115" y="191"/>
                    <a:pt x="115" y="192"/>
                    <a:pt x="115" y="191"/>
                  </a:cubicBezTo>
                  <a:cubicBezTo>
                    <a:pt x="115" y="191"/>
                    <a:pt x="115" y="191"/>
                    <a:pt x="115" y="191"/>
                  </a:cubicBezTo>
                  <a:close/>
                  <a:moveTo>
                    <a:pt x="180" y="214"/>
                  </a:moveTo>
                  <a:cubicBezTo>
                    <a:pt x="179" y="215"/>
                    <a:pt x="179" y="214"/>
                    <a:pt x="179" y="214"/>
                  </a:cubicBezTo>
                  <a:cubicBezTo>
                    <a:pt x="179" y="214"/>
                    <a:pt x="179" y="214"/>
                    <a:pt x="180" y="214"/>
                  </a:cubicBezTo>
                  <a:close/>
                  <a:moveTo>
                    <a:pt x="156" y="205"/>
                  </a:moveTo>
                  <a:cubicBezTo>
                    <a:pt x="157" y="203"/>
                    <a:pt x="157" y="205"/>
                    <a:pt x="159" y="204"/>
                  </a:cubicBezTo>
                  <a:cubicBezTo>
                    <a:pt x="158" y="206"/>
                    <a:pt x="158" y="205"/>
                    <a:pt x="157" y="206"/>
                  </a:cubicBezTo>
                  <a:cubicBezTo>
                    <a:pt x="157" y="205"/>
                    <a:pt x="156" y="206"/>
                    <a:pt x="156" y="205"/>
                  </a:cubicBezTo>
                  <a:close/>
                  <a:moveTo>
                    <a:pt x="171" y="211"/>
                  </a:moveTo>
                  <a:cubicBezTo>
                    <a:pt x="170" y="211"/>
                    <a:pt x="171" y="210"/>
                    <a:pt x="170" y="209"/>
                  </a:cubicBezTo>
                  <a:cubicBezTo>
                    <a:pt x="171" y="208"/>
                    <a:pt x="172" y="210"/>
                    <a:pt x="171" y="211"/>
                  </a:cubicBezTo>
                  <a:close/>
                  <a:moveTo>
                    <a:pt x="169" y="210"/>
                  </a:moveTo>
                  <a:cubicBezTo>
                    <a:pt x="169" y="210"/>
                    <a:pt x="169" y="210"/>
                    <a:pt x="169" y="210"/>
                  </a:cubicBezTo>
                  <a:cubicBezTo>
                    <a:pt x="169" y="210"/>
                    <a:pt x="169" y="209"/>
                    <a:pt x="169" y="210"/>
                  </a:cubicBezTo>
                  <a:close/>
                  <a:moveTo>
                    <a:pt x="281" y="257"/>
                  </a:moveTo>
                  <a:cubicBezTo>
                    <a:pt x="280" y="258"/>
                    <a:pt x="280" y="258"/>
                    <a:pt x="280" y="258"/>
                  </a:cubicBezTo>
                  <a:cubicBezTo>
                    <a:pt x="280" y="257"/>
                    <a:pt x="280" y="257"/>
                    <a:pt x="281" y="257"/>
                  </a:cubicBezTo>
                  <a:close/>
                  <a:moveTo>
                    <a:pt x="273" y="254"/>
                  </a:moveTo>
                  <a:cubicBezTo>
                    <a:pt x="273" y="253"/>
                    <a:pt x="273" y="253"/>
                    <a:pt x="274" y="253"/>
                  </a:cubicBezTo>
                  <a:cubicBezTo>
                    <a:pt x="273" y="254"/>
                    <a:pt x="273" y="254"/>
                    <a:pt x="273" y="254"/>
                  </a:cubicBezTo>
                  <a:close/>
                  <a:moveTo>
                    <a:pt x="271" y="253"/>
                  </a:moveTo>
                  <a:cubicBezTo>
                    <a:pt x="271" y="253"/>
                    <a:pt x="271" y="253"/>
                    <a:pt x="270" y="253"/>
                  </a:cubicBezTo>
                  <a:cubicBezTo>
                    <a:pt x="271" y="252"/>
                    <a:pt x="271" y="253"/>
                    <a:pt x="271" y="253"/>
                  </a:cubicBezTo>
                  <a:close/>
                  <a:moveTo>
                    <a:pt x="269" y="252"/>
                  </a:moveTo>
                  <a:cubicBezTo>
                    <a:pt x="269" y="252"/>
                    <a:pt x="268" y="252"/>
                    <a:pt x="268" y="252"/>
                  </a:cubicBezTo>
                  <a:cubicBezTo>
                    <a:pt x="268" y="251"/>
                    <a:pt x="269" y="251"/>
                    <a:pt x="269" y="252"/>
                  </a:cubicBezTo>
                  <a:close/>
                  <a:moveTo>
                    <a:pt x="267" y="250"/>
                  </a:moveTo>
                  <a:cubicBezTo>
                    <a:pt x="266" y="251"/>
                    <a:pt x="266" y="251"/>
                    <a:pt x="266" y="251"/>
                  </a:cubicBezTo>
                  <a:cubicBezTo>
                    <a:pt x="266" y="250"/>
                    <a:pt x="266" y="250"/>
                    <a:pt x="267" y="250"/>
                  </a:cubicBezTo>
                  <a:close/>
                  <a:moveTo>
                    <a:pt x="266" y="250"/>
                  </a:moveTo>
                  <a:cubicBezTo>
                    <a:pt x="265" y="250"/>
                    <a:pt x="265" y="250"/>
                    <a:pt x="265" y="250"/>
                  </a:cubicBezTo>
                  <a:cubicBezTo>
                    <a:pt x="265" y="249"/>
                    <a:pt x="265" y="250"/>
                    <a:pt x="266" y="250"/>
                  </a:cubicBezTo>
                  <a:close/>
                  <a:moveTo>
                    <a:pt x="160" y="206"/>
                  </a:moveTo>
                  <a:cubicBezTo>
                    <a:pt x="160" y="206"/>
                    <a:pt x="160" y="206"/>
                    <a:pt x="160" y="206"/>
                  </a:cubicBezTo>
                  <a:cubicBezTo>
                    <a:pt x="160" y="206"/>
                    <a:pt x="160" y="205"/>
                    <a:pt x="160" y="206"/>
                  </a:cubicBezTo>
                  <a:close/>
                  <a:moveTo>
                    <a:pt x="180" y="213"/>
                  </a:moveTo>
                  <a:cubicBezTo>
                    <a:pt x="180" y="213"/>
                    <a:pt x="180" y="213"/>
                    <a:pt x="180" y="212"/>
                  </a:cubicBezTo>
                  <a:cubicBezTo>
                    <a:pt x="181" y="212"/>
                    <a:pt x="181" y="212"/>
                    <a:pt x="181" y="212"/>
                  </a:cubicBezTo>
                  <a:lnTo>
                    <a:pt x="180" y="213"/>
                  </a:lnTo>
                  <a:close/>
                  <a:moveTo>
                    <a:pt x="177" y="211"/>
                  </a:moveTo>
                  <a:cubicBezTo>
                    <a:pt x="177" y="212"/>
                    <a:pt x="176" y="212"/>
                    <a:pt x="176" y="212"/>
                  </a:cubicBezTo>
                  <a:cubicBezTo>
                    <a:pt x="176" y="211"/>
                    <a:pt x="177" y="211"/>
                    <a:pt x="177" y="211"/>
                  </a:cubicBezTo>
                  <a:close/>
                  <a:moveTo>
                    <a:pt x="172" y="210"/>
                  </a:moveTo>
                  <a:cubicBezTo>
                    <a:pt x="172" y="210"/>
                    <a:pt x="172" y="210"/>
                    <a:pt x="172" y="210"/>
                  </a:cubicBezTo>
                  <a:cubicBezTo>
                    <a:pt x="172" y="209"/>
                    <a:pt x="172" y="210"/>
                    <a:pt x="172" y="210"/>
                  </a:cubicBezTo>
                  <a:close/>
                  <a:moveTo>
                    <a:pt x="169" y="209"/>
                  </a:moveTo>
                  <a:cubicBezTo>
                    <a:pt x="170" y="208"/>
                    <a:pt x="170" y="209"/>
                    <a:pt x="170" y="208"/>
                  </a:cubicBezTo>
                  <a:cubicBezTo>
                    <a:pt x="171" y="208"/>
                    <a:pt x="170" y="210"/>
                    <a:pt x="169" y="209"/>
                  </a:cubicBezTo>
                  <a:close/>
                  <a:moveTo>
                    <a:pt x="167" y="207"/>
                  </a:moveTo>
                  <a:cubicBezTo>
                    <a:pt x="167" y="208"/>
                    <a:pt x="166" y="208"/>
                    <a:pt x="166" y="208"/>
                  </a:cubicBezTo>
                  <a:cubicBezTo>
                    <a:pt x="166" y="208"/>
                    <a:pt x="167" y="207"/>
                    <a:pt x="167" y="207"/>
                  </a:cubicBezTo>
                  <a:close/>
                  <a:moveTo>
                    <a:pt x="165" y="207"/>
                  </a:moveTo>
                  <a:cubicBezTo>
                    <a:pt x="165" y="207"/>
                    <a:pt x="165" y="207"/>
                    <a:pt x="165" y="207"/>
                  </a:cubicBezTo>
                  <a:cubicBezTo>
                    <a:pt x="165" y="207"/>
                    <a:pt x="165" y="207"/>
                    <a:pt x="165" y="207"/>
                  </a:cubicBezTo>
                  <a:close/>
                  <a:moveTo>
                    <a:pt x="230" y="233"/>
                  </a:moveTo>
                  <a:cubicBezTo>
                    <a:pt x="229" y="233"/>
                    <a:pt x="228" y="233"/>
                    <a:pt x="228" y="232"/>
                  </a:cubicBezTo>
                  <a:cubicBezTo>
                    <a:pt x="228" y="231"/>
                    <a:pt x="231" y="231"/>
                    <a:pt x="230" y="233"/>
                  </a:cubicBezTo>
                  <a:close/>
                  <a:moveTo>
                    <a:pt x="208" y="223"/>
                  </a:moveTo>
                  <a:cubicBezTo>
                    <a:pt x="208" y="222"/>
                    <a:pt x="208" y="223"/>
                    <a:pt x="209" y="223"/>
                  </a:cubicBezTo>
                  <a:cubicBezTo>
                    <a:pt x="209" y="222"/>
                    <a:pt x="209" y="223"/>
                    <a:pt x="210" y="223"/>
                  </a:cubicBezTo>
                  <a:cubicBezTo>
                    <a:pt x="210" y="224"/>
                    <a:pt x="211" y="223"/>
                    <a:pt x="212" y="224"/>
                  </a:cubicBezTo>
                  <a:cubicBezTo>
                    <a:pt x="211" y="226"/>
                    <a:pt x="210" y="223"/>
                    <a:pt x="209" y="224"/>
                  </a:cubicBezTo>
                  <a:cubicBezTo>
                    <a:pt x="208" y="224"/>
                    <a:pt x="209" y="223"/>
                    <a:pt x="208" y="223"/>
                  </a:cubicBezTo>
                  <a:close/>
                  <a:moveTo>
                    <a:pt x="205" y="222"/>
                  </a:moveTo>
                  <a:cubicBezTo>
                    <a:pt x="205" y="221"/>
                    <a:pt x="205" y="221"/>
                    <a:pt x="205" y="221"/>
                  </a:cubicBezTo>
                  <a:cubicBezTo>
                    <a:pt x="206" y="221"/>
                    <a:pt x="206" y="221"/>
                    <a:pt x="206" y="222"/>
                  </a:cubicBezTo>
                  <a:cubicBezTo>
                    <a:pt x="206" y="222"/>
                    <a:pt x="205" y="223"/>
                    <a:pt x="205" y="222"/>
                  </a:cubicBezTo>
                  <a:close/>
                  <a:moveTo>
                    <a:pt x="198" y="219"/>
                  </a:moveTo>
                  <a:cubicBezTo>
                    <a:pt x="199" y="218"/>
                    <a:pt x="200" y="220"/>
                    <a:pt x="200" y="219"/>
                  </a:cubicBezTo>
                  <a:cubicBezTo>
                    <a:pt x="201" y="220"/>
                    <a:pt x="202" y="219"/>
                    <a:pt x="203" y="220"/>
                  </a:cubicBezTo>
                  <a:cubicBezTo>
                    <a:pt x="202" y="221"/>
                    <a:pt x="201" y="220"/>
                    <a:pt x="201" y="220"/>
                  </a:cubicBezTo>
                  <a:cubicBezTo>
                    <a:pt x="200" y="221"/>
                    <a:pt x="199" y="220"/>
                    <a:pt x="198" y="219"/>
                  </a:cubicBezTo>
                  <a:close/>
                  <a:moveTo>
                    <a:pt x="192" y="217"/>
                  </a:moveTo>
                  <a:cubicBezTo>
                    <a:pt x="192" y="216"/>
                    <a:pt x="193" y="216"/>
                    <a:pt x="193" y="217"/>
                  </a:cubicBezTo>
                  <a:cubicBezTo>
                    <a:pt x="193" y="217"/>
                    <a:pt x="192" y="218"/>
                    <a:pt x="192" y="217"/>
                  </a:cubicBezTo>
                  <a:close/>
                  <a:moveTo>
                    <a:pt x="175" y="210"/>
                  </a:moveTo>
                  <a:cubicBezTo>
                    <a:pt x="176" y="210"/>
                    <a:pt x="175" y="211"/>
                    <a:pt x="175" y="211"/>
                  </a:cubicBezTo>
                  <a:cubicBezTo>
                    <a:pt x="175" y="210"/>
                    <a:pt x="175" y="210"/>
                    <a:pt x="175" y="210"/>
                  </a:cubicBezTo>
                  <a:close/>
                  <a:moveTo>
                    <a:pt x="225" y="227"/>
                  </a:moveTo>
                  <a:cubicBezTo>
                    <a:pt x="224" y="227"/>
                    <a:pt x="225" y="225"/>
                    <a:pt x="224" y="225"/>
                  </a:cubicBezTo>
                  <a:cubicBezTo>
                    <a:pt x="222" y="224"/>
                    <a:pt x="222" y="224"/>
                    <a:pt x="222" y="224"/>
                  </a:cubicBezTo>
                  <a:cubicBezTo>
                    <a:pt x="222" y="224"/>
                    <a:pt x="221" y="224"/>
                    <a:pt x="221" y="224"/>
                  </a:cubicBezTo>
                  <a:cubicBezTo>
                    <a:pt x="220" y="224"/>
                    <a:pt x="220" y="223"/>
                    <a:pt x="219" y="223"/>
                  </a:cubicBezTo>
                  <a:cubicBezTo>
                    <a:pt x="219" y="223"/>
                    <a:pt x="219" y="224"/>
                    <a:pt x="219" y="224"/>
                  </a:cubicBezTo>
                  <a:cubicBezTo>
                    <a:pt x="219" y="223"/>
                    <a:pt x="219" y="223"/>
                    <a:pt x="218" y="223"/>
                  </a:cubicBezTo>
                  <a:cubicBezTo>
                    <a:pt x="218" y="222"/>
                    <a:pt x="217" y="222"/>
                    <a:pt x="217" y="222"/>
                  </a:cubicBezTo>
                  <a:cubicBezTo>
                    <a:pt x="217" y="222"/>
                    <a:pt x="216" y="221"/>
                    <a:pt x="216" y="222"/>
                  </a:cubicBezTo>
                  <a:cubicBezTo>
                    <a:pt x="215" y="222"/>
                    <a:pt x="215" y="221"/>
                    <a:pt x="214" y="221"/>
                  </a:cubicBezTo>
                  <a:cubicBezTo>
                    <a:pt x="213" y="221"/>
                    <a:pt x="213" y="220"/>
                    <a:pt x="212" y="221"/>
                  </a:cubicBezTo>
                  <a:cubicBezTo>
                    <a:pt x="211" y="220"/>
                    <a:pt x="209" y="220"/>
                    <a:pt x="208" y="218"/>
                  </a:cubicBezTo>
                  <a:cubicBezTo>
                    <a:pt x="208" y="217"/>
                    <a:pt x="207" y="218"/>
                    <a:pt x="207" y="218"/>
                  </a:cubicBezTo>
                  <a:cubicBezTo>
                    <a:pt x="204" y="217"/>
                    <a:pt x="203" y="216"/>
                    <a:pt x="201" y="216"/>
                  </a:cubicBezTo>
                  <a:cubicBezTo>
                    <a:pt x="201" y="217"/>
                    <a:pt x="203" y="216"/>
                    <a:pt x="203" y="217"/>
                  </a:cubicBezTo>
                  <a:cubicBezTo>
                    <a:pt x="202" y="219"/>
                    <a:pt x="202" y="217"/>
                    <a:pt x="201" y="217"/>
                  </a:cubicBezTo>
                  <a:cubicBezTo>
                    <a:pt x="202" y="216"/>
                    <a:pt x="201" y="217"/>
                    <a:pt x="200" y="217"/>
                  </a:cubicBezTo>
                  <a:cubicBezTo>
                    <a:pt x="200" y="217"/>
                    <a:pt x="200" y="216"/>
                    <a:pt x="200" y="217"/>
                  </a:cubicBezTo>
                  <a:cubicBezTo>
                    <a:pt x="194" y="215"/>
                    <a:pt x="194" y="215"/>
                    <a:pt x="194" y="215"/>
                  </a:cubicBezTo>
                  <a:cubicBezTo>
                    <a:pt x="194" y="214"/>
                    <a:pt x="193" y="214"/>
                    <a:pt x="193" y="215"/>
                  </a:cubicBezTo>
                  <a:cubicBezTo>
                    <a:pt x="192" y="214"/>
                    <a:pt x="192" y="213"/>
                    <a:pt x="191" y="213"/>
                  </a:cubicBezTo>
                  <a:cubicBezTo>
                    <a:pt x="189" y="213"/>
                    <a:pt x="188" y="213"/>
                    <a:pt x="186" y="212"/>
                  </a:cubicBezTo>
                  <a:cubicBezTo>
                    <a:pt x="186" y="212"/>
                    <a:pt x="185" y="212"/>
                    <a:pt x="185" y="211"/>
                  </a:cubicBezTo>
                  <a:cubicBezTo>
                    <a:pt x="184" y="212"/>
                    <a:pt x="183" y="211"/>
                    <a:pt x="182" y="210"/>
                  </a:cubicBezTo>
                  <a:cubicBezTo>
                    <a:pt x="181" y="210"/>
                    <a:pt x="181" y="211"/>
                    <a:pt x="180" y="210"/>
                  </a:cubicBezTo>
                  <a:cubicBezTo>
                    <a:pt x="177" y="209"/>
                    <a:pt x="177" y="209"/>
                    <a:pt x="177" y="209"/>
                  </a:cubicBezTo>
                  <a:cubicBezTo>
                    <a:pt x="177" y="209"/>
                    <a:pt x="177" y="210"/>
                    <a:pt x="177" y="210"/>
                  </a:cubicBezTo>
                  <a:cubicBezTo>
                    <a:pt x="177" y="210"/>
                    <a:pt x="177" y="210"/>
                    <a:pt x="176" y="210"/>
                  </a:cubicBezTo>
                  <a:cubicBezTo>
                    <a:pt x="176" y="210"/>
                    <a:pt x="176" y="209"/>
                    <a:pt x="176" y="209"/>
                  </a:cubicBezTo>
                  <a:cubicBezTo>
                    <a:pt x="173" y="208"/>
                    <a:pt x="171" y="207"/>
                    <a:pt x="168" y="206"/>
                  </a:cubicBezTo>
                  <a:cubicBezTo>
                    <a:pt x="167" y="206"/>
                    <a:pt x="166" y="207"/>
                    <a:pt x="165" y="207"/>
                  </a:cubicBezTo>
                  <a:cubicBezTo>
                    <a:pt x="166" y="206"/>
                    <a:pt x="166" y="206"/>
                    <a:pt x="166" y="205"/>
                  </a:cubicBezTo>
                  <a:cubicBezTo>
                    <a:pt x="165" y="205"/>
                    <a:pt x="165" y="206"/>
                    <a:pt x="164" y="205"/>
                  </a:cubicBezTo>
                  <a:cubicBezTo>
                    <a:pt x="162" y="204"/>
                    <a:pt x="160" y="204"/>
                    <a:pt x="158" y="203"/>
                  </a:cubicBezTo>
                  <a:cubicBezTo>
                    <a:pt x="157" y="203"/>
                    <a:pt x="157" y="202"/>
                    <a:pt x="156" y="202"/>
                  </a:cubicBezTo>
                  <a:cubicBezTo>
                    <a:pt x="155" y="201"/>
                    <a:pt x="154" y="201"/>
                    <a:pt x="153" y="200"/>
                  </a:cubicBezTo>
                  <a:cubicBezTo>
                    <a:pt x="152" y="200"/>
                    <a:pt x="152" y="200"/>
                    <a:pt x="151" y="201"/>
                  </a:cubicBezTo>
                  <a:cubicBezTo>
                    <a:pt x="151" y="200"/>
                    <a:pt x="151" y="199"/>
                    <a:pt x="150" y="199"/>
                  </a:cubicBezTo>
                  <a:cubicBezTo>
                    <a:pt x="149" y="199"/>
                    <a:pt x="149" y="199"/>
                    <a:pt x="150" y="198"/>
                  </a:cubicBezTo>
                  <a:cubicBezTo>
                    <a:pt x="148" y="198"/>
                    <a:pt x="146" y="197"/>
                    <a:pt x="145" y="196"/>
                  </a:cubicBezTo>
                  <a:cubicBezTo>
                    <a:pt x="143" y="196"/>
                    <a:pt x="141" y="196"/>
                    <a:pt x="139" y="195"/>
                  </a:cubicBezTo>
                  <a:cubicBezTo>
                    <a:pt x="138" y="194"/>
                    <a:pt x="136" y="193"/>
                    <a:pt x="133" y="192"/>
                  </a:cubicBezTo>
                  <a:cubicBezTo>
                    <a:pt x="133" y="192"/>
                    <a:pt x="132" y="192"/>
                    <a:pt x="132" y="192"/>
                  </a:cubicBezTo>
                  <a:cubicBezTo>
                    <a:pt x="132" y="192"/>
                    <a:pt x="132" y="192"/>
                    <a:pt x="132" y="192"/>
                  </a:cubicBezTo>
                  <a:cubicBezTo>
                    <a:pt x="132" y="192"/>
                    <a:pt x="131" y="192"/>
                    <a:pt x="131" y="192"/>
                  </a:cubicBezTo>
                  <a:cubicBezTo>
                    <a:pt x="128" y="191"/>
                    <a:pt x="125" y="190"/>
                    <a:pt x="123" y="190"/>
                  </a:cubicBezTo>
                  <a:cubicBezTo>
                    <a:pt x="122" y="189"/>
                    <a:pt x="122" y="190"/>
                    <a:pt x="121" y="190"/>
                  </a:cubicBezTo>
                  <a:cubicBezTo>
                    <a:pt x="120" y="189"/>
                    <a:pt x="119" y="189"/>
                    <a:pt x="119" y="188"/>
                  </a:cubicBezTo>
                  <a:cubicBezTo>
                    <a:pt x="118" y="188"/>
                    <a:pt x="118" y="189"/>
                    <a:pt x="117" y="188"/>
                  </a:cubicBezTo>
                  <a:cubicBezTo>
                    <a:pt x="112" y="186"/>
                    <a:pt x="112" y="186"/>
                    <a:pt x="112" y="186"/>
                  </a:cubicBezTo>
                  <a:cubicBezTo>
                    <a:pt x="109" y="186"/>
                    <a:pt x="109" y="186"/>
                    <a:pt x="109" y="186"/>
                  </a:cubicBezTo>
                  <a:cubicBezTo>
                    <a:pt x="109" y="186"/>
                    <a:pt x="109" y="185"/>
                    <a:pt x="108" y="185"/>
                  </a:cubicBezTo>
                  <a:cubicBezTo>
                    <a:pt x="108" y="185"/>
                    <a:pt x="107" y="185"/>
                    <a:pt x="107" y="185"/>
                  </a:cubicBezTo>
                  <a:cubicBezTo>
                    <a:pt x="106" y="185"/>
                    <a:pt x="106" y="184"/>
                    <a:pt x="105" y="184"/>
                  </a:cubicBezTo>
                  <a:cubicBezTo>
                    <a:pt x="106" y="183"/>
                    <a:pt x="106" y="184"/>
                    <a:pt x="107" y="184"/>
                  </a:cubicBezTo>
                  <a:cubicBezTo>
                    <a:pt x="112" y="186"/>
                    <a:pt x="112" y="186"/>
                    <a:pt x="112" y="186"/>
                  </a:cubicBezTo>
                  <a:cubicBezTo>
                    <a:pt x="112" y="187"/>
                    <a:pt x="113" y="185"/>
                    <a:pt x="113" y="186"/>
                  </a:cubicBezTo>
                  <a:cubicBezTo>
                    <a:pt x="115" y="186"/>
                    <a:pt x="116" y="187"/>
                    <a:pt x="117" y="187"/>
                  </a:cubicBezTo>
                  <a:cubicBezTo>
                    <a:pt x="118" y="187"/>
                    <a:pt x="119" y="187"/>
                    <a:pt x="119" y="188"/>
                  </a:cubicBezTo>
                  <a:cubicBezTo>
                    <a:pt x="120" y="187"/>
                    <a:pt x="121" y="188"/>
                    <a:pt x="123" y="188"/>
                  </a:cubicBezTo>
                  <a:cubicBezTo>
                    <a:pt x="125" y="189"/>
                    <a:pt x="125" y="189"/>
                    <a:pt x="125" y="189"/>
                  </a:cubicBezTo>
                  <a:cubicBezTo>
                    <a:pt x="126" y="190"/>
                    <a:pt x="126" y="190"/>
                    <a:pt x="126" y="190"/>
                  </a:cubicBezTo>
                  <a:cubicBezTo>
                    <a:pt x="126" y="190"/>
                    <a:pt x="127" y="189"/>
                    <a:pt x="126" y="190"/>
                  </a:cubicBezTo>
                  <a:cubicBezTo>
                    <a:pt x="127" y="190"/>
                    <a:pt x="127" y="187"/>
                    <a:pt x="128" y="188"/>
                  </a:cubicBezTo>
                  <a:cubicBezTo>
                    <a:pt x="128" y="189"/>
                    <a:pt x="128" y="190"/>
                    <a:pt x="128" y="190"/>
                  </a:cubicBezTo>
                  <a:cubicBezTo>
                    <a:pt x="135" y="192"/>
                    <a:pt x="135" y="192"/>
                    <a:pt x="135" y="192"/>
                  </a:cubicBezTo>
                  <a:cubicBezTo>
                    <a:pt x="135" y="193"/>
                    <a:pt x="136" y="190"/>
                    <a:pt x="136" y="192"/>
                  </a:cubicBezTo>
                  <a:cubicBezTo>
                    <a:pt x="137" y="192"/>
                    <a:pt x="137" y="192"/>
                    <a:pt x="138" y="192"/>
                  </a:cubicBezTo>
                  <a:cubicBezTo>
                    <a:pt x="139" y="193"/>
                    <a:pt x="139" y="192"/>
                    <a:pt x="141" y="193"/>
                  </a:cubicBezTo>
                  <a:cubicBezTo>
                    <a:pt x="142" y="193"/>
                    <a:pt x="141" y="194"/>
                    <a:pt x="142" y="194"/>
                  </a:cubicBezTo>
                  <a:cubicBezTo>
                    <a:pt x="143" y="193"/>
                    <a:pt x="144" y="194"/>
                    <a:pt x="145" y="193"/>
                  </a:cubicBezTo>
                  <a:cubicBezTo>
                    <a:pt x="145" y="193"/>
                    <a:pt x="145" y="194"/>
                    <a:pt x="145" y="195"/>
                  </a:cubicBezTo>
                  <a:cubicBezTo>
                    <a:pt x="146" y="196"/>
                    <a:pt x="146" y="193"/>
                    <a:pt x="146" y="194"/>
                  </a:cubicBezTo>
                  <a:cubicBezTo>
                    <a:pt x="147" y="194"/>
                    <a:pt x="147" y="194"/>
                    <a:pt x="147" y="195"/>
                  </a:cubicBezTo>
                  <a:cubicBezTo>
                    <a:pt x="147" y="195"/>
                    <a:pt x="147" y="195"/>
                    <a:pt x="147" y="196"/>
                  </a:cubicBezTo>
                  <a:cubicBezTo>
                    <a:pt x="147" y="195"/>
                    <a:pt x="148" y="195"/>
                    <a:pt x="149" y="195"/>
                  </a:cubicBezTo>
                  <a:cubicBezTo>
                    <a:pt x="150" y="195"/>
                    <a:pt x="149" y="196"/>
                    <a:pt x="150" y="196"/>
                  </a:cubicBezTo>
                  <a:cubicBezTo>
                    <a:pt x="150" y="196"/>
                    <a:pt x="152" y="196"/>
                    <a:pt x="152" y="197"/>
                  </a:cubicBezTo>
                  <a:cubicBezTo>
                    <a:pt x="152" y="196"/>
                    <a:pt x="153" y="197"/>
                    <a:pt x="153" y="197"/>
                  </a:cubicBezTo>
                  <a:cubicBezTo>
                    <a:pt x="154" y="198"/>
                    <a:pt x="154" y="198"/>
                    <a:pt x="154" y="198"/>
                  </a:cubicBezTo>
                  <a:cubicBezTo>
                    <a:pt x="155" y="198"/>
                    <a:pt x="155" y="197"/>
                    <a:pt x="156" y="198"/>
                  </a:cubicBezTo>
                  <a:cubicBezTo>
                    <a:pt x="157" y="198"/>
                    <a:pt x="159" y="199"/>
                    <a:pt x="160" y="199"/>
                  </a:cubicBezTo>
                  <a:cubicBezTo>
                    <a:pt x="161" y="198"/>
                    <a:pt x="161" y="200"/>
                    <a:pt x="162" y="200"/>
                  </a:cubicBezTo>
                  <a:cubicBezTo>
                    <a:pt x="164" y="200"/>
                    <a:pt x="166" y="201"/>
                    <a:pt x="169" y="202"/>
                  </a:cubicBezTo>
                  <a:cubicBezTo>
                    <a:pt x="170" y="202"/>
                    <a:pt x="168" y="203"/>
                    <a:pt x="169" y="204"/>
                  </a:cubicBezTo>
                  <a:cubicBezTo>
                    <a:pt x="172" y="205"/>
                    <a:pt x="172" y="205"/>
                    <a:pt x="172" y="205"/>
                  </a:cubicBezTo>
                  <a:cubicBezTo>
                    <a:pt x="172" y="204"/>
                    <a:pt x="171" y="204"/>
                    <a:pt x="171" y="204"/>
                  </a:cubicBezTo>
                  <a:cubicBezTo>
                    <a:pt x="170" y="204"/>
                    <a:pt x="170" y="203"/>
                    <a:pt x="169" y="203"/>
                  </a:cubicBezTo>
                  <a:cubicBezTo>
                    <a:pt x="170" y="201"/>
                    <a:pt x="171" y="203"/>
                    <a:pt x="172" y="203"/>
                  </a:cubicBezTo>
                  <a:cubicBezTo>
                    <a:pt x="175" y="204"/>
                    <a:pt x="175" y="204"/>
                    <a:pt x="175" y="204"/>
                  </a:cubicBezTo>
                  <a:cubicBezTo>
                    <a:pt x="175" y="207"/>
                    <a:pt x="174" y="204"/>
                    <a:pt x="173" y="205"/>
                  </a:cubicBezTo>
                  <a:cubicBezTo>
                    <a:pt x="173" y="207"/>
                    <a:pt x="175" y="204"/>
                    <a:pt x="174" y="206"/>
                  </a:cubicBezTo>
                  <a:cubicBezTo>
                    <a:pt x="176" y="207"/>
                    <a:pt x="177" y="206"/>
                    <a:pt x="178" y="208"/>
                  </a:cubicBezTo>
                  <a:cubicBezTo>
                    <a:pt x="180" y="208"/>
                    <a:pt x="184" y="209"/>
                    <a:pt x="187" y="211"/>
                  </a:cubicBezTo>
                  <a:cubicBezTo>
                    <a:pt x="188" y="209"/>
                    <a:pt x="187" y="209"/>
                    <a:pt x="186" y="209"/>
                  </a:cubicBezTo>
                  <a:cubicBezTo>
                    <a:pt x="185" y="208"/>
                    <a:pt x="185" y="208"/>
                    <a:pt x="185" y="208"/>
                  </a:cubicBezTo>
                  <a:cubicBezTo>
                    <a:pt x="182" y="208"/>
                    <a:pt x="179" y="207"/>
                    <a:pt x="175" y="205"/>
                  </a:cubicBezTo>
                  <a:cubicBezTo>
                    <a:pt x="176" y="204"/>
                    <a:pt x="177" y="204"/>
                    <a:pt x="177" y="205"/>
                  </a:cubicBezTo>
                  <a:cubicBezTo>
                    <a:pt x="179" y="206"/>
                    <a:pt x="179" y="206"/>
                    <a:pt x="179" y="206"/>
                  </a:cubicBezTo>
                  <a:cubicBezTo>
                    <a:pt x="180" y="206"/>
                    <a:pt x="180" y="205"/>
                    <a:pt x="181" y="206"/>
                  </a:cubicBezTo>
                  <a:cubicBezTo>
                    <a:pt x="185" y="207"/>
                    <a:pt x="185" y="207"/>
                    <a:pt x="185" y="207"/>
                  </a:cubicBezTo>
                  <a:cubicBezTo>
                    <a:pt x="185" y="208"/>
                    <a:pt x="186" y="207"/>
                    <a:pt x="186" y="207"/>
                  </a:cubicBezTo>
                  <a:cubicBezTo>
                    <a:pt x="188" y="208"/>
                    <a:pt x="189" y="209"/>
                    <a:pt x="191" y="209"/>
                  </a:cubicBezTo>
                  <a:cubicBezTo>
                    <a:pt x="192" y="209"/>
                    <a:pt x="192" y="210"/>
                    <a:pt x="192" y="210"/>
                  </a:cubicBezTo>
                  <a:cubicBezTo>
                    <a:pt x="193" y="210"/>
                    <a:pt x="195" y="211"/>
                    <a:pt x="196" y="211"/>
                  </a:cubicBezTo>
                  <a:cubicBezTo>
                    <a:pt x="199" y="211"/>
                    <a:pt x="201" y="214"/>
                    <a:pt x="204" y="214"/>
                  </a:cubicBezTo>
                  <a:cubicBezTo>
                    <a:pt x="204" y="214"/>
                    <a:pt x="204" y="214"/>
                    <a:pt x="204" y="215"/>
                  </a:cubicBezTo>
                  <a:cubicBezTo>
                    <a:pt x="204" y="215"/>
                    <a:pt x="205" y="214"/>
                    <a:pt x="205" y="214"/>
                  </a:cubicBezTo>
                  <a:cubicBezTo>
                    <a:pt x="206" y="214"/>
                    <a:pt x="206" y="215"/>
                    <a:pt x="206" y="215"/>
                  </a:cubicBezTo>
                  <a:cubicBezTo>
                    <a:pt x="206" y="215"/>
                    <a:pt x="207" y="215"/>
                    <a:pt x="207" y="215"/>
                  </a:cubicBezTo>
                  <a:cubicBezTo>
                    <a:pt x="207" y="215"/>
                    <a:pt x="208" y="216"/>
                    <a:pt x="208" y="216"/>
                  </a:cubicBezTo>
                  <a:cubicBezTo>
                    <a:pt x="209" y="217"/>
                    <a:pt x="211" y="216"/>
                    <a:pt x="211" y="217"/>
                  </a:cubicBezTo>
                  <a:cubicBezTo>
                    <a:pt x="212" y="217"/>
                    <a:pt x="212" y="218"/>
                    <a:pt x="213" y="218"/>
                  </a:cubicBezTo>
                  <a:cubicBezTo>
                    <a:pt x="213" y="218"/>
                    <a:pt x="215" y="219"/>
                    <a:pt x="215" y="219"/>
                  </a:cubicBezTo>
                  <a:cubicBezTo>
                    <a:pt x="216" y="220"/>
                    <a:pt x="217" y="219"/>
                    <a:pt x="217" y="220"/>
                  </a:cubicBezTo>
                  <a:cubicBezTo>
                    <a:pt x="217" y="221"/>
                    <a:pt x="219" y="220"/>
                    <a:pt x="219" y="220"/>
                  </a:cubicBezTo>
                  <a:cubicBezTo>
                    <a:pt x="220" y="220"/>
                    <a:pt x="220" y="221"/>
                    <a:pt x="220" y="221"/>
                  </a:cubicBezTo>
                  <a:cubicBezTo>
                    <a:pt x="220" y="221"/>
                    <a:pt x="220" y="221"/>
                    <a:pt x="220" y="221"/>
                  </a:cubicBezTo>
                  <a:cubicBezTo>
                    <a:pt x="220" y="221"/>
                    <a:pt x="220" y="221"/>
                    <a:pt x="220" y="221"/>
                  </a:cubicBezTo>
                  <a:cubicBezTo>
                    <a:pt x="221" y="222"/>
                    <a:pt x="221" y="221"/>
                    <a:pt x="222" y="221"/>
                  </a:cubicBezTo>
                  <a:cubicBezTo>
                    <a:pt x="222" y="221"/>
                    <a:pt x="222" y="222"/>
                    <a:pt x="222" y="222"/>
                  </a:cubicBezTo>
                  <a:cubicBezTo>
                    <a:pt x="222" y="222"/>
                    <a:pt x="223" y="222"/>
                    <a:pt x="223" y="222"/>
                  </a:cubicBezTo>
                  <a:cubicBezTo>
                    <a:pt x="224" y="222"/>
                    <a:pt x="224" y="223"/>
                    <a:pt x="225" y="223"/>
                  </a:cubicBezTo>
                  <a:cubicBezTo>
                    <a:pt x="226" y="224"/>
                    <a:pt x="226" y="223"/>
                    <a:pt x="227" y="223"/>
                  </a:cubicBezTo>
                  <a:cubicBezTo>
                    <a:pt x="227" y="223"/>
                    <a:pt x="227" y="224"/>
                    <a:pt x="227" y="224"/>
                  </a:cubicBezTo>
                  <a:cubicBezTo>
                    <a:pt x="227" y="224"/>
                    <a:pt x="228" y="224"/>
                    <a:pt x="228" y="224"/>
                  </a:cubicBezTo>
                  <a:cubicBezTo>
                    <a:pt x="228" y="224"/>
                    <a:pt x="229" y="225"/>
                    <a:pt x="229" y="225"/>
                  </a:cubicBezTo>
                  <a:cubicBezTo>
                    <a:pt x="230" y="225"/>
                    <a:pt x="231" y="226"/>
                    <a:pt x="231" y="226"/>
                  </a:cubicBezTo>
                  <a:cubicBezTo>
                    <a:pt x="233" y="226"/>
                    <a:pt x="232" y="226"/>
                    <a:pt x="233" y="227"/>
                  </a:cubicBezTo>
                  <a:cubicBezTo>
                    <a:pt x="233" y="227"/>
                    <a:pt x="234" y="227"/>
                    <a:pt x="235" y="227"/>
                  </a:cubicBezTo>
                  <a:cubicBezTo>
                    <a:pt x="238" y="229"/>
                    <a:pt x="241" y="231"/>
                    <a:pt x="244" y="231"/>
                  </a:cubicBezTo>
                  <a:cubicBezTo>
                    <a:pt x="245" y="231"/>
                    <a:pt x="245" y="232"/>
                    <a:pt x="246" y="232"/>
                  </a:cubicBezTo>
                  <a:cubicBezTo>
                    <a:pt x="250" y="232"/>
                    <a:pt x="254" y="236"/>
                    <a:pt x="258" y="237"/>
                  </a:cubicBezTo>
                  <a:cubicBezTo>
                    <a:pt x="266" y="240"/>
                    <a:pt x="266" y="240"/>
                    <a:pt x="266" y="240"/>
                  </a:cubicBezTo>
                  <a:cubicBezTo>
                    <a:pt x="267" y="241"/>
                    <a:pt x="267" y="240"/>
                    <a:pt x="267" y="240"/>
                  </a:cubicBezTo>
                  <a:cubicBezTo>
                    <a:pt x="273" y="242"/>
                    <a:pt x="279" y="246"/>
                    <a:pt x="286" y="248"/>
                  </a:cubicBezTo>
                  <a:cubicBezTo>
                    <a:pt x="286" y="248"/>
                    <a:pt x="286" y="248"/>
                    <a:pt x="286" y="249"/>
                  </a:cubicBezTo>
                  <a:cubicBezTo>
                    <a:pt x="286" y="249"/>
                    <a:pt x="287" y="249"/>
                    <a:pt x="286" y="250"/>
                  </a:cubicBezTo>
                  <a:cubicBezTo>
                    <a:pt x="288" y="250"/>
                    <a:pt x="288" y="250"/>
                    <a:pt x="289" y="252"/>
                  </a:cubicBezTo>
                  <a:cubicBezTo>
                    <a:pt x="290" y="252"/>
                    <a:pt x="292" y="251"/>
                    <a:pt x="293" y="252"/>
                  </a:cubicBezTo>
                  <a:cubicBezTo>
                    <a:pt x="294" y="251"/>
                    <a:pt x="293" y="253"/>
                    <a:pt x="293" y="253"/>
                  </a:cubicBezTo>
                  <a:cubicBezTo>
                    <a:pt x="295" y="254"/>
                    <a:pt x="296" y="254"/>
                    <a:pt x="296" y="255"/>
                  </a:cubicBezTo>
                  <a:cubicBezTo>
                    <a:pt x="297" y="256"/>
                    <a:pt x="297" y="255"/>
                    <a:pt x="298" y="255"/>
                  </a:cubicBezTo>
                  <a:cubicBezTo>
                    <a:pt x="299" y="257"/>
                    <a:pt x="301" y="257"/>
                    <a:pt x="303" y="258"/>
                  </a:cubicBezTo>
                  <a:cubicBezTo>
                    <a:pt x="304" y="259"/>
                    <a:pt x="305" y="257"/>
                    <a:pt x="305" y="259"/>
                  </a:cubicBezTo>
                  <a:cubicBezTo>
                    <a:pt x="305" y="259"/>
                    <a:pt x="305" y="258"/>
                    <a:pt x="306" y="258"/>
                  </a:cubicBezTo>
                  <a:cubicBezTo>
                    <a:pt x="307" y="258"/>
                    <a:pt x="306" y="260"/>
                    <a:pt x="306" y="260"/>
                  </a:cubicBezTo>
                  <a:cubicBezTo>
                    <a:pt x="307" y="261"/>
                    <a:pt x="308" y="260"/>
                    <a:pt x="308" y="260"/>
                  </a:cubicBezTo>
                  <a:cubicBezTo>
                    <a:pt x="308" y="261"/>
                    <a:pt x="309" y="260"/>
                    <a:pt x="309" y="260"/>
                  </a:cubicBezTo>
                  <a:cubicBezTo>
                    <a:pt x="312" y="262"/>
                    <a:pt x="315" y="263"/>
                    <a:pt x="319" y="265"/>
                  </a:cubicBezTo>
                  <a:cubicBezTo>
                    <a:pt x="318" y="266"/>
                    <a:pt x="318" y="264"/>
                    <a:pt x="317" y="266"/>
                  </a:cubicBezTo>
                  <a:cubicBezTo>
                    <a:pt x="316" y="266"/>
                    <a:pt x="317" y="264"/>
                    <a:pt x="316" y="265"/>
                  </a:cubicBezTo>
                  <a:cubicBezTo>
                    <a:pt x="316" y="264"/>
                    <a:pt x="315" y="265"/>
                    <a:pt x="314" y="265"/>
                  </a:cubicBezTo>
                  <a:cubicBezTo>
                    <a:pt x="313" y="265"/>
                    <a:pt x="313" y="265"/>
                    <a:pt x="313" y="264"/>
                  </a:cubicBezTo>
                  <a:cubicBezTo>
                    <a:pt x="312" y="264"/>
                    <a:pt x="312" y="265"/>
                    <a:pt x="312" y="264"/>
                  </a:cubicBezTo>
                  <a:cubicBezTo>
                    <a:pt x="312" y="263"/>
                    <a:pt x="311" y="263"/>
                    <a:pt x="311" y="263"/>
                  </a:cubicBezTo>
                  <a:cubicBezTo>
                    <a:pt x="311" y="262"/>
                    <a:pt x="309" y="264"/>
                    <a:pt x="310" y="262"/>
                  </a:cubicBezTo>
                  <a:cubicBezTo>
                    <a:pt x="309" y="264"/>
                    <a:pt x="308" y="262"/>
                    <a:pt x="307" y="263"/>
                  </a:cubicBezTo>
                  <a:cubicBezTo>
                    <a:pt x="306" y="262"/>
                    <a:pt x="307" y="261"/>
                    <a:pt x="306" y="261"/>
                  </a:cubicBezTo>
                  <a:cubicBezTo>
                    <a:pt x="305" y="260"/>
                    <a:pt x="304" y="263"/>
                    <a:pt x="303" y="261"/>
                  </a:cubicBezTo>
                  <a:cubicBezTo>
                    <a:pt x="304" y="261"/>
                    <a:pt x="304" y="260"/>
                    <a:pt x="304" y="260"/>
                  </a:cubicBezTo>
                  <a:cubicBezTo>
                    <a:pt x="302" y="259"/>
                    <a:pt x="302" y="259"/>
                    <a:pt x="302" y="259"/>
                  </a:cubicBezTo>
                  <a:cubicBezTo>
                    <a:pt x="301" y="259"/>
                    <a:pt x="301" y="258"/>
                    <a:pt x="300" y="260"/>
                  </a:cubicBezTo>
                  <a:cubicBezTo>
                    <a:pt x="300" y="258"/>
                    <a:pt x="298" y="259"/>
                    <a:pt x="297" y="258"/>
                  </a:cubicBezTo>
                  <a:cubicBezTo>
                    <a:pt x="296" y="258"/>
                    <a:pt x="296" y="258"/>
                    <a:pt x="296" y="257"/>
                  </a:cubicBezTo>
                  <a:cubicBezTo>
                    <a:pt x="296" y="257"/>
                    <a:pt x="295" y="257"/>
                    <a:pt x="295" y="256"/>
                  </a:cubicBezTo>
                  <a:cubicBezTo>
                    <a:pt x="295" y="255"/>
                    <a:pt x="294" y="257"/>
                    <a:pt x="293" y="256"/>
                  </a:cubicBezTo>
                  <a:cubicBezTo>
                    <a:pt x="292" y="256"/>
                    <a:pt x="294" y="255"/>
                    <a:pt x="294" y="255"/>
                  </a:cubicBezTo>
                  <a:cubicBezTo>
                    <a:pt x="293" y="255"/>
                    <a:pt x="293" y="253"/>
                    <a:pt x="292" y="255"/>
                  </a:cubicBezTo>
                  <a:cubicBezTo>
                    <a:pt x="291" y="255"/>
                    <a:pt x="292" y="254"/>
                    <a:pt x="292" y="254"/>
                  </a:cubicBezTo>
                  <a:cubicBezTo>
                    <a:pt x="291" y="253"/>
                    <a:pt x="290" y="255"/>
                    <a:pt x="290" y="254"/>
                  </a:cubicBezTo>
                  <a:cubicBezTo>
                    <a:pt x="289" y="254"/>
                    <a:pt x="289" y="254"/>
                    <a:pt x="289" y="255"/>
                  </a:cubicBezTo>
                  <a:cubicBezTo>
                    <a:pt x="288" y="254"/>
                    <a:pt x="288" y="254"/>
                    <a:pt x="288" y="254"/>
                  </a:cubicBezTo>
                  <a:cubicBezTo>
                    <a:pt x="288" y="253"/>
                    <a:pt x="288" y="253"/>
                    <a:pt x="289" y="252"/>
                  </a:cubicBezTo>
                  <a:cubicBezTo>
                    <a:pt x="288" y="251"/>
                    <a:pt x="288" y="251"/>
                    <a:pt x="287" y="251"/>
                  </a:cubicBezTo>
                  <a:cubicBezTo>
                    <a:pt x="286" y="251"/>
                    <a:pt x="286" y="251"/>
                    <a:pt x="286" y="252"/>
                  </a:cubicBezTo>
                  <a:cubicBezTo>
                    <a:pt x="286" y="252"/>
                    <a:pt x="286" y="252"/>
                    <a:pt x="285" y="252"/>
                  </a:cubicBezTo>
                  <a:cubicBezTo>
                    <a:pt x="285" y="252"/>
                    <a:pt x="285" y="252"/>
                    <a:pt x="285" y="253"/>
                  </a:cubicBezTo>
                  <a:cubicBezTo>
                    <a:pt x="284" y="253"/>
                    <a:pt x="284" y="251"/>
                    <a:pt x="283" y="251"/>
                  </a:cubicBezTo>
                  <a:cubicBezTo>
                    <a:pt x="282" y="251"/>
                    <a:pt x="282" y="251"/>
                    <a:pt x="282" y="250"/>
                  </a:cubicBezTo>
                  <a:cubicBezTo>
                    <a:pt x="281" y="250"/>
                    <a:pt x="281" y="250"/>
                    <a:pt x="280" y="250"/>
                  </a:cubicBezTo>
                  <a:cubicBezTo>
                    <a:pt x="280" y="249"/>
                    <a:pt x="279" y="249"/>
                    <a:pt x="279" y="249"/>
                  </a:cubicBezTo>
                  <a:cubicBezTo>
                    <a:pt x="279" y="248"/>
                    <a:pt x="280" y="248"/>
                    <a:pt x="280" y="248"/>
                  </a:cubicBezTo>
                  <a:cubicBezTo>
                    <a:pt x="279" y="247"/>
                    <a:pt x="279" y="248"/>
                    <a:pt x="278" y="249"/>
                  </a:cubicBezTo>
                  <a:cubicBezTo>
                    <a:pt x="278" y="248"/>
                    <a:pt x="277" y="248"/>
                    <a:pt x="276" y="247"/>
                  </a:cubicBezTo>
                  <a:cubicBezTo>
                    <a:pt x="276" y="248"/>
                    <a:pt x="276" y="247"/>
                    <a:pt x="276" y="247"/>
                  </a:cubicBezTo>
                  <a:cubicBezTo>
                    <a:pt x="274" y="246"/>
                    <a:pt x="272" y="246"/>
                    <a:pt x="271" y="245"/>
                  </a:cubicBezTo>
                  <a:cubicBezTo>
                    <a:pt x="271" y="245"/>
                    <a:pt x="270" y="244"/>
                    <a:pt x="270" y="244"/>
                  </a:cubicBezTo>
                  <a:cubicBezTo>
                    <a:pt x="269" y="243"/>
                    <a:pt x="268" y="245"/>
                    <a:pt x="268" y="245"/>
                  </a:cubicBezTo>
                  <a:cubicBezTo>
                    <a:pt x="266" y="244"/>
                    <a:pt x="264" y="243"/>
                    <a:pt x="262" y="242"/>
                  </a:cubicBezTo>
                  <a:cubicBezTo>
                    <a:pt x="262" y="242"/>
                    <a:pt x="261" y="242"/>
                    <a:pt x="262" y="241"/>
                  </a:cubicBezTo>
                  <a:cubicBezTo>
                    <a:pt x="261" y="240"/>
                    <a:pt x="261" y="242"/>
                    <a:pt x="260" y="241"/>
                  </a:cubicBezTo>
                  <a:cubicBezTo>
                    <a:pt x="260" y="241"/>
                    <a:pt x="260" y="241"/>
                    <a:pt x="259" y="241"/>
                  </a:cubicBezTo>
                  <a:cubicBezTo>
                    <a:pt x="259" y="241"/>
                    <a:pt x="259" y="241"/>
                    <a:pt x="259" y="240"/>
                  </a:cubicBezTo>
                  <a:cubicBezTo>
                    <a:pt x="259" y="240"/>
                    <a:pt x="259" y="240"/>
                    <a:pt x="259" y="240"/>
                  </a:cubicBezTo>
                  <a:cubicBezTo>
                    <a:pt x="258" y="239"/>
                    <a:pt x="257" y="240"/>
                    <a:pt x="257" y="239"/>
                  </a:cubicBezTo>
                  <a:cubicBezTo>
                    <a:pt x="256" y="238"/>
                    <a:pt x="256" y="238"/>
                    <a:pt x="256" y="239"/>
                  </a:cubicBezTo>
                  <a:cubicBezTo>
                    <a:pt x="255" y="239"/>
                    <a:pt x="256" y="238"/>
                    <a:pt x="255" y="238"/>
                  </a:cubicBezTo>
                  <a:cubicBezTo>
                    <a:pt x="254" y="238"/>
                    <a:pt x="253" y="237"/>
                    <a:pt x="252" y="237"/>
                  </a:cubicBezTo>
                  <a:cubicBezTo>
                    <a:pt x="250" y="235"/>
                    <a:pt x="246" y="234"/>
                    <a:pt x="244" y="233"/>
                  </a:cubicBezTo>
                  <a:cubicBezTo>
                    <a:pt x="243" y="232"/>
                    <a:pt x="242" y="233"/>
                    <a:pt x="242" y="232"/>
                  </a:cubicBezTo>
                  <a:cubicBezTo>
                    <a:pt x="242" y="232"/>
                    <a:pt x="242" y="232"/>
                    <a:pt x="242" y="232"/>
                  </a:cubicBezTo>
                  <a:cubicBezTo>
                    <a:pt x="241" y="232"/>
                    <a:pt x="241" y="231"/>
                    <a:pt x="241" y="231"/>
                  </a:cubicBezTo>
                  <a:cubicBezTo>
                    <a:pt x="240" y="231"/>
                    <a:pt x="240" y="231"/>
                    <a:pt x="240" y="231"/>
                  </a:cubicBezTo>
                  <a:cubicBezTo>
                    <a:pt x="239" y="231"/>
                    <a:pt x="239" y="231"/>
                    <a:pt x="239" y="230"/>
                  </a:cubicBezTo>
                  <a:cubicBezTo>
                    <a:pt x="239" y="230"/>
                    <a:pt x="239" y="231"/>
                    <a:pt x="239" y="231"/>
                  </a:cubicBezTo>
                  <a:cubicBezTo>
                    <a:pt x="238" y="231"/>
                    <a:pt x="239" y="230"/>
                    <a:pt x="239" y="230"/>
                  </a:cubicBezTo>
                  <a:cubicBezTo>
                    <a:pt x="238" y="230"/>
                    <a:pt x="238" y="231"/>
                    <a:pt x="238" y="230"/>
                  </a:cubicBezTo>
                  <a:cubicBezTo>
                    <a:pt x="237" y="230"/>
                    <a:pt x="238" y="230"/>
                    <a:pt x="237" y="230"/>
                  </a:cubicBezTo>
                  <a:cubicBezTo>
                    <a:pt x="237" y="230"/>
                    <a:pt x="237" y="230"/>
                    <a:pt x="236" y="230"/>
                  </a:cubicBezTo>
                  <a:cubicBezTo>
                    <a:pt x="237" y="231"/>
                    <a:pt x="236" y="231"/>
                    <a:pt x="236" y="231"/>
                  </a:cubicBezTo>
                  <a:cubicBezTo>
                    <a:pt x="232" y="230"/>
                    <a:pt x="231" y="229"/>
                    <a:pt x="228" y="228"/>
                  </a:cubicBezTo>
                  <a:cubicBezTo>
                    <a:pt x="228" y="228"/>
                    <a:pt x="228" y="227"/>
                    <a:pt x="229" y="228"/>
                  </a:cubicBezTo>
                  <a:cubicBezTo>
                    <a:pt x="229" y="226"/>
                    <a:pt x="227" y="227"/>
                    <a:pt x="226" y="226"/>
                  </a:cubicBezTo>
                  <a:cubicBezTo>
                    <a:pt x="225" y="226"/>
                    <a:pt x="225" y="226"/>
                    <a:pt x="225" y="227"/>
                  </a:cubicBezTo>
                  <a:cubicBezTo>
                    <a:pt x="227" y="227"/>
                    <a:pt x="225" y="229"/>
                    <a:pt x="225" y="227"/>
                  </a:cubicBezTo>
                  <a:close/>
                  <a:moveTo>
                    <a:pt x="288" y="259"/>
                  </a:moveTo>
                  <a:cubicBezTo>
                    <a:pt x="287" y="259"/>
                    <a:pt x="287" y="259"/>
                    <a:pt x="287" y="259"/>
                  </a:cubicBezTo>
                  <a:cubicBezTo>
                    <a:pt x="286" y="259"/>
                    <a:pt x="286" y="259"/>
                    <a:pt x="286" y="259"/>
                  </a:cubicBezTo>
                  <a:cubicBezTo>
                    <a:pt x="286" y="258"/>
                    <a:pt x="287" y="259"/>
                    <a:pt x="287" y="259"/>
                  </a:cubicBezTo>
                  <a:lnTo>
                    <a:pt x="288" y="259"/>
                  </a:lnTo>
                  <a:close/>
                  <a:moveTo>
                    <a:pt x="253" y="242"/>
                  </a:moveTo>
                  <a:cubicBezTo>
                    <a:pt x="253" y="241"/>
                    <a:pt x="254" y="242"/>
                    <a:pt x="254" y="242"/>
                  </a:cubicBezTo>
                  <a:cubicBezTo>
                    <a:pt x="253" y="244"/>
                    <a:pt x="254" y="242"/>
                    <a:pt x="253" y="242"/>
                  </a:cubicBezTo>
                  <a:close/>
                  <a:moveTo>
                    <a:pt x="242" y="238"/>
                  </a:moveTo>
                  <a:cubicBezTo>
                    <a:pt x="242" y="237"/>
                    <a:pt x="242" y="237"/>
                    <a:pt x="243" y="237"/>
                  </a:cubicBezTo>
                  <a:cubicBezTo>
                    <a:pt x="242" y="238"/>
                    <a:pt x="242" y="238"/>
                    <a:pt x="242" y="238"/>
                  </a:cubicBezTo>
                  <a:close/>
                  <a:moveTo>
                    <a:pt x="236" y="235"/>
                  </a:moveTo>
                  <a:cubicBezTo>
                    <a:pt x="236" y="234"/>
                    <a:pt x="237" y="235"/>
                    <a:pt x="238" y="235"/>
                  </a:cubicBezTo>
                  <a:cubicBezTo>
                    <a:pt x="237" y="236"/>
                    <a:pt x="236" y="235"/>
                    <a:pt x="236" y="235"/>
                  </a:cubicBezTo>
                  <a:close/>
                  <a:moveTo>
                    <a:pt x="236" y="234"/>
                  </a:moveTo>
                  <a:cubicBezTo>
                    <a:pt x="235" y="235"/>
                    <a:pt x="235" y="235"/>
                    <a:pt x="235" y="235"/>
                  </a:cubicBezTo>
                  <a:cubicBezTo>
                    <a:pt x="235" y="234"/>
                    <a:pt x="235" y="234"/>
                    <a:pt x="236" y="234"/>
                  </a:cubicBezTo>
                  <a:close/>
                  <a:moveTo>
                    <a:pt x="235" y="234"/>
                  </a:moveTo>
                  <a:cubicBezTo>
                    <a:pt x="234" y="234"/>
                    <a:pt x="234" y="234"/>
                    <a:pt x="234" y="234"/>
                  </a:cubicBezTo>
                  <a:cubicBezTo>
                    <a:pt x="234" y="234"/>
                    <a:pt x="234" y="234"/>
                    <a:pt x="235" y="234"/>
                  </a:cubicBezTo>
                  <a:close/>
                  <a:moveTo>
                    <a:pt x="233" y="233"/>
                  </a:moveTo>
                  <a:cubicBezTo>
                    <a:pt x="233" y="234"/>
                    <a:pt x="233" y="233"/>
                    <a:pt x="232" y="234"/>
                  </a:cubicBezTo>
                  <a:cubicBezTo>
                    <a:pt x="232" y="233"/>
                    <a:pt x="232" y="233"/>
                    <a:pt x="232" y="233"/>
                  </a:cubicBezTo>
                  <a:cubicBezTo>
                    <a:pt x="231" y="233"/>
                    <a:pt x="231" y="233"/>
                    <a:pt x="231" y="233"/>
                  </a:cubicBezTo>
                  <a:cubicBezTo>
                    <a:pt x="231" y="232"/>
                    <a:pt x="232" y="233"/>
                    <a:pt x="232" y="233"/>
                  </a:cubicBezTo>
                  <a:lnTo>
                    <a:pt x="233" y="233"/>
                  </a:lnTo>
                  <a:close/>
                  <a:moveTo>
                    <a:pt x="231" y="232"/>
                  </a:moveTo>
                  <a:cubicBezTo>
                    <a:pt x="231" y="233"/>
                    <a:pt x="230" y="233"/>
                    <a:pt x="230" y="233"/>
                  </a:cubicBezTo>
                  <a:cubicBezTo>
                    <a:pt x="230" y="232"/>
                    <a:pt x="231" y="232"/>
                    <a:pt x="231" y="232"/>
                  </a:cubicBezTo>
                  <a:close/>
                  <a:moveTo>
                    <a:pt x="228" y="231"/>
                  </a:moveTo>
                  <a:cubicBezTo>
                    <a:pt x="227" y="232"/>
                    <a:pt x="227" y="231"/>
                    <a:pt x="226" y="231"/>
                  </a:cubicBezTo>
                  <a:cubicBezTo>
                    <a:pt x="227" y="230"/>
                    <a:pt x="228" y="230"/>
                    <a:pt x="228" y="231"/>
                  </a:cubicBezTo>
                  <a:close/>
                  <a:moveTo>
                    <a:pt x="221" y="228"/>
                  </a:moveTo>
                  <a:cubicBezTo>
                    <a:pt x="220" y="229"/>
                    <a:pt x="219" y="228"/>
                    <a:pt x="218" y="228"/>
                  </a:cubicBezTo>
                  <a:cubicBezTo>
                    <a:pt x="218" y="228"/>
                    <a:pt x="219" y="227"/>
                    <a:pt x="219" y="227"/>
                  </a:cubicBezTo>
                  <a:cubicBezTo>
                    <a:pt x="219" y="227"/>
                    <a:pt x="219" y="227"/>
                    <a:pt x="219" y="227"/>
                  </a:cubicBezTo>
                  <a:cubicBezTo>
                    <a:pt x="220" y="227"/>
                    <a:pt x="221" y="227"/>
                    <a:pt x="221" y="228"/>
                  </a:cubicBezTo>
                  <a:close/>
                  <a:moveTo>
                    <a:pt x="214" y="226"/>
                  </a:moveTo>
                  <a:cubicBezTo>
                    <a:pt x="212" y="225"/>
                    <a:pt x="212" y="225"/>
                    <a:pt x="212" y="225"/>
                  </a:cubicBezTo>
                  <a:cubicBezTo>
                    <a:pt x="213" y="223"/>
                    <a:pt x="214" y="225"/>
                    <a:pt x="215" y="225"/>
                  </a:cubicBezTo>
                  <a:lnTo>
                    <a:pt x="214" y="226"/>
                  </a:lnTo>
                  <a:close/>
                  <a:moveTo>
                    <a:pt x="198" y="219"/>
                  </a:moveTo>
                  <a:cubicBezTo>
                    <a:pt x="198" y="219"/>
                    <a:pt x="198" y="219"/>
                    <a:pt x="198" y="219"/>
                  </a:cubicBezTo>
                  <a:cubicBezTo>
                    <a:pt x="198" y="218"/>
                    <a:pt x="198" y="219"/>
                    <a:pt x="198" y="219"/>
                  </a:cubicBezTo>
                  <a:close/>
                  <a:moveTo>
                    <a:pt x="174" y="209"/>
                  </a:moveTo>
                  <a:cubicBezTo>
                    <a:pt x="174" y="210"/>
                    <a:pt x="174" y="209"/>
                    <a:pt x="173" y="209"/>
                  </a:cubicBezTo>
                  <a:cubicBezTo>
                    <a:pt x="174" y="209"/>
                    <a:pt x="174" y="209"/>
                    <a:pt x="174" y="209"/>
                  </a:cubicBezTo>
                  <a:close/>
                  <a:moveTo>
                    <a:pt x="173" y="209"/>
                  </a:moveTo>
                  <a:cubicBezTo>
                    <a:pt x="173" y="209"/>
                    <a:pt x="172" y="209"/>
                    <a:pt x="172" y="209"/>
                  </a:cubicBezTo>
                  <a:cubicBezTo>
                    <a:pt x="171" y="208"/>
                    <a:pt x="171" y="208"/>
                    <a:pt x="171" y="208"/>
                  </a:cubicBezTo>
                  <a:cubicBezTo>
                    <a:pt x="171" y="208"/>
                    <a:pt x="172" y="208"/>
                    <a:pt x="172" y="208"/>
                  </a:cubicBezTo>
                  <a:lnTo>
                    <a:pt x="173" y="209"/>
                  </a:lnTo>
                  <a:close/>
                  <a:moveTo>
                    <a:pt x="168" y="207"/>
                  </a:moveTo>
                  <a:cubicBezTo>
                    <a:pt x="168" y="207"/>
                    <a:pt x="168" y="207"/>
                    <a:pt x="168" y="207"/>
                  </a:cubicBezTo>
                  <a:cubicBezTo>
                    <a:pt x="168" y="207"/>
                    <a:pt x="168" y="207"/>
                    <a:pt x="168" y="207"/>
                  </a:cubicBezTo>
                  <a:close/>
                  <a:moveTo>
                    <a:pt x="148" y="200"/>
                  </a:moveTo>
                  <a:cubicBezTo>
                    <a:pt x="148" y="200"/>
                    <a:pt x="148" y="199"/>
                    <a:pt x="149" y="198"/>
                  </a:cubicBezTo>
                  <a:cubicBezTo>
                    <a:pt x="149" y="198"/>
                    <a:pt x="149" y="199"/>
                    <a:pt x="148" y="200"/>
                  </a:cubicBezTo>
                  <a:close/>
                  <a:moveTo>
                    <a:pt x="62" y="170"/>
                  </a:moveTo>
                  <a:cubicBezTo>
                    <a:pt x="62" y="170"/>
                    <a:pt x="62" y="171"/>
                    <a:pt x="62" y="171"/>
                  </a:cubicBezTo>
                  <a:cubicBezTo>
                    <a:pt x="62" y="170"/>
                    <a:pt x="62" y="170"/>
                    <a:pt x="62" y="170"/>
                  </a:cubicBezTo>
                  <a:close/>
                  <a:moveTo>
                    <a:pt x="283" y="256"/>
                  </a:moveTo>
                  <a:cubicBezTo>
                    <a:pt x="283" y="257"/>
                    <a:pt x="283" y="256"/>
                    <a:pt x="283" y="256"/>
                  </a:cubicBezTo>
                  <a:cubicBezTo>
                    <a:pt x="283" y="256"/>
                    <a:pt x="283" y="256"/>
                    <a:pt x="283" y="256"/>
                  </a:cubicBezTo>
                  <a:close/>
                  <a:moveTo>
                    <a:pt x="281" y="254"/>
                  </a:moveTo>
                  <a:cubicBezTo>
                    <a:pt x="282" y="253"/>
                    <a:pt x="283" y="255"/>
                    <a:pt x="283" y="255"/>
                  </a:cubicBezTo>
                  <a:cubicBezTo>
                    <a:pt x="283" y="256"/>
                    <a:pt x="283" y="255"/>
                    <a:pt x="282" y="256"/>
                  </a:cubicBezTo>
                  <a:cubicBezTo>
                    <a:pt x="281" y="256"/>
                    <a:pt x="281" y="255"/>
                    <a:pt x="281" y="254"/>
                  </a:cubicBezTo>
                  <a:close/>
                  <a:moveTo>
                    <a:pt x="280" y="255"/>
                  </a:moveTo>
                  <a:cubicBezTo>
                    <a:pt x="279" y="256"/>
                    <a:pt x="280" y="254"/>
                    <a:pt x="279" y="254"/>
                  </a:cubicBezTo>
                  <a:cubicBezTo>
                    <a:pt x="280" y="253"/>
                    <a:pt x="280" y="253"/>
                    <a:pt x="281" y="254"/>
                  </a:cubicBezTo>
                  <a:cubicBezTo>
                    <a:pt x="280" y="254"/>
                    <a:pt x="280" y="254"/>
                    <a:pt x="280" y="255"/>
                  </a:cubicBezTo>
                  <a:close/>
                  <a:moveTo>
                    <a:pt x="279" y="254"/>
                  </a:moveTo>
                  <a:cubicBezTo>
                    <a:pt x="278" y="254"/>
                    <a:pt x="278" y="254"/>
                    <a:pt x="278" y="254"/>
                  </a:cubicBezTo>
                  <a:cubicBezTo>
                    <a:pt x="278" y="253"/>
                    <a:pt x="278" y="254"/>
                    <a:pt x="279" y="254"/>
                  </a:cubicBezTo>
                  <a:close/>
                  <a:moveTo>
                    <a:pt x="276" y="252"/>
                  </a:moveTo>
                  <a:cubicBezTo>
                    <a:pt x="275" y="253"/>
                    <a:pt x="275" y="253"/>
                    <a:pt x="275" y="253"/>
                  </a:cubicBezTo>
                  <a:cubicBezTo>
                    <a:pt x="275" y="252"/>
                    <a:pt x="275" y="252"/>
                    <a:pt x="276" y="252"/>
                  </a:cubicBezTo>
                  <a:close/>
                  <a:moveTo>
                    <a:pt x="274" y="251"/>
                  </a:moveTo>
                  <a:cubicBezTo>
                    <a:pt x="274" y="252"/>
                    <a:pt x="273" y="252"/>
                    <a:pt x="273" y="252"/>
                  </a:cubicBezTo>
                  <a:cubicBezTo>
                    <a:pt x="273" y="251"/>
                    <a:pt x="274" y="252"/>
                    <a:pt x="274" y="251"/>
                  </a:cubicBezTo>
                  <a:close/>
                  <a:moveTo>
                    <a:pt x="264" y="247"/>
                  </a:moveTo>
                  <a:cubicBezTo>
                    <a:pt x="264" y="245"/>
                    <a:pt x="265" y="247"/>
                    <a:pt x="265" y="247"/>
                  </a:cubicBezTo>
                  <a:cubicBezTo>
                    <a:pt x="266" y="247"/>
                    <a:pt x="268" y="246"/>
                    <a:pt x="267" y="248"/>
                  </a:cubicBezTo>
                  <a:cubicBezTo>
                    <a:pt x="266" y="248"/>
                    <a:pt x="265" y="249"/>
                    <a:pt x="265" y="247"/>
                  </a:cubicBezTo>
                  <a:cubicBezTo>
                    <a:pt x="265" y="247"/>
                    <a:pt x="264" y="248"/>
                    <a:pt x="264" y="247"/>
                  </a:cubicBezTo>
                  <a:close/>
                  <a:moveTo>
                    <a:pt x="251" y="241"/>
                  </a:moveTo>
                  <a:cubicBezTo>
                    <a:pt x="251" y="241"/>
                    <a:pt x="251" y="241"/>
                    <a:pt x="251" y="241"/>
                  </a:cubicBezTo>
                  <a:cubicBezTo>
                    <a:pt x="251" y="241"/>
                    <a:pt x="251" y="241"/>
                    <a:pt x="251" y="241"/>
                  </a:cubicBezTo>
                  <a:close/>
                  <a:moveTo>
                    <a:pt x="52" y="166"/>
                  </a:moveTo>
                  <a:cubicBezTo>
                    <a:pt x="52" y="167"/>
                    <a:pt x="52" y="167"/>
                    <a:pt x="52" y="167"/>
                  </a:cubicBezTo>
                  <a:cubicBezTo>
                    <a:pt x="52" y="166"/>
                    <a:pt x="52" y="166"/>
                    <a:pt x="52" y="166"/>
                  </a:cubicBezTo>
                  <a:close/>
                  <a:moveTo>
                    <a:pt x="296" y="263"/>
                  </a:moveTo>
                  <a:cubicBezTo>
                    <a:pt x="296" y="262"/>
                    <a:pt x="296" y="262"/>
                    <a:pt x="296" y="261"/>
                  </a:cubicBezTo>
                  <a:cubicBezTo>
                    <a:pt x="297" y="261"/>
                    <a:pt x="297" y="262"/>
                    <a:pt x="296" y="263"/>
                  </a:cubicBezTo>
                  <a:close/>
                  <a:moveTo>
                    <a:pt x="273" y="251"/>
                  </a:moveTo>
                  <a:cubicBezTo>
                    <a:pt x="272" y="251"/>
                    <a:pt x="272" y="250"/>
                    <a:pt x="272" y="250"/>
                  </a:cubicBezTo>
                  <a:cubicBezTo>
                    <a:pt x="273" y="250"/>
                    <a:pt x="273" y="250"/>
                    <a:pt x="273" y="250"/>
                  </a:cubicBezTo>
                  <a:lnTo>
                    <a:pt x="273" y="251"/>
                  </a:lnTo>
                  <a:close/>
                  <a:moveTo>
                    <a:pt x="277" y="252"/>
                  </a:moveTo>
                  <a:cubicBezTo>
                    <a:pt x="277" y="252"/>
                    <a:pt x="277" y="252"/>
                    <a:pt x="276" y="252"/>
                  </a:cubicBezTo>
                  <a:cubicBezTo>
                    <a:pt x="277" y="252"/>
                    <a:pt x="277" y="252"/>
                    <a:pt x="277" y="252"/>
                  </a:cubicBezTo>
                  <a:close/>
                  <a:moveTo>
                    <a:pt x="221" y="227"/>
                  </a:moveTo>
                  <a:cubicBezTo>
                    <a:pt x="221" y="227"/>
                    <a:pt x="221" y="227"/>
                    <a:pt x="221" y="227"/>
                  </a:cubicBezTo>
                  <a:cubicBezTo>
                    <a:pt x="221" y="226"/>
                    <a:pt x="221" y="226"/>
                    <a:pt x="221" y="226"/>
                  </a:cubicBezTo>
                  <a:cubicBezTo>
                    <a:pt x="222" y="226"/>
                    <a:pt x="222" y="226"/>
                    <a:pt x="222" y="226"/>
                  </a:cubicBezTo>
                  <a:lnTo>
                    <a:pt x="221" y="227"/>
                  </a:lnTo>
                  <a:close/>
                  <a:moveTo>
                    <a:pt x="97" y="180"/>
                  </a:moveTo>
                  <a:cubicBezTo>
                    <a:pt x="95" y="179"/>
                    <a:pt x="94" y="180"/>
                    <a:pt x="93" y="178"/>
                  </a:cubicBezTo>
                  <a:cubicBezTo>
                    <a:pt x="93" y="178"/>
                    <a:pt x="93" y="178"/>
                    <a:pt x="93" y="179"/>
                  </a:cubicBezTo>
                  <a:cubicBezTo>
                    <a:pt x="92" y="178"/>
                    <a:pt x="91" y="178"/>
                    <a:pt x="90" y="178"/>
                  </a:cubicBezTo>
                  <a:cubicBezTo>
                    <a:pt x="87" y="177"/>
                    <a:pt x="83" y="174"/>
                    <a:pt x="79" y="173"/>
                  </a:cubicBezTo>
                  <a:cubicBezTo>
                    <a:pt x="79" y="172"/>
                    <a:pt x="80" y="172"/>
                    <a:pt x="80" y="171"/>
                  </a:cubicBezTo>
                  <a:cubicBezTo>
                    <a:pt x="79" y="171"/>
                    <a:pt x="79" y="172"/>
                    <a:pt x="79" y="171"/>
                  </a:cubicBezTo>
                  <a:cubicBezTo>
                    <a:pt x="78" y="172"/>
                    <a:pt x="78" y="173"/>
                    <a:pt x="78" y="173"/>
                  </a:cubicBezTo>
                  <a:cubicBezTo>
                    <a:pt x="77" y="171"/>
                    <a:pt x="75" y="173"/>
                    <a:pt x="75" y="171"/>
                  </a:cubicBezTo>
                  <a:cubicBezTo>
                    <a:pt x="75" y="171"/>
                    <a:pt x="75" y="171"/>
                    <a:pt x="76" y="170"/>
                  </a:cubicBezTo>
                  <a:cubicBezTo>
                    <a:pt x="76" y="170"/>
                    <a:pt x="76" y="170"/>
                    <a:pt x="76" y="171"/>
                  </a:cubicBezTo>
                  <a:cubicBezTo>
                    <a:pt x="77" y="171"/>
                    <a:pt x="77" y="171"/>
                    <a:pt x="78" y="172"/>
                  </a:cubicBezTo>
                  <a:cubicBezTo>
                    <a:pt x="78" y="171"/>
                    <a:pt x="77" y="171"/>
                    <a:pt x="78" y="170"/>
                  </a:cubicBezTo>
                  <a:cubicBezTo>
                    <a:pt x="83" y="172"/>
                    <a:pt x="83" y="172"/>
                    <a:pt x="83" y="172"/>
                  </a:cubicBezTo>
                  <a:cubicBezTo>
                    <a:pt x="83" y="172"/>
                    <a:pt x="82" y="172"/>
                    <a:pt x="82" y="172"/>
                  </a:cubicBezTo>
                  <a:cubicBezTo>
                    <a:pt x="82" y="174"/>
                    <a:pt x="84" y="172"/>
                    <a:pt x="84" y="174"/>
                  </a:cubicBezTo>
                  <a:cubicBezTo>
                    <a:pt x="84" y="174"/>
                    <a:pt x="84" y="173"/>
                    <a:pt x="85" y="173"/>
                  </a:cubicBezTo>
                  <a:cubicBezTo>
                    <a:pt x="85" y="174"/>
                    <a:pt x="85" y="174"/>
                    <a:pt x="86" y="174"/>
                  </a:cubicBezTo>
                  <a:cubicBezTo>
                    <a:pt x="86" y="174"/>
                    <a:pt x="87" y="174"/>
                    <a:pt x="87" y="174"/>
                  </a:cubicBezTo>
                  <a:cubicBezTo>
                    <a:pt x="88" y="174"/>
                    <a:pt x="89" y="175"/>
                    <a:pt x="90" y="175"/>
                  </a:cubicBezTo>
                  <a:cubicBezTo>
                    <a:pt x="91" y="175"/>
                    <a:pt x="90" y="176"/>
                    <a:pt x="91" y="176"/>
                  </a:cubicBezTo>
                  <a:cubicBezTo>
                    <a:pt x="92" y="177"/>
                    <a:pt x="92" y="175"/>
                    <a:pt x="92" y="175"/>
                  </a:cubicBezTo>
                  <a:cubicBezTo>
                    <a:pt x="94" y="176"/>
                    <a:pt x="96" y="177"/>
                    <a:pt x="98" y="178"/>
                  </a:cubicBezTo>
                  <a:cubicBezTo>
                    <a:pt x="98" y="179"/>
                    <a:pt x="97" y="178"/>
                    <a:pt x="97" y="178"/>
                  </a:cubicBezTo>
                  <a:cubicBezTo>
                    <a:pt x="96" y="180"/>
                    <a:pt x="98" y="178"/>
                    <a:pt x="97" y="180"/>
                  </a:cubicBezTo>
                  <a:close/>
                  <a:moveTo>
                    <a:pt x="306" y="266"/>
                  </a:moveTo>
                  <a:cubicBezTo>
                    <a:pt x="305" y="266"/>
                    <a:pt x="305" y="266"/>
                    <a:pt x="305" y="266"/>
                  </a:cubicBezTo>
                  <a:cubicBezTo>
                    <a:pt x="305" y="266"/>
                    <a:pt x="305" y="266"/>
                    <a:pt x="306" y="266"/>
                  </a:cubicBezTo>
                  <a:close/>
                  <a:moveTo>
                    <a:pt x="220" y="225"/>
                  </a:moveTo>
                  <a:cubicBezTo>
                    <a:pt x="220" y="226"/>
                    <a:pt x="220" y="226"/>
                    <a:pt x="219" y="226"/>
                  </a:cubicBezTo>
                  <a:cubicBezTo>
                    <a:pt x="220" y="225"/>
                    <a:pt x="220" y="225"/>
                    <a:pt x="220" y="225"/>
                  </a:cubicBezTo>
                  <a:close/>
                  <a:moveTo>
                    <a:pt x="203" y="218"/>
                  </a:moveTo>
                  <a:cubicBezTo>
                    <a:pt x="203" y="219"/>
                    <a:pt x="203" y="219"/>
                    <a:pt x="203" y="219"/>
                  </a:cubicBezTo>
                  <a:cubicBezTo>
                    <a:pt x="203" y="218"/>
                    <a:pt x="203" y="218"/>
                    <a:pt x="203" y="218"/>
                  </a:cubicBezTo>
                  <a:close/>
                  <a:moveTo>
                    <a:pt x="114" y="184"/>
                  </a:moveTo>
                  <a:cubicBezTo>
                    <a:pt x="115" y="185"/>
                    <a:pt x="114" y="185"/>
                    <a:pt x="114" y="185"/>
                  </a:cubicBezTo>
                  <a:cubicBezTo>
                    <a:pt x="114" y="185"/>
                    <a:pt x="114" y="184"/>
                    <a:pt x="114" y="184"/>
                  </a:cubicBezTo>
                  <a:close/>
                  <a:moveTo>
                    <a:pt x="38" y="160"/>
                  </a:moveTo>
                  <a:cubicBezTo>
                    <a:pt x="39" y="159"/>
                    <a:pt x="40" y="160"/>
                    <a:pt x="41" y="160"/>
                  </a:cubicBezTo>
                  <a:cubicBezTo>
                    <a:pt x="40" y="162"/>
                    <a:pt x="39" y="160"/>
                    <a:pt x="38" y="160"/>
                  </a:cubicBezTo>
                  <a:close/>
                  <a:moveTo>
                    <a:pt x="243" y="234"/>
                  </a:moveTo>
                  <a:cubicBezTo>
                    <a:pt x="242" y="235"/>
                    <a:pt x="242" y="234"/>
                    <a:pt x="242" y="234"/>
                  </a:cubicBezTo>
                  <a:cubicBezTo>
                    <a:pt x="241" y="233"/>
                    <a:pt x="241" y="234"/>
                    <a:pt x="240" y="233"/>
                  </a:cubicBezTo>
                  <a:cubicBezTo>
                    <a:pt x="241" y="233"/>
                    <a:pt x="240" y="233"/>
                    <a:pt x="240" y="233"/>
                  </a:cubicBezTo>
                  <a:cubicBezTo>
                    <a:pt x="239" y="232"/>
                    <a:pt x="239" y="232"/>
                    <a:pt x="239" y="232"/>
                  </a:cubicBezTo>
                  <a:cubicBezTo>
                    <a:pt x="238" y="232"/>
                    <a:pt x="239" y="232"/>
                    <a:pt x="239" y="232"/>
                  </a:cubicBezTo>
                  <a:cubicBezTo>
                    <a:pt x="240" y="232"/>
                    <a:pt x="240" y="232"/>
                    <a:pt x="240" y="232"/>
                  </a:cubicBezTo>
                  <a:cubicBezTo>
                    <a:pt x="241" y="233"/>
                    <a:pt x="243" y="233"/>
                    <a:pt x="243" y="234"/>
                  </a:cubicBezTo>
                  <a:close/>
                  <a:moveTo>
                    <a:pt x="237" y="231"/>
                  </a:moveTo>
                  <a:cubicBezTo>
                    <a:pt x="237" y="230"/>
                    <a:pt x="237" y="231"/>
                    <a:pt x="238" y="231"/>
                  </a:cubicBezTo>
                  <a:cubicBezTo>
                    <a:pt x="237" y="232"/>
                    <a:pt x="237" y="232"/>
                    <a:pt x="237" y="231"/>
                  </a:cubicBezTo>
                  <a:close/>
                  <a:moveTo>
                    <a:pt x="124" y="188"/>
                  </a:moveTo>
                  <a:cubicBezTo>
                    <a:pt x="124" y="187"/>
                    <a:pt x="125" y="187"/>
                    <a:pt x="125" y="187"/>
                  </a:cubicBezTo>
                  <a:cubicBezTo>
                    <a:pt x="125" y="188"/>
                    <a:pt x="124" y="188"/>
                    <a:pt x="124" y="188"/>
                  </a:cubicBezTo>
                  <a:close/>
                  <a:moveTo>
                    <a:pt x="121" y="186"/>
                  </a:moveTo>
                  <a:cubicBezTo>
                    <a:pt x="121" y="187"/>
                    <a:pt x="120" y="186"/>
                    <a:pt x="120" y="186"/>
                  </a:cubicBezTo>
                  <a:cubicBezTo>
                    <a:pt x="120" y="186"/>
                    <a:pt x="121" y="186"/>
                    <a:pt x="121" y="186"/>
                  </a:cubicBezTo>
                  <a:close/>
                  <a:moveTo>
                    <a:pt x="119" y="185"/>
                  </a:moveTo>
                  <a:cubicBezTo>
                    <a:pt x="119" y="186"/>
                    <a:pt x="119" y="186"/>
                    <a:pt x="118" y="186"/>
                  </a:cubicBezTo>
                  <a:cubicBezTo>
                    <a:pt x="118" y="186"/>
                    <a:pt x="119" y="185"/>
                    <a:pt x="119" y="185"/>
                  </a:cubicBezTo>
                  <a:close/>
                  <a:moveTo>
                    <a:pt x="72" y="171"/>
                  </a:moveTo>
                  <a:cubicBezTo>
                    <a:pt x="72" y="170"/>
                    <a:pt x="72" y="170"/>
                    <a:pt x="72" y="170"/>
                  </a:cubicBezTo>
                  <a:cubicBezTo>
                    <a:pt x="72" y="169"/>
                    <a:pt x="72" y="169"/>
                    <a:pt x="72" y="169"/>
                  </a:cubicBezTo>
                  <a:cubicBezTo>
                    <a:pt x="73" y="170"/>
                    <a:pt x="73" y="170"/>
                    <a:pt x="73" y="170"/>
                  </a:cubicBezTo>
                  <a:lnTo>
                    <a:pt x="72" y="171"/>
                  </a:lnTo>
                  <a:close/>
                  <a:moveTo>
                    <a:pt x="246" y="236"/>
                  </a:moveTo>
                  <a:cubicBezTo>
                    <a:pt x="246" y="235"/>
                    <a:pt x="246" y="235"/>
                    <a:pt x="246" y="235"/>
                  </a:cubicBezTo>
                  <a:cubicBezTo>
                    <a:pt x="246" y="234"/>
                    <a:pt x="247" y="236"/>
                    <a:pt x="246" y="236"/>
                  </a:cubicBezTo>
                  <a:close/>
                  <a:moveTo>
                    <a:pt x="127" y="188"/>
                  </a:moveTo>
                  <a:cubicBezTo>
                    <a:pt x="127" y="188"/>
                    <a:pt x="126" y="188"/>
                    <a:pt x="126" y="188"/>
                  </a:cubicBezTo>
                  <a:cubicBezTo>
                    <a:pt x="126" y="187"/>
                    <a:pt x="127" y="188"/>
                    <a:pt x="127" y="188"/>
                  </a:cubicBezTo>
                  <a:close/>
                  <a:moveTo>
                    <a:pt x="124" y="187"/>
                  </a:moveTo>
                  <a:cubicBezTo>
                    <a:pt x="124" y="187"/>
                    <a:pt x="123" y="187"/>
                    <a:pt x="123" y="187"/>
                  </a:cubicBezTo>
                  <a:cubicBezTo>
                    <a:pt x="123" y="187"/>
                    <a:pt x="124" y="186"/>
                    <a:pt x="124" y="187"/>
                  </a:cubicBezTo>
                  <a:close/>
                  <a:moveTo>
                    <a:pt x="73" y="170"/>
                  </a:moveTo>
                  <a:cubicBezTo>
                    <a:pt x="73" y="169"/>
                    <a:pt x="74" y="169"/>
                    <a:pt x="74" y="169"/>
                  </a:cubicBezTo>
                  <a:cubicBezTo>
                    <a:pt x="74" y="170"/>
                    <a:pt x="73" y="170"/>
                    <a:pt x="73" y="170"/>
                  </a:cubicBezTo>
                  <a:close/>
                  <a:moveTo>
                    <a:pt x="56" y="164"/>
                  </a:moveTo>
                  <a:cubicBezTo>
                    <a:pt x="55" y="164"/>
                    <a:pt x="55" y="164"/>
                    <a:pt x="55" y="164"/>
                  </a:cubicBezTo>
                  <a:cubicBezTo>
                    <a:pt x="55" y="164"/>
                    <a:pt x="55" y="164"/>
                    <a:pt x="56" y="164"/>
                  </a:cubicBezTo>
                  <a:close/>
                  <a:moveTo>
                    <a:pt x="248" y="235"/>
                  </a:moveTo>
                  <a:cubicBezTo>
                    <a:pt x="248" y="236"/>
                    <a:pt x="248" y="236"/>
                    <a:pt x="248" y="236"/>
                  </a:cubicBezTo>
                  <a:cubicBezTo>
                    <a:pt x="248" y="235"/>
                    <a:pt x="248" y="235"/>
                    <a:pt x="248" y="235"/>
                  </a:cubicBezTo>
                  <a:close/>
                  <a:moveTo>
                    <a:pt x="55" y="163"/>
                  </a:moveTo>
                  <a:cubicBezTo>
                    <a:pt x="55" y="164"/>
                    <a:pt x="54" y="163"/>
                    <a:pt x="54" y="164"/>
                  </a:cubicBezTo>
                  <a:cubicBezTo>
                    <a:pt x="54" y="163"/>
                    <a:pt x="55" y="163"/>
                    <a:pt x="55" y="163"/>
                  </a:cubicBezTo>
                  <a:close/>
                  <a:moveTo>
                    <a:pt x="54" y="163"/>
                  </a:moveTo>
                  <a:cubicBezTo>
                    <a:pt x="54" y="163"/>
                    <a:pt x="53" y="163"/>
                    <a:pt x="53" y="163"/>
                  </a:cubicBezTo>
                  <a:cubicBezTo>
                    <a:pt x="53" y="163"/>
                    <a:pt x="54" y="163"/>
                    <a:pt x="54" y="163"/>
                  </a:cubicBezTo>
                  <a:close/>
                  <a:moveTo>
                    <a:pt x="52" y="163"/>
                  </a:moveTo>
                  <a:cubicBezTo>
                    <a:pt x="52" y="163"/>
                    <a:pt x="52" y="163"/>
                    <a:pt x="52" y="163"/>
                  </a:cubicBezTo>
                  <a:cubicBezTo>
                    <a:pt x="52" y="161"/>
                    <a:pt x="54" y="163"/>
                    <a:pt x="52" y="163"/>
                  </a:cubicBezTo>
                  <a:close/>
                  <a:moveTo>
                    <a:pt x="72" y="168"/>
                  </a:moveTo>
                  <a:cubicBezTo>
                    <a:pt x="72" y="169"/>
                    <a:pt x="72" y="168"/>
                    <a:pt x="71" y="168"/>
                  </a:cubicBezTo>
                  <a:cubicBezTo>
                    <a:pt x="72" y="168"/>
                    <a:pt x="72" y="168"/>
                    <a:pt x="72" y="168"/>
                  </a:cubicBezTo>
                  <a:close/>
                  <a:moveTo>
                    <a:pt x="70" y="168"/>
                  </a:moveTo>
                  <a:cubicBezTo>
                    <a:pt x="70" y="168"/>
                    <a:pt x="70" y="168"/>
                    <a:pt x="70" y="168"/>
                  </a:cubicBezTo>
                  <a:cubicBezTo>
                    <a:pt x="70" y="167"/>
                    <a:pt x="70" y="168"/>
                    <a:pt x="70" y="168"/>
                  </a:cubicBezTo>
                  <a:close/>
                  <a:moveTo>
                    <a:pt x="69" y="168"/>
                  </a:moveTo>
                  <a:cubicBezTo>
                    <a:pt x="67" y="167"/>
                    <a:pt x="67" y="167"/>
                    <a:pt x="67" y="167"/>
                  </a:cubicBezTo>
                  <a:cubicBezTo>
                    <a:pt x="68" y="165"/>
                    <a:pt x="68" y="167"/>
                    <a:pt x="69" y="167"/>
                  </a:cubicBezTo>
                  <a:lnTo>
                    <a:pt x="69" y="168"/>
                  </a:lnTo>
                  <a:close/>
                  <a:moveTo>
                    <a:pt x="116" y="181"/>
                  </a:moveTo>
                  <a:cubicBezTo>
                    <a:pt x="117" y="180"/>
                    <a:pt x="118" y="181"/>
                    <a:pt x="119" y="181"/>
                  </a:cubicBezTo>
                  <a:cubicBezTo>
                    <a:pt x="122" y="182"/>
                    <a:pt x="122" y="182"/>
                    <a:pt x="122" y="182"/>
                  </a:cubicBezTo>
                  <a:cubicBezTo>
                    <a:pt x="123" y="182"/>
                    <a:pt x="124" y="182"/>
                    <a:pt x="125" y="183"/>
                  </a:cubicBezTo>
                  <a:cubicBezTo>
                    <a:pt x="123" y="184"/>
                    <a:pt x="122" y="183"/>
                    <a:pt x="120" y="183"/>
                  </a:cubicBezTo>
                  <a:cubicBezTo>
                    <a:pt x="119" y="183"/>
                    <a:pt x="117" y="182"/>
                    <a:pt x="116" y="181"/>
                  </a:cubicBezTo>
                  <a:close/>
                  <a:moveTo>
                    <a:pt x="114" y="180"/>
                  </a:moveTo>
                  <a:cubicBezTo>
                    <a:pt x="114" y="181"/>
                    <a:pt x="114" y="181"/>
                    <a:pt x="114" y="181"/>
                  </a:cubicBezTo>
                  <a:cubicBezTo>
                    <a:pt x="114" y="180"/>
                    <a:pt x="114" y="180"/>
                    <a:pt x="114" y="180"/>
                  </a:cubicBezTo>
                  <a:close/>
                  <a:moveTo>
                    <a:pt x="72" y="166"/>
                  </a:moveTo>
                  <a:cubicBezTo>
                    <a:pt x="72" y="166"/>
                    <a:pt x="72" y="166"/>
                    <a:pt x="72" y="166"/>
                  </a:cubicBezTo>
                  <a:cubicBezTo>
                    <a:pt x="72" y="166"/>
                    <a:pt x="72" y="166"/>
                    <a:pt x="72" y="166"/>
                  </a:cubicBezTo>
                  <a:close/>
                  <a:moveTo>
                    <a:pt x="343" y="280"/>
                  </a:moveTo>
                  <a:cubicBezTo>
                    <a:pt x="343" y="281"/>
                    <a:pt x="343" y="281"/>
                    <a:pt x="343" y="281"/>
                  </a:cubicBezTo>
                  <a:cubicBezTo>
                    <a:pt x="342" y="280"/>
                    <a:pt x="342" y="280"/>
                    <a:pt x="342" y="280"/>
                  </a:cubicBezTo>
                  <a:cubicBezTo>
                    <a:pt x="342" y="280"/>
                    <a:pt x="342" y="280"/>
                    <a:pt x="343" y="280"/>
                  </a:cubicBezTo>
                  <a:close/>
                  <a:moveTo>
                    <a:pt x="339" y="278"/>
                  </a:moveTo>
                  <a:cubicBezTo>
                    <a:pt x="336" y="277"/>
                    <a:pt x="336" y="277"/>
                    <a:pt x="336" y="277"/>
                  </a:cubicBezTo>
                  <a:cubicBezTo>
                    <a:pt x="337" y="275"/>
                    <a:pt x="337" y="276"/>
                    <a:pt x="338" y="277"/>
                  </a:cubicBezTo>
                  <a:cubicBezTo>
                    <a:pt x="338" y="277"/>
                    <a:pt x="340" y="277"/>
                    <a:pt x="339" y="278"/>
                  </a:cubicBezTo>
                  <a:close/>
                  <a:moveTo>
                    <a:pt x="86" y="170"/>
                  </a:moveTo>
                  <a:cubicBezTo>
                    <a:pt x="86" y="169"/>
                    <a:pt x="87" y="170"/>
                    <a:pt x="88" y="170"/>
                  </a:cubicBezTo>
                  <a:cubicBezTo>
                    <a:pt x="90" y="170"/>
                    <a:pt x="90" y="170"/>
                    <a:pt x="90" y="170"/>
                  </a:cubicBezTo>
                  <a:cubicBezTo>
                    <a:pt x="94" y="172"/>
                    <a:pt x="94" y="172"/>
                    <a:pt x="94" y="172"/>
                  </a:cubicBezTo>
                  <a:cubicBezTo>
                    <a:pt x="95" y="172"/>
                    <a:pt x="95" y="173"/>
                    <a:pt x="96" y="173"/>
                  </a:cubicBezTo>
                  <a:cubicBezTo>
                    <a:pt x="97" y="173"/>
                    <a:pt x="96" y="174"/>
                    <a:pt x="96" y="174"/>
                  </a:cubicBezTo>
                  <a:cubicBezTo>
                    <a:pt x="95" y="173"/>
                    <a:pt x="95" y="173"/>
                    <a:pt x="95" y="173"/>
                  </a:cubicBezTo>
                  <a:cubicBezTo>
                    <a:pt x="91" y="172"/>
                    <a:pt x="91" y="172"/>
                    <a:pt x="91" y="172"/>
                  </a:cubicBezTo>
                  <a:cubicBezTo>
                    <a:pt x="89" y="171"/>
                    <a:pt x="87" y="171"/>
                    <a:pt x="86" y="170"/>
                  </a:cubicBezTo>
                  <a:close/>
                  <a:moveTo>
                    <a:pt x="83" y="169"/>
                  </a:moveTo>
                  <a:cubicBezTo>
                    <a:pt x="83" y="168"/>
                    <a:pt x="84" y="169"/>
                    <a:pt x="85" y="169"/>
                  </a:cubicBezTo>
                  <a:cubicBezTo>
                    <a:pt x="85" y="170"/>
                    <a:pt x="84" y="169"/>
                    <a:pt x="83" y="169"/>
                  </a:cubicBezTo>
                  <a:close/>
                  <a:moveTo>
                    <a:pt x="82" y="169"/>
                  </a:moveTo>
                  <a:cubicBezTo>
                    <a:pt x="82" y="170"/>
                    <a:pt x="81" y="168"/>
                    <a:pt x="80" y="168"/>
                  </a:cubicBezTo>
                  <a:cubicBezTo>
                    <a:pt x="80" y="168"/>
                    <a:pt x="79" y="168"/>
                    <a:pt x="79" y="167"/>
                  </a:cubicBezTo>
                  <a:cubicBezTo>
                    <a:pt x="79" y="166"/>
                    <a:pt x="80" y="168"/>
                    <a:pt x="81" y="167"/>
                  </a:cubicBezTo>
                  <a:cubicBezTo>
                    <a:pt x="81" y="168"/>
                    <a:pt x="82" y="168"/>
                    <a:pt x="82" y="169"/>
                  </a:cubicBezTo>
                  <a:close/>
                  <a:moveTo>
                    <a:pt x="40" y="155"/>
                  </a:moveTo>
                  <a:cubicBezTo>
                    <a:pt x="40" y="156"/>
                    <a:pt x="39" y="155"/>
                    <a:pt x="39" y="155"/>
                  </a:cubicBezTo>
                  <a:cubicBezTo>
                    <a:pt x="39" y="155"/>
                    <a:pt x="40" y="155"/>
                    <a:pt x="40" y="155"/>
                  </a:cubicBezTo>
                  <a:close/>
                  <a:moveTo>
                    <a:pt x="75" y="166"/>
                  </a:moveTo>
                  <a:cubicBezTo>
                    <a:pt x="72" y="165"/>
                    <a:pt x="72" y="165"/>
                    <a:pt x="72" y="165"/>
                  </a:cubicBezTo>
                  <a:cubicBezTo>
                    <a:pt x="71" y="164"/>
                    <a:pt x="70" y="164"/>
                    <a:pt x="68" y="163"/>
                  </a:cubicBezTo>
                  <a:cubicBezTo>
                    <a:pt x="66" y="163"/>
                    <a:pt x="66" y="163"/>
                    <a:pt x="66" y="163"/>
                  </a:cubicBezTo>
                  <a:cubicBezTo>
                    <a:pt x="65" y="162"/>
                    <a:pt x="66" y="162"/>
                    <a:pt x="66" y="162"/>
                  </a:cubicBezTo>
                  <a:cubicBezTo>
                    <a:pt x="67" y="162"/>
                    <a:pt x="67" y="162"/>
                    <a:pt x="67" y="162"/>
                  </a:cubicBezTo>
                  <a:cubicBezTo>
                    <a:pt x="69" y="163"/>
                    <a:pt x="69" y="163"/>
                    <a:pt x="69" y="163"/>
                  </a:cubicBezTo>
                  <a:cubicBezTo>
                    <a:pt x="70" y="164"/>
                    <a:pt x="76" y="165"/>
                    <a:pt x="78" y="166"/>
                  </a:cubicBezTo>
                  <a:cubicBezTo>
                    <a:pt x="78" y="166"/>
                    <a:pt x="78" y="167"/>
                    <a:pt x="78" y="167"/>
                  </a:cubicBezTo>
                  <a:cubicBezTo>
                    <a:pt x="78" y="168"/>
                    <a:pt x="77" y="166"/>
                    <a:pt x="75" y="166"/>
                  </a:cubicBezTo>
                  <a:close/>
                  <a:moveTo>
                    <a:pt x="328" y="271"/>
                  </a:moveTo>
                  <a:cubicBezTo>
                    <a:pt x="328" y="270"/>
                    <a:pt x="329" y="270"/>
                    <a:pt x="329" y="271"/>
                  </a:cubicBezTo>
                  <a:cubicBezTo>
                    <a:pt x="330" y="270"/>
                    <a:pt x="330" y="271"/>
                    <a:pt x="331" y="271"/>
                  </a:cubicBezTo>
                  <a:cubicBezTo>
                    <a:pt x="330" y="272"/>
                    <a:pt x="330" y="271"/>
                    <a:pt x="329" y="271"/>
                  </a:cubicBezTo>
                  <a:cubicBezTo>
                    <a:pt x="329" y="272"/>
                    <a:pt x="328" y="271"/>
                    <a:pt x="328" y="271"/>
                  </a:cubicBezTo>
                  <a:close/>
                  <a:moveTo>
                    <a:pt x="64" y="162"/>
                  </a:moveTo>
                  <a:cubicBezTo>
                    <a:pt x="64" y="162"/>
                    <a:pt x="64" y="162"/>
                    <a:pt x="64" y="162"/>
                  </a:cubicBezTo>
                  <a:cubicBezTo>
                    <a:pt x="64" y="161"/>
                    <a:pt x="64" y="162"/>
                    <a:pt x="64" y="162"/>
                  </a:cubicBezTo>
                  <a:close/>
                  <a:moveTo>
                    <a:pt x="55" y="157"/>
                  </a:moveTo>
                  <a:cubicBezTo>
                    <a:pt x="55" y="158"/>
                    <a:pt x="55" y="158"/>
                    <a:pt x="54" y="158"/>
                  </a:cubicBezTo>
                  <a:cubicBezTo>
                    <a:pt x="54" y="157"/>
                    <a:pt x="55" y="158"/>
                    <a:pt x="55" y="157"/>
                  </a:cubicBezTo>
                  <a:close/>
                  <a:moveTo>
                    <a:pt x="52" y="156"/>
                  </a:moveTo>
                  <a:cubicBezTo>
                    <a:pt x="52" y="156"/>
                    <a:pt x="51" y="157"/>
                    <a:pt x="51" y="156"/>
                  </a:cubicBezTo>
                  <a:cubicBezTo>
                    <a:pt x="51" y="156"/>
                    <a:pt x="52" y="156"/>
                    <a:pt x="52" y="156"/>
                  </a:cubicBezTo>
                  <a:close/>
                  <a:moveTo>
                    <a:pt x="50" y="155"/>
                  </a:moveTo>
                  <a:cubicBezTo>
                    <a:pt x="50" y="156"/>
                    <a:pt x="50" y="156"/>
                    <a:pt x="50" y="156"/>
                  </a:cubicBezTo>
                  <a:cubicBezTo>
                    <a:pt x="50" y="156"/>
                    <a:pt x="50" y="155"/>
                    <a:pt x="50" y="155"/>
                  </a:cubicBezTo>
                  <a:close/>
                  <a:moveTo>
                    <a:pt x="39" y="152"/>
                  </a:moveTo>
                  <a:cubicBezTo>
                    <a:pt x="40" y="151"/>
                    <a:pt x="41" y="152"/>
                    <a:pt x="42" y="152"/>
                  </a:cubicBezTo>
                  <a:cubicBezTo>
                    <a:pt x="41" y="154"/>
                    <a:pt x="40" y="152"/>
                    <a:pt x="39" y="152"/>
                  </a:cubicBezTo>
                  <a:close/>
                  <a:moveTo>
                    <a:pt x="49" y="154"/>
                  </a:moveTo>
                  <a:cubicBezTo>
                    <a:pt x="48" y="155"/>
                    <a:pt x="48" y="155"/>
                    <a:pt x="48" y="155"/>
                  </a:cubicBezTo>
                  <a:cubicBezTo>
                    <a:pt x="48" y="154"/>
                    <a:pt x="48" y="154"/>
                    <a:pt x="49" y="154"/>
                  </a:cubicBezTo>
                  <a:close/>
                  <a:moveTo>
                    <a:pt x="47" y="154"/>
                  </a:moveTo>
                  <a:cubicBezTo>
                    <a:pt x="47" y="154"/>
                    <a:pt x="46" y="154"/>
                    <a:pt x="46" y="154"/>
                  </a:cubicBezTo>
                  <a:cubicBezTo>
                    <a:pt x="46" y="154"/>
                    <a:pt x="47" y="154"/>
                    <a:pt x="47" y="154"/>
                  </a:cubicBezTo>
                  <a:close/>
                  <a:moveTo>
                    <a:pt x="437" y="322"/>
                  </a:moveTo>
                  <a:cubicBezTo>
                    <a:pt x="438" y="320"/>
                    <a:pt x="439" y="321"/>
                    <a:pt x="439" y="321"/>
                  </a:cubicBezTo>
                  <a:cubicBezTo>
                    <a:pt x="438" y="322"/>
                    <a:pt x="438" y="322"/>
                    <a:pt x="437" y="322"/>
                  </a:cubicBezTo>
                  <a:close/>
                  <a:moveTo>
                    <a:pt x="470" y="289"/>
                  </a:moveTo>
                  <a:cubicBezTo>
                    <a:pt x="470" y="289"/>
                    <a:pt x="470" y="289"/>
                    <a:pt x="470" y="289"/>
                  </a:cubicBezTo>
                  <a:cubicBezTo>
                    <a:pt x="470" y="289"/>
                    <a:pt x="470" y="289"/>
                    <a:pt x="470" y="289"/>
                  </a:cubicBezTo>
                  <a:close/>
                  <a:moveTo>
                    <a:pt x="483" y="288"/>
                  </a:moveTo>
                  <a:cubicBezTo>
                    <a:pt x="482" y="289"/>
                    <a:pt x="482" y="287"/>
                    <a:pt x="483" y="286"/>
                  </a:cubicBezTo>
                  <a:cubicBezTo>
                    <a:pt x="483" y="287"/>
                    <a:pt x="482" y="287"/>
                    <a:pt x="483" y="288"/>
                  </a:cubicBezTo>
                  <a:close/>
                  <a:moveTo>
                    <a:pt x="482" y="286"/>
                  </a:moveTo>
                  <a:cubicBezTo>
                    <a:pt x="482" y="286"/>
                    <a:pt x="482" y="287"/>
                    <a:pt x="482" y="286"/>
                  </a:cubicBezTo>
                  <a:cubicBezTo>
                    <a:pt x="482" y="286"/>
                    <a:pt x="483" y="286"/>
                    <a:pt x="482" y="286"/>
                  </a:cubicBezTo>
                  <a:close/>
                  <a:moveTo>
                    <a:pt x="57" y="81"/>
                  </a:moveTo>
                  <a:cubicBezTo>
                    <a:pt x="57" y="80"/>
                    <a:pt x="58" y="81"/>
                    <a:pt x="58" y="81"/>
                  </a:cubicBezTo>
                  <a:cubicBezTo>
                    <a:pt x="58" y="82"/>
                    <a:pt x="57" y="81"/>
                    <a:pt x="57" y="81"/>
                  </a:cubicBezTo>
                  <a:close/>
                  <a:moveTo>
                    <a:pt x="488" y="284"/>
                  </a:moveTo>
                  <a:cubicBezTo>
                    <a:pt x="486" y="285"/>
                    <a:pt x="488" y="282"/>
                    <a:pt x="488" y="284"/>
                  </a:cubicBezTo>
                  <a:close/>
                  <a:moveTo>
                    <a:pt x="494" y="278"/>
                  </a:moveTo>
                  <a:cubicBezTo>
                    <a:pt x="496" y="277"/>
                    <a:pt x="493" y="280"/>
                    <a:pt x="494" y="278"/>
                  </a:cubicBezTo>
                  <a:close/>
                  <a:moveTo>
                    <a:pt x="498" y="281"/>
                  </a:moveTo>
                  <a:cubicBezTo>
                    <a:pt x="497" y="281"/>
                    <a:pt x="497" y="281"/>
                    <a:pt x="497" y="281"/>
                  </a:cubicBezTo>
                  <a:cubicBezTo>
                    <a:pt x="498" y="280"/>
                    <a:pt x="498" y="281"/>
                    <a:pt x="498" y="281"/>
                  </a:cubicBezTo>
                  <a:close/>
                  <a:moveTo>
                    <a:pt x="497" y="281"/>
                  </a:moveTo>
                  <a:cubicBezTo>
                    <a:pt x="496" y="280"/>
                    <a:pt x="496" y="280"/>
                    <a:pt x="497" y="279"/>
                  </a:cubicBezTo>
                  <a:cubicBezTo>
                    <a:pt x="498" y="279"/>
                    <a:pt x="497" y="280"/>
                    <a:pt x="497" y="281"/>
                  </a:cubicBezTo>
                  <a:close/>
                  <a:moveTo>
                    <a:pt x="495" y="279"/>
                  </a:moveTo>
                  <a:cubicBezTo>
                    <a:pt x="495" y="279"/>
                    <a:pt x="495" y="280"/>
                    <a:pt x="496" y="279"/>
                  </a:cubicBezTo>
                  <a:cubicBezTo>
                    <a:pt x="496" y="280"/>
                    <a:pt x="495" y="280"/>
                    <a:pt x="495" y="279"/>
                  </a:cubicBezTo>
                  <a:close/>
                  <a:moveTo>
                    <a:pt x="494" y="277"/>
                  </a:moveTo>
                  <a:cubicBezTo>
                    <a:pt x="494" y="278"/>
                    <a:pt x="493" y="277"/>
                    <a:pt x="493" y="277"/>
                  </a:cubicBezTo>
                  <a:cubicBezTo>
                    <a:pt x="493" y="277"/>
                    <a:pt x="493" y="277"/>
                    <a:pt x="493" y="277"/>
                  </a:cubicBezTo>
                  <a:cubicBezTo>
                    <a:pt x="493" y="276"/>
                    <a:pt x="493" y="277"/>
                    <a:pt x="493" y="277"/>
                  </a:cubicBezTo>
                  <a:lnTo>
                    <a:pt x="494" y="277"/>
                  </a:lnTo>
                  <a:close/>
                  <a:moveTo>
                    <a:pt x="62" y="69"/>
                  </a:moveTo>
                  <a:cubicBezTo>
                    <a:pt x="62" y="69"/>
                    <a:pt x="62" y="69"/>
                    <a:pt x="62" y="69"/>
                  </a:cubicBezTo>
                  <a:cubicBezTo>
                    <a:pt x="62" y="69"/>
                    <a:pt x="62" y="68"/>
                    <a:pt x="62" y="69"/>
                  </a:cubicBezTo>
                  <a:close/>
                  <a:moveTo>
                    <a:pt x="504" y="271"/>
                  </a:moveTo>
                  <a:cubicBezTo>
                    <a:pt x="504" y="272"/>
                    <a:pt x="505" y="272"/>
                    <a:pt x="505" y="273"/>
                  </a:cubicBezTo>
                  <a:cubicBezTo>
                    <a:pt x="504" y="274"/>
                    <a:pt x="504" y="274"/>
                    <a:pt x="503" y="273"/>
                  </a:cubicBezTo>
                  <a:cubicBezTo>
                    <a:pt x="504" y="273"/>
                    <a:pt x="502" y="273"/>
                    <a:pt x="503" y="272"/>
                  </a:cubicBezTo>
                  <a:cubicBezTo>
                    <a:pt x="502" y="272"/>
                    <a:pt x="501" y="271"/>
                    <a:pt x="501" y="270"/>
                  </a:cubicBezTo>
                  <a:cubicBezTo>
                    <a:pt x="500" y="272"/>
                    <a:pt x="501" y="269"/>
                    <a:pt x="501" y="270"/>
                  </a:cubicBezTo>
                  <a:cubicBezTo>
                    <a:pt x="503" y="269"/>
                    <a:pt x="502" y="272"/>
                    <a:pt x="504" y="271"/>
                  </a:cubicBezTo>
                  <a:close/>
                  <a:moveTo>
                    <a:pt x="498" y="269"/>
                  </a:moveTo>
                  <a:cubicBezTo>
                    <a:pt x="498" y="269"/>
                    <a:pt x="498" y="269"/>
                    <a:pt x="498" y="269"/>
                  </a:cubicBezTo>
                  <a:cubicBezTo>
                    <a:pt x="498" y="269"/>
                    <a:pt x="498" y="269"/>
                    <a:pt x="498" y="269"/>
                  </a:cubicBezTo>
                  <a:close/>
                  <a:moveTo>
                    <a:pt x="67" y="59"/>
                  </a:moveTo>
                  <a:cubicBezTo>
                    <a:pt x="67" y="60"/>
                    <a:pt x="67" y="60"/>
                    <a:pt x="66" y="60"/>
                  </a:cubicBezTo>
                  <a:cubicBezTo>
                    <a:pt x="67" y="59"/>
                    <a:pt x="67" y="59"/>
                    <a:pt x="67" y="59"/>
                  </a:cubicBezTo>
                  <a:close/>
                  <a:moveTo>
                    <a:pt x="72" y="51"/>
                  </a:moveTo>
                  <a:cubicBezTo>
                    <a:pt x="72" y="51"/>
                    <a:pt x="72" y="51"/>
                    <a:pt x="71" y="51"/>
                  </a:cubicBezTo>
                  <a:cubicBezTo>
                    <a:pt x="72" y="50"/>
                    <a:pt x="72" y="50"/>
                    <a:pt x="72" y="51"/>
                  </a:cubicBezTo>
                  <a:close/>
                  <a:moveTo>
                    <a:pt x="71" y="50"/>
                  </a:moveTo>
                  <a:cubicBezTo>
                    <a:pt x="71" y="50"/>
                    <a:pt x="71" y="50"/>
                    <a:pt x="70" y="50"/>
                  </a:cubicBezTo>
                  <a:cubicBezTo>
                    <a:pt x="69" y="50"/>
                    <a:pt x="69" y="50"/>
                    <a:pt x="69" y="50"/>
                  </a:cubicBezTo>
                  <a:cubicBezTo>
                    <a:pt x="70" y="49"/>
                    <a:pt x="70" y="49"/>
                    <a:pt x="70" y="49"/>
                  </a:cubicBezTo>
                  <a:lnTo>
                    <a:pt x="71" y="50"/>
                  </a:lnTo>
                  <a:close/>
                  <a:moveTo>
                    <a:pt x="91" y="54"/>
                  </a:moveTo>
                  <a:cubicBezTo>
                    <a:pt x="91" y="54"/>
                    <a:pt x="91" y="55"/>
                    <a:pt x="91" y="54"/>
                  </a:cubicBezTo>
                  <a:cubicBezTo>
                    <a:pt x="91" y="54"/>
                    <a:pt x="91" y="54"/>
                    <a:pt x="91" y="54"/>
                  </a:cubicBezTo>
                  <a:close/>
                  <a:moveTo>
                    <a:pt x="89" y="53"/>
                  </a:moveTo>
                  <a:cubicBezTo>
                    <a:pt x="89" y="54"/>
                    <a:pt x="88" y="54"/>
                    <a:pt x="88" y="53"/>
                  </a:cubicBezTo>
                  <a:cubicBezTo>
                    <a:pt x="89" y="53"/>
                    <a:pt x="89" y="53"/>
                    <a:pt x="89" y="53"/>
                  </a:cubicBezTo>
                  <a:close/>
                  <a:moveTo>
                    <a:pt x="97" y="55"/>
                  </a:moveTo>
                  <a:cubicBezTo>
                    <a:pt x="97" y="56"/>
                    <a:pt x="95" y="56"/>
                    <a:pt x="96" y="55"/>
                  </a:cubicBezTo>
                  <a:cubicBezTo>
                    <a:pt x="97" y="55"/>
                    <a:pt x="97" y="55"/>
                    <a:pt x="97" y="55"/>
                  </a:cubicBezTo>
                  <a:cubicBezTo>
                    <a:pt x="97" y="55"/>
                    <a:pt x="97" y="55"/>
                    <a:pt x="97" y="55"/>
                  </a:cubicBezTo>
                  <a:close/>
                  <a:moveTo>
                    <a:pt x="83" y="51"/>
                  </a:moveTo>
                  <a:cubicBezTo>
                    <a:pt x="83" y="51"/>
                    <a:pt x="83" y="51"/>
                    <a:pt x="82" y="51"/>
                  </a:cubicBezTo>
                  <a:cubicBezTo>
                    <a:pt x="82" y="51"/>
                    <a:pt x="83" y="51"/>
                    <a:pt x="83" y="51"/>
                  </a:cubicBezTo>
                  <a:close/>
                  <a:moveTo>
                    <a:pt x="100" y="56"/>
                  </a:moveTo>
                  <a:cubicBezTo>
                    <a:pt x="100" y="56"/>
                    <a:pt x="99" y="56"/>
                    <a:pt x="99" y="56"/>
                  </a:cubicBezTo>
                  <a:cubicBezTo>
                    <a:pt x="99" y="56"/>
                    <a:pt x="100" y="55"/>
                    <a:pt x="100" y="56"/>
                  </a:cubicBezTo>
                  <a:close/>
                  <a:moveTo>
                    <a:pt x="65" y="41"/>
                  </a:moveTo>
                  <a:cubicBezTo>
                    <a:pt x="65" y="41"/>
                    <a:pt x="65" y="41"/>
                    <a:pt x="65" y="41"/>
                  </a:cubicBezTo>
                  <a:cubicBezTo>
                    <a:pt x="65" y="41"/>
                    <a:pt x="65" y="41"/>
                    <a:pt x="65" y="41"/>
                  </a:cubicBezTo>
                  <a:close/>
                  <a:moveTo>
                    <a:pt x="394" y="172"/>
                  </a:moveTo>
                  <a:cubicBezTo>
                    <a:pt x="394" y="173"/>
                    <a:pt x="394" y="172"/>
                    <a:pt x="393" y="172"/>
                  </a:cubicBezTo>
                  <a:cubicBezTo>
                    <a:pt x="394" y="172"/>
                    <a:pt x="394" y="172"/>
                    <a:pt x="394" y="172"/>
                  </a:cubicBezTo>
                  <a:close/>
                  <a:moveTo>
                    <a:pt x="389" y="168"/>
                  </a:moveTo>
                  <a:cubicBezTo>
                    <a:pt x="391" y="166"/>
                    <a:pt x="390" y="169"/>
                    <a:pt x="391" y="169"/>
                  </a:cubicBezTo>
                  <a:cubicBezTo>
                    <a:pt x="389" y="171"/>
                    <a:pt x="390" y="168"/>
                    <a:pt x="389" y="168"/>
                  </a:cubicBezTo>
                  <a:close/>
                  <a:moveTo>
                    <a:pt x="387" y="168"/>
                  </a:moveTo>
                  <a:cubicBezTo>
                    <a:pt x="386" y="168"/>
                    <a:pt x="386" y="168"/>
                    <a:pt x="386" y="167"/>
                  </a:cubicBezTo>
                  <a:cubicBezTo>
                    <a:pt x="386" y="166"/>
                    <a:pt x="388" y="167"/>
                    <a:pt x="387" y="168"/>
                  </a:cubicBezTo>
                  <a:close/>
                  <a:moveTo>
                    <a:pt x="379" y="164"/>
                  </a:moveTo>
                  <a:cubicBezTo>
                    <a:pt x="378" y="163"/>
                    <a:pt x="381" y="162"/>
                    <a:pt x="381" y="163"/>
                  </a:cubicBezTo>
                  <a:cubicBezTo>
                    <a:pt x="380" y="164"/>
                    <a:pt x="380" y="164"/>
                    <a:pt x="379" y="164"/>
                  </a:cubicBezTo>
                  <a:close/>
                  <a:moveTo>
                    <a:pt x="378" y="163"/>
                  </a:moveTo>
                  <a:cubicBezTo>
                    <a:pt x="378" y="164"/>
                    <a:pt x="378" y="163"/>
                    <a:pt x="378" y="163"/>
                  </a:cubicBezTo>
                  <a:cubicBezTo>
                    <a:pt x="378" y="162"/>
                    <a:pt x="378" y="163"/>
                    <a:pt x="378" y="163"/>
                  </a:cubicBezTo>
                  <a:close/>
                  <a:moveTo>
                    <a:pt x="378" y="163"/>
                  </a:moveTo>
                  <a:cubicBezTo>
                    <a:pt x="377" y="163"/>
                    <a:pt x="377" y="163"/>
                    <a:pt x="378" y="162"/>
                  </a:cubicBezTo>
                  <a:cubicBezTo>
                    <a:pt x="378" y="162"/>
                    <a:pt x="378" y="163"/>
                    <a:pt x="378" y="163"/>
                  </a:cubicBezTo>
                  <a:close/>
                  <a:moveTo>
                    <a:pt x="382" y="165"/>
                  </a:moveTo>
                  <a:cubicBezTo>
                    <a:pt x="384" y="164"/>
                    <a:pt x="384" y="164"/>
                    <a:pt x="385" y="165"/>
                  </a:cubicBezTo>
                  <a:cubicBezTo>
                    <a:pt x="384" y="165"/>
                    <a:pt x="383" y="166"/>
                    <a:pt x="382" y="165"/>
                  </a:cubicBezTo>
                  <a:close/>
                  <a:moveTo>
                    <a:pt x="382" y="164"/>
                  </a:moveTo>
                  <a:cubicBezTo>
                    <a:pt x="382" y="165"/>
                    <a:pt x="381" y="165"/>
                    <a:pt x="381" y="165"/>
                  </a:cubicBezTo>
                  <a:cubicBezTo>
                    <a:pt x="381" y="164"/>
                    <a:pt x="382" y="164"/>
                    <a:pt x="382" y="164"/>
                  </a:cubicBezTo>
                  <a:close/>
                  <a:moveTo>
                    <a:pt x="316" y="131"/>
                  </a:moveTo>
                  <a:cubicBezTo>
                    <a:pt x="316" y="132"/>
                    <a:pt x="315" y="131"/>
                    <a:pt x="316" y="130"/>
                  </a:cubicBezTo>
                  <a:cubicBezTo>
                    <a:pt x="316" y="130"/>
                    <a:pt x="316" y="131"/>
                    <a:pt x="316" y="131"/>
                  </a:cubicBezTo>
                  <a:close/>
                  <a:moveTo>
                    <a:pt x="359" y="152"/>
                  </a:moveTo>
                  <a:cubicBezTo>
                    <a:pt x="359" y="152"/>
                    <a:pt x="360" y="152"/>
                    <a:pt x="360" y="152"/>
                  </a:cubicBezTo>
                  <a:cubicBezTo>
                    <a:pt x="360" y="151"/>
                    <a:pt x="359" y="151"/>
                    <a:pt x="360" y="150"/>
                  </a:cubicBezTo>
                  <a:cubicBezTo>
                    <a:pt x="361" y="150"/>
                    <a:pt x="359" y="151"/>
                    <a:pt x="361" y="151"/>
                  </a:cubicBezTo>
                  <a:cubicBezTo>
                    <a:pt x="360" y="152"/>
                    <a:pt x="360" y="152"/>
                    <a:pt x="360" y="152"/>
                  </a:cubicBezTo>
                  <a:cubicBezTo>
                    <a:pt x="361" y="152"/>
                    <a:pt x="362" y="152"/>
                    <a:pt x="362" y="153"/>
                  </a:cubicBezTo>
                  <a:cubicBezTo>
                    <a:pt x="361" y="154"/>
                    <a:pt x="360" y="153"/>
                    <a:pt x="359" y="152"/>
                  </a:cubicBezTo>
                  <a:close/>
                  <a:moveTo>
                    <a:pt x="350" y="147"/>
                  </a:moveTo>
                  <a:cubicBezTo>
                    <a:pt x="348" y="148"/>
                    <a:pt x="348" y="146"/>
                    <a:pt x="348" y="145"/>
                  </a:cubicBezTo>
                  <a:cubicBezTo>
                    <a:pt x="348" y="145"/>
                    <a:pt x="347" y="147"/>
                    <a:pt x="347" y="146"/>
                  </a:cubicBezTo>
                  <a:cubicBezTo>
                    <a:pt x="348" y="143"/>
                    <a:pt x="350" y="145"/>
                    <a:pt x="350" y="147"/>
                  </a:cubicBezTo>
                  <a:close/>
                  <a:moveTo>
                    <a:pt x="346" y="145"/>
                  </a:moveTo>
                  <a:cubicBezTo>
                    <a:pt x="346" y="146"/>
                    <a:pt x="346" y="145"/>
                    <a:pt x="346" y="145"/>
                  </a:cubicBezTo>
                  <a:cubicBezTo>
                    <a:pt x="346" y="144"/>
                    <a:pt x="346" y="145"/>
                    <a:pt x="346" y="145"/>
                  </a:cubicBezTo>
                  <a:close/>
                  <a:moveTo>
                    <a:pt x="343" y="143"/>
                  </a:moveTo>
                  <a:cubicBezTo>
                    <a:pt x="342" y="144"/>
                    <a:pt x="340" y="143"/>
                    <a:pt x="341" y="141"/>
                  </a:cubicBezTo>
                  <a:cubicBezTo>
                    <a:pt x="342" y="141"/>
                    <a:pt x="342" y="142"/>
                    <a:pt x="343" y="143"/>
                  </a:cubicBezTo>
                  <a:close/>
                  <a:moveTo>
                    <a:pt x="335" y="138"/>
                  </a:moveTo>
                  <a:cubicBezTo>
                    <a:pt x="335" y="138"/>
                    <a:pt x="334" y="139"/>
                    <a:pt x="334" y="139"/>
                  </a:cubicBezTo>
                  <a:cubicBezTo>
                    <a:pt x="334" y="140"/>
                    <a:pt x="333" y="138"/>
                    <a:pt x="333" y="138"/>
                  </a:cubicBezTo>
                  <a:cubicBezTo>
                    <a:pt x="333" y="137"/>
                    <a:pt x="334" y="138"/>
                    <a:pt x="334" y="137"/>
                  </a:cubicBezTo>
                  <a:cubicBezTo>
                    <a:pt x="334" y="137"/>
                    <a:pt x="333" y="136"/>
                    <a:pt x="334" y="134"/>
                  </a:cubicBezTo>
                  <a:cubicBezTo>
                    <a:pt x="335" y="134"/>
                    <a:pt x="336" y="134"/>
                    <a:pt x="337" y="134"/>
                  </a:cubicBezTo>
                  <a:cubicBezTo>
                    <a:pt x="338" y="136"/>
                    <a:pt x="336" y="134"/>
                    <a:pt x="335" y="134"/>
                  </a:cubicBezTo>
                  <a:cubicBezTo>
                    <a:pt x="335" y="135"/>
                    <a:pt x="336" y="136"/>
                    <a:pt x="334" y="137"/>
                  </a:cubicBezTo>
                  <a:cubicBezTo>
                    <a:pt x="335" y="138"/>
                    <a:pt x="336" y="138"/>
                    <a:pt x="335" y="139"/>
                  </a:cubicBezTo>
                  <a:cubicBezTo>
                    <a:pt x="337" y="139"/>
                    <a:pt x="335" y="140"/>
                    <a:pt x="335" y="139"/>
                  </a:cubicBezTo>
                  <a:cubicBezTo>
                    <a:pt x="335" y="139"/>
                    <a:pt x="335" y="138"/>
                    <a:pt x="335" y="138"/>
                  </a:cubicBezTo>
                  <a:close/>
                  <a:moveTo>
                    <a:pt x="318" y="131"/>
                  </a:moveTo>
                  <a:cubicBezTo>
                    <a:pt x="317" y="131"/>
                    <a:pt x="317" y="131"/>
                    <a:pt x="317" y="131"/>
                  </a:cubicBezTo>
                  <a:cubicBezTo>
                    <a:pt x="317" y="131"/>
                    <a:pt x="317" y="131"/>
                    <a:pt x="318" y="131"/>
                  </a:cubicBezTo>
                  <a:close/>
                  <a:moveTo>
                    <a:pt x="378" y="161"/>
                  </a:moveTo>
                  <a:cubicBezTo>
                    <a:pt x="378" y="161"/>
                    <a:pt x="380" y="160"/>
                    <a:pt x="380" y="162"/>
                  </a:cubicBezTo>
                  <a:cubicBezTo>
                    <a:pt x="379" y="163"/>
                    <a:pt x="378" y="161"/>
                    <a:pt x="378" y="161"/>
                  </a:cubicBezTo>
                  <a:close/>
                  <a:moveTo>
                    <a:pt x="371" y="157"/>
                  </a:moveTo>
                  <a:cubicBezTo>
                    <a:pt x="370" y="158"/>
                    <a:pt x="370" y="157"/>
                    <a:pt x="370" y="157"/>
                  </a:cubicBezTo>
                  <a:cubicBezTo>
                    <a:pt x="369" y="157"/>
                    <a:pt x="369" y="157"/>
                    <a:pt x="369" y="157"/>
                  </a:cubicBezTo>
                  <a:cubicBezTo>
                    <a:pt x="369" y="156"/>
                    <a:pt x="370" y="157"/>
                    <a:pt x="370" y="157"/>
                  </a:cubicBezTo>
                  <a:lnTo>
                    <a:pt x="371" y="157"/>
                  </a:lnTo>
                  <a:close/>
                  <a:moveTo>
                    <a:pt x="366" y="154"/>
                  </a:moveTo>
                  <a:cubicBezTo>
                    <a:pt x="364" y="156"/>
                    <a:pt x="365" y="153"/>
                    <a:pt x="364" y="154"/>
                  </a:cubicBezTo>
                  <a:cubicBezTo>
                    <a:pt x="364" y="153"/>
                    <a:pt x="365" y="154"/>
                    <a:pt x="365" y="153"/>
                  </a:cubicBezTo>
                  <a:cubicBezTo>
                    <a:pt x="365" y="153"/>
                    <a:pt x="365" y="152"/>
                    <a:pt x="365" y="152"/>
                  </a:cubicBezTo>
                  <a:cubicBezTo>
                    <a:pt x="365" y="151"/>
                    <a:pt x="366" y="152"/>
                    <a:pt x="365" y="153"/>
                  </a:cubicBezTo>
                  <a:cubicBezTo>
                    <a:pt x="365" y="153"/>
                    <a:pt x="365" y="154"/>
                    <a:pt x="366" y="154"/>
                  </a:cubicBezTo>
                  <a:close/>
                  <a:moveTo>
                    <a:pt x="337" y="140"/>
                  </a:moveTo>
                  <a:cubicBezTo>
                    <a:pt x="337" y="140"/>
                    <a:pt x="338" y="139"/>
                    <a:pt x="338" y="138"/>
                  </a:cubicBezTo>
                  <a:cubicBezTo>
                    <a:pt x="339" y="139"/>
                    <a:pt x="338" y="142"/>
                    <a:pt x="337" y="140"/>
                  </a:cubicBezTo>
                  <a:close/>
                  <a:moveTo>
                    <a:pt x="327" y="133"/>
                  </a:moveTo>
                  <a:cubicBezTo>
                    <a:pt x="328" y="134"/>
                    <a:pt x="328" y="134"/>
                    <a:pt x="328" y="135"/>
                  </a:cubicBezTo>
                  <a:cubicBezTo>
                    <a:pt x="327" y="136"/>
                    <a:pt x="327" y="135"/>
                    <a:pt x="327" y="133"/>
                  </a:cubicBezTo>
                  <a:close/>
                  <a:moveTo>
                    <a:pt x="139" y="60"/>
                  </a:moveTo>
                  <a:cubicBezTo>
                    <a:pt x="140" y="58"/>
                    <a:pt x="141" y="59"/>
                    <a:pt x="142" y="60"/>
                  </a:cubicBezTo>
                  <a:cubicBezTo>
                    <a:pt x="142" y="61"/>
                    <a:pt x="140" y="61"/>
                    <a:pt x="141" y="60"/>
                  </a:cubicBezTo>
                  <a:cubicBezTo>
                    <a:pt x="140" y="61"/>
                    <a:pt x="140" y="60"/>
                    <a:pt x="139" y="60"/>
                  </a:cubicBezTo>
                  <a:close/>
                  <a:moveTo>
                    <a:pt x="137" y="60"/>
                  </a:moveTo>
                  <a:cubicBezTo>
                    <a:pt x="136" y="59"/>
                    <a:pt x="135" y="60"/>
                    <a:pt x="136" y="58"/>
                  </a:cubicBezTo>
                  <a:cubicBezTo>
                    <a:pt x="136" y="58"/>
                    <a:pt x="136" y="58"/>
                    <a:pt x="137" y="58"/>
                  </a:cubicBezTo>
                  <a:cubicBezTo>
                    <a:pt x="136" y="58"/>
                    <a:pt x="137" y="57"/>
                    <a:pt x="137" y="58"/>
                  </a:cubicBezTo>
                  <a:cubicBezTo>
                    <a:pt x="137" y="59"/>
                    <a:pt x="138" y="58"/>
                    <a:pt x="137" y="60"/>
                  </a:cubicBezTo>
                  <a:close/>
                  <a:moveTo>
                    <a:pt x="135" y="59"/>
                  </a:moveTo>
                  <a:cubicBezTo>
                    <a:pt x="135" y="59"/>
                    <a:pt x="134" y="59"/>
                    <a:pt x="134" y="59"/>
                  </a:cubicBezTo>
                  <a:cubicBezTo>
                    <a:pt x="133" y="58"/>
                    <a:pt x="133" y="58"/>
                    <a:pt x="133" y="58"/>
                  </a:cubicBezTo>
                  <a:cubicBezTo>
                    <a:pt x="133" y="58"/>
                    <a:pt x="134" y="58"/>
                    <a:pt x="134" y="58"/>
                  </a:cubicBezTo>
                  <a:lnTo>
                    <a:pt x="135" y="59"/>
                  </a:lnTo>
                  <a:close/>
                  <a:moveTo>
                    <a:pt x="353" y="147"/>
                  </a:moveTo>
                  <a:cubicBezTo>
                    <a:pt x="353" y="148"/>
                    <a:pt x="353" y="148"/>
                    <a:pt x="353" y="148"/>
                  </a:cubicBezTo>
                  <a:cubicBezTo>
                    <a:pt x="353" y="147"/>
                    <a:pt x="353" y="147"/>
                    <a:pt x="353" y="147"/>
                  </a:cubicBezTo>
                  <a:close/>
                  <a:moveTo>
                    <a:pt x="340" y="141"/>
                  </a:moveTo>
                  <a:cubicBezTo>
                    <a:pt x="339" y="142"/>
                    <a:pt x="340" y="140"/>
                    <a:pt x="339" y="140"/>
                  </a:cubicBezTo>
                  <a:cubicBezTo>
                    <a:pt x="340" y="139"/>
                    <a:pt x="340" y="141"/>
                    <a:pt x="340" y="141"/>
                  </a:cubicBezTo>
                  <a:close/>
                  <a:moveTo>
                    <a:pt x="330" y="136"/>
                  </a:moveTo>
                  <a:cubicBezTo>
                    <a:pt x="330" y="136"/>
                    <a:pt x="329" y="136"/>
                    <a:pt x="329" y="136"/>
                  </a:cubicBezTo>
                  <a:cubicBezTo>
                    <a:pt x="329" y="135"/>
                    <a:pt x="330" y="136"/>
                    <a:pt x="330" y="136"/>
                  </a:cubicBezTo>
                  <a:close/>
                  <a:moveTo>
                    <a:pt x="325" y="134"/>
                  </a:moveTo>
                  <a:cubicBezTo>
                    <a:pt x="325" y="133"/>
                    <a:pt x="325" y="134"/>
                    <a:pt x="324" y="133"/>
                  </a:cubicBezTo>
                  <a:cubicBezTo>
                    <a:pt x="324" y="132"/>
                    <a:pt x="327" y="133"/>
                    <a:pt x="325" y="134"/>
                  </a:cubicBezTo>
                  <a:close/>
                  <a:moveTo>
                    <a:pt x="320" y="132"/>
                  </a:moveTo>
                  <a:cubicBezTo>
                    <a:pt x="321" y="130"/>
                    <a:pt x="323" y="129"/>
                    <a:pt x="322" y="132"/>
                  </a:cubicBezTo>
                  <a:cubicBezTo>
                    <a:pt x="321" y="131"/>
                    <a:pt x="321" y="132"/>
                    <a:pt x="320" y="132"/>
                  </a:cubicBezTo>
                  <a:close/>
                  <a:moveTo>
                    <a:pt x="163" y="67"/>
                  </a:moveTo>
                  <a:cubicBezTo>
                    <a:pt x="162" y="68"/>
                    <a:pt x="162" y="68"/>
                    <a:pt x="162" y="68"/>
                  </a:cubicBezTo>
                  <a:cubicBezTo>
                    <a:pt x="162" y="67"/>
                    <a:pt x="162" y="67"/>
                    <a:pt x="163" y="67"/>
                  </a:cubicBezTo>
                  <a:close/>
                  <a:moveTo>
                    <a:pt x="145" y="61"/>
                  </a:moveTo>
                  <a:cubicBezTo>
                    <a:pt x="145" y="60"/>
                    <a:pt x="146" y="61"/>
                    <a:pt x="146" y="61"/>
                  </a:cubicBezTo>
                  <a:cubicBezTo>
                    <a:pt x="146" y="62"/>
                    <a:pt x="145" y="62"/>
                    <a:pt x="145" y="62"/>
                  </a:cubicBezTo>
                  <a:cubicBezTo>
                    <a:pt x="145" y="61"/>
                    <a:pt x="145" y="61"/>
                    <a:pt x="145" y="61"/>
                  </a:cubicBezTo>
                  <a:close/>
                  <a:moveTo>
                    <a:pt x="299" y="118"/>
                  </a:moveTo>
                  <a:cubicBezTo>
                    <a:pt x="298" y="120"/>
                    <a:pt x="297" y="119"/>
                    <a:pt x="295" y="119"/>
                  </a:cubicBezTo>
                  <a:cubicBezTo>
                    <a:pt x="297" y="117"/>
                    <a:pt x="295" y="117"/>
                    <a:pt x="296" y="115"/>
                  </a:cubicBezTo>
                  <a:cubicBezTo>
                    <a:pt x="295" y="114"/>
                    <a:pt x="294" y="115"/>
                    <a:pt x="293" y="114"/>
                  </a:cubicBezTo>
                  <a:cubicBezTo>
                    <a:pt x="293" y="115"/>
                    <a:pt x="293" y="116"/>
                    <a:pt x="294" y="116"/>
                  </a:cubicBezTo>
                  <a:cubicBezTo>
                    <a:pt x="294" y="118"/>
                    <a:pt x="296" y="115"/>
                    <a:pt x="295" y="116"/>
                  </a:cubicBezTo>
                  <a:cubicBezTo>
                    <a:pt x="295" y="118"/>
                    <a:pt x="294" y="116"/>
                    <a:pt x="293" y="118"/>
                  </a:cubicBezTo>
                  <a:cubicBezTo>
                    <a:pt x="293" y="118"/>
                    <a:pt x="293" y="118"/>
                    <a:pt x="293" y="117"/>
                  </a:cubicBezTo>
                  <a:cubicBezTo>
                    <a:pt x="291" y="118"/>
                    <a:pt x="290" y="116"/>
                    <a:pt x="288" y="116"/>
                  </a:cubicBezTo>
                  <a:cubicBezTo>
                    <a:pt x="287" y="115"/>
                    <a:pt x="287" y="116"/>
                    <a:pt x="286" y="115"/>
                  </a:cubicBezTo>
                  <a:cubicBezTo>
                    <a:pt x="285" y="114"/>
                    <a:pt x="283" y="114"/>
                    <a:pt x="282" y="112"/>
                  </a:cubicBezTo>
                  <a:cubicBezTo>
                    <a:pt x="283" y="111"/>
                    <a:pt x="285" y="114"/>
                    <a:pt x="286" y="113"/>
                  </a:cubicBezTo>
                  <a:cubicBezTo>
                    <a:pt x="286" y="112"/>
                    <a:pt x="284" y="112"/>
                    <a:pt x="284" y="111"/>
                  </a:cubicBezTo>
                  <a:cubicBezTo>
                    <a:pt x="284" y="110"/>
                    <a:pt x="285" y="110"/>
                    <a:pt x="285" y="111"/>
                  </a:cubicBezTo>
                  <a:cubicBezTo>
                    <a:pt x="287" y="112"/>
                    <a:pt x="287" y="112"/>
                    <a:pt x="287" y="112"/>
                  </a:cubicBezTo>
                  <a:cubicBezTo>
                    <a:pt x="288" y="112"/>
                    <a:pt x="288" y="114"/>
                    <a:pt x="289" y="113"/>
                  </a:cubicBezTo>
                  <a:cubicBezTo>
                    <a:pt x="290" y="111"/>
                    <a:pt x="288" y="113"/>
                    <a:pt x="288" y="112"/>
                  </a:cubicBezTo>
                  <a:cubicBezTo>
                    <a:pt x="288" y="111"/>
                    <a:pt x="287" y="112"/>
                    <a:pt x="287" y="112"/>
                  </a:cubicBezTo>
                  <a:cubicBezTo>
                    <a:pt x="287" y="111"/>
                    <a:pt x="287" y="111"/>
                    <a:pt x="287" y="111"/>
                  </a:cubicBezTo>
                  <a:cubicBezTo>
                    <a:pt x="285" y="112"/>
                    <a:pt x="284" y="109"/>
                    <a:pt x="283" y="109"/>
                  </a:cubicBezTo>
                  <a:cubicBezTo>
                    <a:pt x="282" y="108"/>
                    <a:pt x="281" y="108"/>
                    <a:pt x="280" y="107"/>
                  </a:cubicBezTo>
                  <a:cubicBezTo>
                    <a:pt x="280" y="105"/>
                    <a:pt x="282" y="108"/>
                    <a:pt x="282" y="106"/>
                  </a:cubicBezTo>
                  <a:cubicBezTo>
                    <a:pt x="282" y="105"/>
                    <a:pt x="283" y="106"/>
                    <a:pt x="284" y="106"/>
                  </a:cubicBezTo>
                  <a:cubicBezTo>
                    <a:pt x="284" y="107"/>
                    <a:pt x="285" y="107"/>
                    <a:pt x="285" y="108"/>
                  </a:cubicBezTo>
                  <a:cubicBezTo>
                    <a:pt x="285" y="107"/>
                    <a:pt x="286" y="108"/>
                    <a:pt x="286" y="107"/>
                  </a:cubicBezTo>
                  <a:cubicBezTo>
                    <a:pt x="287" y="107"/>
                    <a:pt x="287" y="108"/>
                    <a:pt x="287" y="109"/>
                  </a:cubicBezTo>
                  <a:cubicBezTo>
                    <a:pt x="288" y="107"/>
                    <a:pt x="288" y="109"/>
                    <a:pt x="289" y="109"/>
                  </a:cubicBezTo>
                  <a:cubicBezTo>
                    <a:pt x="290" y="107"/>
                    <a:pt x="290" y="106"/>
                    <a:pt x="291" y="106"/>
                  </a:cubicBezTo>
                  <a:cubicBezTo>
                    <a:pt x="292" y="105"/>
                    <a:pt x="292" y="106"/>
                    <a:pt x="293" y="107"/>
                  </a:cubicBezTo>
                  <a:cubicBezTo>
                    <a:pt x="292" y="109"/>
                    <a:pt x="292" y="108"/>
                    <a:pt x="291" y="110"/>
                  </a:cubicBezTo>
                  <a:cubicBezTo>
                    <a:pt x="292" y="110"/>
                    <a:pt x="293" y="111"/>
                    <a:pt x="293" y="110"/>
                  </a:cubicBezTo>
                  <a:cubicBezTo>
                    <a:pt x="292" y="110"/>
                    <a:pt x="292" y="110"/>
                    <a:pt x="292" y="110"/>
                  </a:cubicBezTo>
                  <a:cubicBezTo>
                    <a:pt x="293" y="108"/>
                    <a:pt x="293" y="107"/>
                    <a:pt x="294" y="106"/>
                  </a:cubicBezTo>
                  <a:cubicBezTo>
                    <a:pt x="295" y="105"/>
                    <a:pt x="294" y="108"/>
                    <a:pt x="296" y="107"/>
                  </a:cubicBezTo>
                  <a:cubicBezTo>
                    <a:pt x="297" y="107"/>
                    <a:pt x="296" y="106"/>
                    <a:pt x="297" y="105"/>
                  </a:cubicBezTo>
                  <a:cubicBezTo>
                    <a:pt x="297" y="105"/>
                    <a:pt x="298" y="105"/>
                    <a:pt x="298" y="104"/>
                  </a:cubicBezTo>
                  <a:cubicBezTo>
                    <a:pt x="299" y="104"/>
                    <a:pt x="299" y="104"/>
                    <a:pt x="299" y="104"/>
                  </a:cubicBezTo>
                  <a:cubicBezTo>
                    <a:pt x="300" y="103"/>
                    <a:pt x="300" y="105"/>
                    <a:pt x="301" y="104"/>
                  </a:cubicBezTo>
                  <a:cubicBezTo>
                    <a:pt x="301" y="104"/>
                    <a:pt x="302" y="104"/>
                    <a:pt x="301" y="105"/>
                  </a:cubicBezTo>
                  <a:cubicBezTo>
                    <a:pt x="302" y="105"/>
                    <a:pt x="302" y="105"/>
                    <a:pt x="302" y="106"/>
                  </a:cubicBezTo>
                  <a:cubicBezTo>
                    <a:pt x="303" y="104"/>
                    <a:pt x="303" y="108"/>
                    <a:pt x="302" y="107"/>
                  </a:cubicBezTo>
                  <a:cubicBezTo>
                    <a:pt x="302" y="108"/>
                    <a:pt x="301" y="108"/>
                    <a:pt x="301" y="108"/>
                  </a:cubicBezTo>
                  <a:cubicBezTo>
                    <a:pt x="301" y="109"/>
                    <a:pt x="301" y="109"/>
                    <a:pt x="302" y="109"/>
                  </a:cubicBezTo>
                  <a:cubicBezTo>
                    <a:pt x="302" y="110"/>
                    <a:pt x="303" y="108"/>
                    <a:pt x="303" y="108"/>
                  </a:cubicBezTo>
                  <a:cubicBezTo>
                    <a:pt x="304" y="108"/>
                    <a:pt x="302" y="110"/>
                    <a:pt x="303" y="110"/>
                  </a:cubicBezTo>
                  <a:cubicBezTo>
                    <a:pt x="304" y="110"/>
                    <a:pt x="304" y="109"/>
                    <a:pt x="304" y="109"/>
                  </a:cubicBezTo>
                  <a:cubicBezTo>
                    <a:pt x="305" y="109"/>
                    <a:pt x="305" y="110"/>
                    <a:pt x="306" y="110"/>
                  </a:cubicBezTo>
                  <a:cubicBezTo>
                    <a:pt x="305" y="111"/>
                    <a:pt x="305" y="112"/>
                    <a:pt x="304" y="112"/>
                  </a:cubicBezTo>
                  <a:cubicBezTo>
                    <a:pt x="304" y="112"/>
                    <a:pt x="304" y="113"/>
                    <a:pt x="304" y="113"/>
                  </a:cubicBezTo>
                  <a:cubicBezTo>
                    <a:pt x="303" y="114"/>
                    <a:pt x="303" y="113"/>
                    <a:pt x="302" y="113"/>
                  </a:cubicBezTo>
                  <a:cubicBezTo>
                    <a:pt x="302" y="112"/>
                    <a:pt x="302" y="112"/>
                    <a:pt x="303" y="112"/>
                  </a:cubicBezTo>
                  <a:cubicBezTo>
                    <a:pt x="302" y="111"/>
                    <a:pt x="302" y="111"/>
                    <a:pt x="302" y="111"/>
                  </a:cubicBezTo>
                  <a:cubicBezTo>
                    <a:pt x="302" y="111"/>
                    <a:pt x="302" y="112"/>
                    <a:pt x="301" y="113"/>
                  </a:cubicBezTo>
                  <a:cubicBezTo>
                    <a:pt x="300" y="112"/>
                    <a:pt x="300" y="112"/>
                    <a:pt x="300" y="112"/>
                  </a:cubicBezTo>
                  <a:cubicBezTo>
                    <a:pt x="299" y="112"/>
                    <a:pt x="298" y="111"/>
                    <a:pt x="297" y="112"/>
                  </a:cubicBezTo>
                  <a:cubicBezTo>
                    <a:pt x="297" y="113"/>
                    <a:pt x="298" y="113"/>
                    <a:pt x="298" y="113"/>
                  </a:cubicBezTo>
                  <a:cubicBezTo>
                    <a:pt x="298" y="113"/>
                    <a:pt x="299" y="113"/>
                    <a:pt x="299" y="113"/>
                  </a:cubicBezTo>
                  <a:cubicBezTo>
                    <a:pt x="300" y="114"/>
                    <a:pt x="300" y="114"/>
                    <a:pt x="301" y="115"/>
                  </a:cubicBezTo>
                  <a:cubicBezTo>
                    <a:pt x="302" y="115"/>
                    <a:pt x="305" y="115"/>
                    <a:pt x="305" y="116"/>
                  </a:cubicBezTo>
                  <a:cubicBezTo>
                    <a:pt x="305" y="116"/>
                    <a:pt x="307" y="116"/>
                    <a:pt x="307" y="117"/>
                  </a:cubicBezTo>
                  <a:cubicBezTo>
                    <a:pt x="306" y="119"/>
                    <a:pt x="305" y="117"/>
                    <a:pt x="304" y="117"/>
                  </a:cubicBezTo>
                  <a:cubicBezTo>
                    <a:pt x="302" y="117"/>
                    <a:pt x="301" y="117"/>
                    <a:pt x="300" y="116"/>
                  </a:cubicBezTo>
                  <a:cubicBezTo>
                    <a:pt x="299" y="116"/>
                    <a:pt x="299" y="117"/>
                    <a:pt x="299" y="117"/>
                  </a:cubicBezTo>
                  <a:cubicBezTo>
                    <a:pt x="298" y="116"/>
                    <a:pt x="298" y="115"/>
                    <a:pt x="297" y="116"/>
                  </a:cubicBezTo>
                  <a:cubicBezTo>
                    <a:pt x="296" y="119"/>
                    <a:pt x="298" y="118"/>
                    <a:pt x="299" y="118"/>
                  </a:cubicBezTo>
                  <a:close/>
                  <a:moveTo>
                    <a:pt x="200" y="81"/>
                  </a:moveTo>
                  <a:cubicBezTo>
                    <a:pt x="201" y="80"/>
                    <a:pt x="201" y="80"/>
                    <a:pt x="201" y="80"/>
                  </a:cubicBezTo>
                  <a:cubicBezTo>
                    <a:pt x="201" y="81"/>
                    <a:pt x="201" y="81"/>
                    <a:pt x="200" y="81"/>
                  </a:cubicBezTo>
                  <a:close/>
                  <a:moveTo>
                    <a:pt x="200" y="81"/>
                  </a:moveTo>
                  <a:cubicBezTo>
                    <a:pt x="199" y="80"/>
                    <a:pt x="199" y="80"/>
                    <a:pt x="199" y="80"/>
                  </a:cubicBezTo>
                  <a:cubicBezTo>
                    <a:pt x="199" y="78"/>
                    <a:pt x="200" y="80"/>
                    <a:pt x="200" y="80"/>
                  </a:cubicBezTo>
                  <a:lnTo>
                    <a:pt x="200" y="81"/>
                  </a:lnTo>
                  <a:close/>
                  <a:moveTo>
                    <a:pt x="196" y="79"/>
                  </a:moveTo>
                  <a:cubicBezTo>
                    <a:pt x="196" y="79"/>
                    <a:pt x="194" y="79"/>
                    <a:pt x="194" y="79"/>
                  </a:cubicBezTo>
                  <a:cubicBezTo>
                    <a:pt x="194" y="78"/>
                    <a:pt x="196" y="77"/>
                    <a:pt x="196" y="79"/>
                  </a:cubicBezTo>
                  <a:close/>
                  <a:moveTo>
                    <a:pt x="189" y="75"/>
                  </a:moveTo>
                  <a:cubicBezTo>
                    <a:pt x="191" y="76"/>
                    <a:pt x="192" y="75"/>
                    <a:pt x="193" y="76"/>
                  </a:cubicBezTo>
                  <a:cubicBezTo>
                    <a:pt x="193" y="76"/>
                    <a:pt x="193" y="76"/>
                    <a:pt x="193" y="76"/>
                  </a:cubicBezTo>
                  <a:cubicBezTo>
                    <a:pt x="192" y="77"/>
                    <a:pt x="188" y="78"/>
                    <a:pt x="189" y="75"/>
                  </a:cubicBezTo>
                  <a:close/>
                  <a:moveTo>
                    <a:pt x="165" y="68"/>
                  </a:moveTo>
                  <a:cubicBezTo>
                    <a:pt x="165" y="68"/>
                    <a:pt x="165" y="68"/>
                    <a:pt x="165" y="68"/>
                  </a:cubicBezTo>
                  <a:cubicBezTo>
                    <a:pt x="164" y="68"/>
                    <a:pt x="164" y="68"/>
                    <a:pt x="164" y="68"/>
                  </a:cubicBezTo>
                  <a:cubicBezTo>
                    <a:pt x="164" y="67"/>
                    <a:pt x="164" y="67"/>
                    <a:pt x="165" y="67"/>
                  </a:cubicBezTo>
                  <a:lnTo>
                    <a:pt x="165" y="68"/>
                  </a:lnTo>
                  <a:close/>
                  <a:moveTo>
                    <a:pt x="153" y="64"/>
                  </a:moveTo>
                  <a:cubicBezTo>
                    <a:pt x="153" y="64"/>
                    <a:pt x="153" y="63"/>
                    <a:pt x="153" y="63"/>
                  </a:cubicBezTo>
                  <a:cubicBezTo>
                    <a:pt x="152" y="63"/>
                    <a:pt x="151" y="64"/>
                    <a:pt x="151" y="63"/>
                  </a:cubicBezTo>
                  <a:cubicBezTo>
                    <a:pt x="152" y="62"/>
                    <a:pt x="152" y="63"/>
                    <a:pt x="153" y="62"/>
                  </a:cubicBezTo>
                  <a:cubicBezTo>
                    <a:pt x="153" y="62"/>
                    <a:pt x="154" y="62"/>
                    <a:pt x="153" y="64"/>
                  </a:cubicBezTo>
                  <a:close/>
                  <a:moveTo>
                    <a:pt x="149" y="62"/>
                  </a:moveTo>
                  <a:cubicBezTo>
                    <a:pt x="149" y="63"/>
                    <a:pt x="149" y="63"/>
                    <a:pt x="149" y="62"/>
                  </a:cubicBezTo>
                  <a:cubicBezTo>
                    <a:pt x="149" y="62"/>
                    <a:pt x="150" y="62"/>
                    <a:pt x="149" y="62"/>
                  </a:cubicBezTo>
                  <a:close/>
                  <a:moveTo>
                    <a:pt x="253" y="101"/>
                  </a:moveTo>
                  <a:cubicBezTo>
                    <a:pt x="252" y="100"/>
                    <a:pt x="251" y="100"/>
                    <a:pt x="252" y="99"/>
                  </a:cubicBezTo>
                  <a:cubicBezTo>
                    <a:pt x="253" y="99"/>
                    <a:pt x="254" y="99"/>
                    <a:pt x="253" y="101"/>
                  </a:cubicBezTo>
                  <a:close/>
                  <a:moveTo>
                    <a:pt x="212" y="83"/>
                  </a:moveTo>
                  <a:cubicBezTo>
                    <a:pt x="213" y="82"/>
                    <a:pt x="214" y="82"/>
                    <a:pt x="215" y="83"/>
                  </a:cubicBezTo>
                  <a:cubicBezTo>
                    <a:pt x="216" y="80"/>
                    <a:pt x="214" y="82"/>
                    <a:pt x="213" y="80"/>
                  </a:cubicBezTo>
                  <a:cubicBezTo>
                    <a:pt x="214" y="79"/>
                    <a:pt x="214" y="81"/>
                    <a:pt x="215" y="81"/>
                  </a:cubicBezTo>
                  <a:cubicBezTo>
                    <a:pt x="216" y="81"/>
                    <a:pt x="216" y="80"/>
                    <a:pt x="217" y="81"/>
                  </a:cubicBezTo>
                  <a:cubicBezTo>
                    <a:pt x="217" y="82"/>
                    <a:pt x="216" y="81"/>
                    <a:pt x="216" y="82"/>
                  </a:cubicBezTo>
                  <a:cubicBezTo>
                    <a:pt x="215" y="83"/>
                    <a:pt x="215" y="83"/>
                    <a:pt x="216" y="83"/>
                  </a:cubicBezTo>
                  <a:cubicBezTo>
                    <a:pt x="215" y="85"/>
                    <a:pt x="214" y="83"/>
                    <a:pt x="214" y="84"/>
                  </a:cubicBezTo>
                  <a:cubicBezTo>
                    <a:pt x="213" y="84"/>
                    <a:pt x="214" y="84"/>
                    <a:pt x="213" y="83"/>
                  </a:cubicBezTo>
                  <a:cubicBezTo>
                    <a:pt x="213" y="83"/>
                    <a:pt x="213" y="84"/>
                    <a:pt x="212" y="84"/>
                  </a:cubicBezTo>
                  <a:cubicBezTo>
                    <a:pt x="212" y="84"/>
                    <a:pt x="211" y="85"/>
                    <a:pt x="210" y="84"/>
                  </a:cubicBezTo>
                  <a:cubicBezTo>
                    <a:pt x="211" y="83"/>
                    <a:pt x="211" y="84"/>
                    <a:pt x="211" y="83"/>
                  </a:cubicBezTo>
                  <a:cubicBezTo>
                    <a:pt x="211" y="83"/>
                    <a:pt x="212" y="83"/>
                    <a:pt x="212" y="82"/>
                  </a:cubicBezTo>
                  <a:cubicBezTo>
                    <a:pt x="211" y="82"/>
                    <a:pt x="211" y="83"/>
                    <a:pt x="210" y="82"/>
                  </a:cubicBezTo>
                  <a:cubicBezTo>
                    <a:pt x="210" y="83"/>
                    <a:pt x="210" y="83"/>
                    <a:pt x="210" y="83"/>
                  </a:cubicBezTo>
                  <a:cubicBezTo>
                    <a:pt x="210" y="85"/>
                    <a:pt x="209" y="83"/>
                    <a:pt x="209" y="83"/>
                  </a:cubicBezTo>
                  <a:cubicBezTo>
                    <a:pt x="206" y="83"/>
                    <a:pt x="206" y="83"/>
                    <a:pt x="206" y="83"/>
                  </a:cubicBezTo>
                  <a:cubicBezTo>
                    <a:pt x="208" y="81"/>
                    <a:pt x="209" y="82"/>
                    <a:pt x="210" y="83"/>
                  </a:cubicBezTo>
                  <a:cubicBezTo>
                    <a:pt x="210" y="82"/>
                    <a:pt x="210" y="81"/>
                    <a:pt x="209" y="81"/>
                  </a:cubicBezTo>
                  <a:cubicBezTo>
                    <a:pt x="208" y="80"/>
                    <a:pt x="210" y="81"/>
                    <a:pt x="210" y="81"/>
                  </a:cubicBezTo>
                  <a:cubicBezTo>
                    <a:pt x="211" y="81"/>
                    <a:pt x="212" y="81"/>
                    <a:pt x="212" y="82"/>
                  </a:cubicBezTo>
                  <a:cubicBezTo>
                    <a:pt x="212" y="82"/>
                    <a:pt x="212" y="82"/>
                    <a:pt x="212" y="83"/>
                  </a:cubicBezTo>
                  <a:close/>
                  <a:moveTo>
                    <a:pt x="204" y="82"/>
                  </a:moveTo>
                  <a:cubicBezTo>
                    <a:pt x="204" y="82"/>
                    <a:pt x="204" y="82"/>
                    <a:pt x="204" y="82"/>
                  </a:cubicBezTo>
                  <a:cubicBezTo>
                    <a:pt x="204" y="80"/>
                    <a:pt x="205" y="82"/>
                    <a:pt x="204" y="82"/>
                  </a:cubicBezTo>
                  <a:close/>
                  <a:moveTo>
                    <a:pt x="202" y="81"/>
                  </a:moveTo>
                  <a:cubicBezTo>
                    <a:pt x="201" y="81"/>
                    <a:pt x="201" y="81"/>
                    <a:pt x="201" y="81"/>
                  </a:cubicBezTo>
                  <a:cubicBezTo>
                    <a:pt x="202" y="79"/>
                    <a:pt x="203" y="82"/>
                    <a:pt x="202" y="81"/>
                  </a:cubicBezTo>
                  <a:close/>
                  <a:moveTo>
                    <a:pt x="187" y="75"/>
                  </a:moveTo>
                  <a:cubicBezTo>
                    <a:pt x="187" y="76"/>
                    <a:pt x="186" y="75"/>
                    <a:pt x="186" y="74"/>
                  </a:cubicBezTo>
                  <a:cubicBezTo>
                    <a:pt x="186" y="73"/>
                    <a:pt x="187" y="74"/>
                    <a:pt x="187" y="75"/>
                  </a:cubicBezTo>
                  <a:close/>
                  <a:moveTo>
                    <a:pt x="171" y="69"/>
                  </a:moveTo>
                  <a:cubicBezTo>
                    <a:pt x="171" y="70"/>
                    <a:pt x="170" y="69"/>
                    <a:pt x="170" y="69"/>
                  </a:cubicBezTo>
                  <a:cubicBezTo>
                    <a:pt x="170" y="68"/>
                    <a:pt x="171" y="68"/>
                    <a:pt x="171" y="69"/>
                  </a:cubicBezTo>
                  <a:close/>
                  <a:moveTo>
                    <a:pt x="133" y="56"/>
                  </a:moveTo>
                  <a:cubicBezTo>
                    <a:pt x="133" y="57"/>
                    <a:pt x="133" y="57"/>
                    <a:pt x="133" y="57"/>
                  </a:cubicBezTo>
                  <a:cubicBezTo>
                    <a:pt x="133" y="56"/>
                    <a:pt x="133" y="56"/>
                    <a:pt x="133" y="56"/>
                  </a:cubicBezTo>
                  <a:close/>
                  <a:moveTo>
                    <a:pt x="342" y="140"/>
                  </a:moveTo>
                  <a:cubicBezTo>
                    <a:pt x="342" y="140"/>
                    <a:pt x="342" y="140"/>
                    <a:pt x="342" y="140"/>
                  </a:cubicBezTo>
                  <a:cubicBezTo>
                    <a:pt x="342" y="140"/>
                    <a:pt x="342" y="140"/>
                    <a:pt x="342" y="140"/>
                  </a:cubicBezTo>
                  <a:close/>
                  <a:moveTo>
                    <a:pt x="338" y="138"/>
                  </a:moveTo>
                  <a:cubicBezTo>
                    <a:pt x="338" y="138"/>
                    <a:pt x="337" y="138"/>
                    <a:pt x="337" y="138"/>
                  </a:cubicBezTo>
                  <a:cubicBezTo>
                    <a:pt x="337" y="138"/>
                    <a:pt x="338" y="138"/>
                    <a:pt x="338" y="138"/>
                  </a:cubicBezTo>
                  <a:close/>
                  <a:moveTo>
                    <a:pt x="266" y="106"/>
                  </a:moveTo>
                  <a:cubicBezTo>
                    <a:pt x="265" y="105"/>
                    <a:pt x="264" y="105"/>
                    <a:pt x="265" y="104"/>
                  </a:cubicBezTo>
                  <a:cubicBezTo>
                    <a:pt x="265" y="105"/>
                    <a:pt x="268" y="103"/>
                    <a:pt x="266" y="106"/>
                  </a:cubicBezTo>
                  <a:close/>
                  <a:moveTo>
                    <a:pt x="264" y="105"/>
                  </a:moveTo>
                  <a:cubicBezTo>
                    <a:pt x="264" y="104"/>
                    <a:pt x="264" y="105"/>
                    <a:pt x="263" y="104"/>
                  </a:cubicBezTo>
                  <a:cubicBezTo>
                    <a:pt x="263" y="103"/>
                    <a:pt x="265" y="104"/>
                    <a:pt x="264" y="105"/>
                  </a:cubicBezTo>
                  <a:close/>
                  <a:moveTo>
                    <a:pt x="262" y="104"/>
                  </a:moveTo>
                  <a:cubicBezTo>
                    <a:pt x="262" y="104"/>
                    <a:pt x="261" y="103"/>
                    <a:pt x="261" y="102"/>
                  </a:cubicBezTo>
                  <a:cubicBezTo>
                    <a:pt x="259" y="104"/>
                    <a:pt x="258" y="101"/>
                    <a:pt x="256" y="101"/>
                  </a:cubicBezTo>
                  <a:cubicBezTo>
                    <a:pt x="256" y="100"/>
                    <a:pt x="256" y="100"/>
                    <a:pt x="256" y="100"/>
                  </a:cubicBezTo>
                  <a:cubicBezTo>
                    <a:pt x="257" y="101"/>
                    <a:pt x="257" y="101"/>
                    <a:pt x="257" y="101"/>
                  </a:cubicBezTo>
                  <a:cubicBezTo>
                    <a:pt x="258" y="101"/>
                    <a:pt x="258" y="100"/>
                    <a:pt x="259" y="101"/>
                  </a:cubicBezTo>
                  <a:cubicBezTo>
                    <a:pt x="258" y="102"/>
                    <a:pt x="260" y="100"/>
                    <a:pt x="260" y="102"/>
                  </a:cubicBezTo>
                  <a:cubicBezTo>
                    <a:pt x="260" y="102"/>
                    <a:pt x="261" y="101"/>
                    <a:pt x="261" y="102"/>
                  </a:cubicBezTo>
                  <a:cubicBezTo>
                    <a:pt x="262" y="102"/>
                    <a:pt x="263" y="102"/>
                    <a:pt x="262" y="104"/>
                  </a:cubicBezTo>
                  <a:close/>
                  <a:moveTo>
                    <a:pt x="189" y="75"/>
                  </a:moveTo>
                  <a:cubicBezTo>
                    <a:pt x="189" y="75"/>
                    <a:pt x="189" y="75"/>
                    <a:pt x="188" y="75"/>
                  </a:cubicBezTo>
                  <a:cubicBezTo>
                    <a:pt x="189" y="75"/>
                    <a:pt x="189" y="75"/>
                    <a:pt x="189" y="75"/>
                  </a:cubicBezTo>
                  <a:close/>
                  <a:moveTo>
                    <a:pt x="188" y="75"/>
                  </a:moveTo>
                  <a:cubicBezTo>
                    <a:pt x="188" y="75"/>
                    <a:pt x="188" y="75"/>
                    <a:pt x="187" y="75"/>
                  </a:cubicBezTo>
                  <a:cubicBezTo>
                    <a:pt x="188" y="74"/>
                    <a:pt x="188" y="75"/>
                    <a:pt x="188" y="75"/>
                  </a:cubicBezTo>
                  <a:close/>
                  <a:moveTo>
                    <a:pt x="157" y="64"/>
                  </a:moveTo>
                  <a:cubicBezTo>
                    <a:pt x="158" y="63"/>
                    <a:pt x="159" y="63"/>
                    <a:pt x="160" y="63"/>
                  </a:cubicBezTo>
                  <a:cubicBezTo>
                    <a:pt x="161" y="63"/>
                    <a:pt x="161" y="64"/>
                    <a:pt x="162" y="64"/>
                  </a:cubicBezTo>
                  <a:cubicBezTo>
                    <a:pt x="160" y="65"/>
                    <a:pt x="160" y="64"/>
                    <a:pt x="159" y="64"/>
                  </a:cubicBezTo>
                  <a:cubicBezTo>
                    <a:pt x="158" y="64"/>
                    <a:pt x="158" y="64"/>
                    <a:pt x="157" y="64"/>
                  </a:cubicBezTo>
                  <a:close/>
                  <a:moveTo>
                    <a:pt x="341" y="138"/>
                  </a:moveTo>
                  <a:cubicBezTo>
                    <a:pt x="340" y="139"/>
                    <a:pt x="340" y="139"/>
                    <a:pt x="340" y="138"/>
                  </a:cubicBezTo>
                  <a:cubicBezTo>
                    <a:pt x="341" y="138"/>
                    <a:pt x="341" y="138"/>
                    <a:pt x="341" y="138"/>
                  </a:cubicBezTo>
                  <a:close/>
                  <a:moveTo>
                    <a:pt x="326" y="132"/>
                  </a:moveTo>
                  <a:cubicBezTo>
                    <a:pt x="325" y="132"/>
                    <a:pt x="325" y="132"/>
                    <a:pt x="325" y="132"/>
                  </a:cubicBezTo>
                  <a:cubicBezTo>
                    <a:pt x="325" y="131"/>
                    <a:pt x="325" y="129"/>
                    <a:pt x="326" y="130"/>
                  </a:cubicBezTo>
                  <a:cubicBezTo>
                    <a:pt x="326" y="129"/>
                    <a:pt x="326" y="129"/>
                    <a:pt x="326" y="129"/>
                  </a:cubicBezTo>
                  <a:cubicBezTo>
                    <a:pt x="327" y="127"/>
                    <a:pt x="326" y="131"/>
                    <a:pt x="327" y="130"/>
                  </a:cubicBezTo>
                  <a:cubicBezTo>
                    <a:pt x="327" y="131"/>
                    <a:pt x="326" y="131"/>
                    <a:pt x="326" y="132"/>
                  </a:cubicBezTo>
                  <a:close/>
                  <a:moveTo>
                    <a:pt x="251" y="98"/>
                  </a:moveTo>
                  <a:cubicBezTo>
                    <a:pt x="251" y="99"/>
                    <a:pt x="250" y="98"/>
                    <a:pt x="250" y="98"/>
                  </a:cubicBezTo>
                  <a:cubicBezTo>
                    <a:pt x="249" y="98"/>
                    <a:pt x="249" y="98"/>
                    <a:pt x="249" y="98"/>
                  </a:cubicBezTo>
                  <a:cubicBezTo>
                    <a:pt x="250" y="98"/>
                    <a:pt x="250" y="98"/>
                    <a:pt x="250" y="98"/>
                  </a:cubicBezTo>
                  <a:lnTo>
                    <a:pt x="251" y="98"/>
                  </a:lnTo>
                  <a:close/>
                  <a:moveTo>
                    <a:pt x="195" y="77"/>
                  </a:moveTo>
                  <a:cubicBezTo>
                    <a:pt x="196" y="76"/>
                    <a:pt x="197" y="77"/>
                    <a:pt x="198" y="77"/>
                  </a:cubicBezTo>
                  <a:cubicBezTo>
                    <a:pt x="200" y="78"/>
                    <a:pt x="200" y="78"/>
                    <a:pt x="200" y="78"/>
                  </a:cubicBezTo>
                  <a:cubicBezTo>
                    <a:pt x="202" y="78"/>
                    <a:pt x="203" y="78"/>
                    <a:pt x="205" y="79"/>
                  </a:cubicBezTo>
                  <a:cubicBezTo>
                    <a:pt x="206" y="78"/>
                    <a:pt x="206" y="79"/>
                    <a:pt x="207" y="78"/>
                  </a:cubicBezTo>
                  <a:cubicBezTo>
                    <a:pt x="208" y="78"/>
                    <a:pt x="206" y="79"/>
                    <a:pt x="207" y="79"/>
                  </a:cubicBezTo>
                  <a:cubicBezTo>
                    <a:pt x="207" y="81"/>
                    <a:pt x="206" y="81"/>
                    <a:pt x="205" y="80"/>
                  </a:cubicBezTo>
                  <a:cubicBezTo>
                    <a:pt x="203" y="79"/>
                    <a:pt x="203" y="79"/>
                    <a:pt x="203" y="79"/>
                  </a:cubicBezTo>
                  <a:cubicBezTo>
                    <a:pt x="202" y="79"/>
                    <a:pt x="202" y="80"/>
                    <a:pt x="202" y="79"/>
                  </a:cubicBezTo>
                  <a:cubicBezTo>
                    <a:pt x="201" y="79"/>
                    <a:pt x="201" y="79"/>
                    <a:pt x="200" y="79"/>
                  </a:cubicBezTo>
                  <a:cubicBezTo>
                    <a:pt x="199" y="79"/>
                    <a:pt x="197" y="78"/>
                    <a:pt x="195" y="77"/>
                  </a:cubicBezTo>
                  <a:close/>
                  <a:moveTo>
                    <a:pt x="194" y="76"/>
                  </a:moveTo>
                  <a:cubicBezTo>
                    <a:pt x="194" y="77"/>
                    <a:pt x="193" y="76"/>
                    <a:pt x="193" y="76"/>
                  </a:cubicBezTo>
                  <a:cubicBezTo>
                    <a:pt x="193" y="76"/>
                    <a:pt x="194" y="76"/>
                    <a:pt x="194" y="76"/>
                  </a:cubicBezTo>
                  <a:close/>
                  <a:moveTo>
                    <a:pt x="141" y="58"/>
                  </a:moveTo>
                  <a:cubicBezTo>
                    <a:pt x="141" y="58"/>
                    <a:pt x="140" y="58"/>
                    <a:pt x="140" y="58"/>
                  </a:cubicBezTo>
                  <a:cubicBezTo>
                    <a:pt x="139" y="58"/>
                    <a:pt x="139" y="58"/>
                    <a:pt x="139" y="58"/>
                  </a:cubicBezTo>
                  <a:cubicBezTo>
                    <a:pt x="140" y="57"/>
                    <a:pt x="140" y="57"/>
                    <a:pt x="140" y="57"/>
                  </a:cubicBezTo>
                  <a:lnTo>
                    <a:pt x="141" y="58"/>
                  </a:lnTo>
                  <a:close/>
                  <a:moveTo>
                    <a:pt x="348" y="141"/>
                  </a:moveTo>
                  <a:cubicBezTo>
                    <a:pt x="348" y="142"/>
                    <a:pt x="347" y="142"/>
                    <a:pt x="347" y="142"/>
                  </a:cubicBezTo>
                  <a:cubicBezTo>
                    <a:pt x="347" y="141"/>
                    <a:pt x="347" y="141"/>
                    <a:pt x="348" y="141"/>
                  </a:cubicBezTo>
                  <a:close/>
                  <a:moveTo>
                    <a:pt x="340" y="138"/>
                  </a:moveTo>
                  <a:cubicBezTo>
                    <a:pt x="340" y="138"/>
                    <a:pt x="340" y="138"/>
                    <a:pt x="339" y="138"/>
                  </a:cubicBezTo>
                  <a:cubicBezTo>
                    <a:pt x="340" y="137"/>
                    <a:pt x="340" y="138"/>
                    <a:pt x="340" y="138"/>
                  </a:cubicBezTo>
                  <a:close/>
                  <a:moveTo>
                    <a:pt x="328" y="132"/>
                  </a:moveTo>
                  <a:cubicBezTo>
                    <a:pt x="328" y="131"/>
                    <a:pt x="328" y="131"/>
                    <a:pt x="328" y="131"/>
                  </a:cubicBezTo>
                  <a:cubicBezTo>
                    <a:pt x="329" y="131"/>
                    <a:pt x="328" y="132"/>
                    <a:pt x="329" y="132"/>
                  </a:cubicBezTo>
                  <a:cubicBezTo>
                    <a:pt x="329" y="131"/>
                    <a:pt x="329" y="131"/>
                    <a:pt x="329" y="132"/>
                  </a:cubicBezTo>
                  <a:cubicBezTo>
                    <a:pt x="328" y="133"/>
                    <a:pt x="328" y="132"/>
                    <a:pt x="328" y="132"/>
                  </a:cubicBezTo>
                  <a:close/>
                  <a:moveTo>
                    <a:pt x="217" y="84"/>
                  </a:moveTo>
                  <a:cubicBezTo>
                    <a:pt x="217" y="85"/>
                    <a:pt x="216" y="84"/>
                    <a:pt x="217" y="84"/>
                  </a:cubicBezTo>
                  <a:cubicBezTo>
                    <a:pt x="217" y="83"/>
                    <a:pt x="217" y="84"/>
                    <a:pt x="217" y="84"/>
                  </a:cubicBezTo>
                  <a:close/>
                  <a:moveTo>
                    <a:pt x="166" y="65"/>
                  </a:moveTo>
                  <a:cubicBezTo>
                    <a:pt x="165" y="67"/>
                    <a:pt x="165" y="65"/>
                    <a:pt x="164" y="65"/>
                  </a:cubicBezTo>
                  <a:cubicBezTo>
                    <a:pt x="165" y="64"/>
                    <a:pt x="165" y="66"/>
                    <a:pt x="166" y="65"/>
                  </a:cubicBezTo>
                  <a:close/>
                  <a:moveTo>
                    <a:pt x="164" y="65"/>
                  </a:moveTo>
                  <a:cubicBezTo>
                    <a:pt x="163" y="65"/>
                    <a:pt x="163" y="65"/>
                    <a:pt x="163" y="65"/>
                  </a:cubicBezTo>
                  <a:cubicBezTo>
                    <a:pt x="162" y="65"/>
                    <a:pt x="162" y="65"/>
                    <a:pt x="162" y="65"/>
                  </a:cubicBezTo>
                  <a:cubicBezTo>
                    <a:pt x="163" y="64"/>
                    <a:pt x="163" y="65"/>
                    <a:pt x="164" y="65"/>
                  </a:cubicBezTo>
                  <a:close/>
                  <a:moveTo>
                    <a:pt x="146" y="59"/>
                  </a:moveTo>
                  <a:cubicBezTo>
                    <a:pt x="146" y="59"/>
                    <a:pt x="146" y="59"/>
                    <a:pt x="146" y="59"/>
                  </a:cubicBezTo>
                  <a:cubicBezTo>
                    <a:pt x="146" y="59"/>
                    <a:pt x="146" y="59"/>
                    <a:pt x="146" y="59"/>
                  </a:cubicBezTo>
                  <a:close/>
                  <a:moveTo>
                    <a:pt x="338" y="136"/>
                  </a:moveTo>
                  <a:cubicBezTo>
                    <a:pt x="338" y="136"/>
                    <a:pt x="337" y="137"/>
                    <a:pt x="337" y="136"/>
                  </a:cubicBezTo>
                  <a:cubicBezTo>
                    <a:pt x="337" y="136"/>
                    <a:pt x="338" y="136"/>
                    <a:pt x="338" y="136"/>
                  </a:cubicBezTo>
                  <a:close/>
                  <a:moveTo>
                    <a:pt x="228" y="89"/>
                  </a:moveTo>
                  <a:cubicBezTo>
                    <a:pt x="229" y="88"/>
                    <a:pt x="229" y="88"/>
                    <a:pt x="230" y="88"/>
                  </a:cubicBezTo>
                  <a:cubicBezTo>
                    <a:pt x="229" y="89"/>
                    <a:pt x="229" y="89"/>
                    <a:pt x="228" y="89"/>
                  </a:cubicBezTo>
                  <a:close/>
                  <a:moveTo>
                    <a:pt x="224" y="86"/>
                  </a:moveTo>
                  <a:cubicBezTo>
                    <a:pt x="224" y="87"/>
                    <a:pt x="224" y="87"/>
                    <a:pt x="223" y="87"/>
                  </a:cubicBezTo>
                  <a:cubicBezTo>
                    <a:pt x="223" y="86"/>
                    <a:pt x="224" y="86"/>
                    <a:pt x="224" y="86"/>
                  </a:cubicBezTo>
                  <a:close/>
                  <a:moveTo>
                    <a:pt x="220" y="85"/>
                  </a:moveTo>
                  <a:cubicBezTo>
                    <a:pt x="220" y="85"/>
                    <a:pt x="219" y="85"/>
                    <a:pt x="219" y="85"/>
                  </a:cubicBezTo>
                  <a:cubicBezTo>
                    <a:pt x="219" y="85"/>
                    <a:pt x="220" y="85"/>
                    <a:pt x="220" y="85"/>
                  </a:cubicBezTo>
                  <a:close/>
                  <a:moveTo>
                    <a:pt x="142" y="57"/>
                  </a:moveTo>
                  <a:cubicBezTo>
                    <a:pt x="141" y="57"/>
                    <a:pt x="142" y="56"/>
                    <a:pt x="141" y="56"/>
                  </a:cubicBezTo>
                  <a:cubicBezTo>
                    <a:pt x="141" y="55"/>
                    <a:pt x="142" y="55"/>
                    <a:pt x="142" y="56"/>
                  </a:cubicBezTo>
                  <a:cubicBezTo>
                    <a:pt x="142" y="55"/>
                    <a:pt x="143" y="55"/>
                    <a:pt x="143" y="56"/>
                  </a:cubicBezTo>
                  <a:cubicBezTo>
                    <a:pt x="143" y="58"/>
                    <a:pt x="142" y="56"/>
                    <a:pt x="142" y="57"/>
                  </a:cubicBezTo>
                  <a:close/>
                  <a:moveTo>
                    <a:pt x="141" y="56"/>
                  </a:moveTo>
                  <a:cubicBezTo>
                    <a:pt x="140" y="57"/>
                    <a:pt x="140" y="57"/>
                    <a:pt x="140" y="57"/>
                  </a:cubicBezTo>
                  <a:cubicBezTo>
                    <a:pt x="140" y="56"/>
                    <a:pt x="140" y="56"/>
                    <a:pt x="141" y="56"/>
                  </a:cubicBezTo>
                  <a:close/>
                  <a:moveTo>
                    <a:pt x="128" y="52"/>
                  </a:moveTo>
                  <a:cubicBezTo>
                    <a:pt x="128" y="52"/>
                    <a:pt x="127" y="53"/>
                    <a:pt x="127" y="52"/>
                  </a:cubicBezTo>
                  <a:cubicBezTo>
                    <a:pt x="127" y="52"/>
                    <a:pt x="128" y="52"/>
                    <a:pt x="128" y="52"/>
                  </a:cubicBezTo>
                  <a:close/>
                  <a:moveTo>
                    <a:pt x="385" y="160"/>
                  </a:moveTo>
                  <a:cubicBezTo>
                    <a:pt x="386" y="159"/>
                    <a:pt x="386" y="160"/>
                    <a:pt x="386" y="160"/>
                  </a:cubicBezTo>
                  <a:cubicBezTo>
                    <a:pt x="386" y="161"/>
                    <a:pt x="385" y="161"/>
                    <a:pt x="385" y="160"/>
                  </a:cubicBezTo>
                  <a:close/>
                  <a:moveTo>
                    <a:pt x="371" y="152"/>
                  </a:moveTo>
                  <a:cubicBezTo>
                    <a:pt x="371" y="152"/>
                    <a:pt x="372" y="152"/>
                    <a:pt x="371" y="152"/>
                  </a:cubicBezTo>
                  <a:cubicBezTo>
                    <a:pt x="370" y="154"/>
                    <a:pt x="370" y="151"/>
                    <a:pt x="371" y="152"/>
                  </a:cubicBezTo>
                  <a:close/>
                  <a:moveTo>
                    <a:pt x="340" y="136"/>
                  </a:moveTo>
                  <a:cubicBezTo>
                    <a:pt x="341" y="135"/>
                    <a:pt x="342" y="137"/>
                    <a:pt x="342" y="137"/>
                  </a:cubicBezTo>
                  <a:cubicBezTo>
                    <a:pt x="341" y="138"/>
                    <a:pt x="341" y="137"/>
                    <a:pt x="340" y="136"/>
                  </a:cubicBezTo>
                  <a:close/>
                  <a:moveTo>
                    <a:pt x="238" y="91"/>
                  </a:moveTo>
                  <a:cubicBezTo>
                    <a:pt x="237" y="92"/>
                    <a:pt x="237" y="91"/>
                    <a:pt x="237" y="91"/>
                  </a:cubicBezTo>
                  <a:cubicBezTo>
                    <a:pt x="236" y="91"/>
                    <a:pt x="236" y="91"/>
                    <a:pt x="236" y="91"/>
                  </a:cubicBezTo>
                  <a:cubicBezTo>
                    <a:pt x="236" y="91"/>
                    <a:pt x="237" y="91"/>
                    <a:pt x="237" y="91"/>
                  </a:cubicBezTo>
                  <a:lnTo>
                    <a:pt x="238" y="91"/>
                  </a:lnTo>
                  <a:close/>
                  <a:moveTo>
                    <a:pt x="226" y="87"/>
                  </a:moveTo>
                  <a:cubicBezTo>
                    <a:pt x="227" y="87"/>
                    <a:pt x="226" y="87"/>
                    <a:pt x="226" y="87"/>
                  </a:cubicBezTo>
                  <a:cubicBezTo>
                    <a:pt x="226" y="87"/>
                    <a:pt x="226" y="86"/>
                    <a:pt x="226" y="87"/>
                  </a:cubicBezTo>
                  <a:close/>
                  <a:moveTo>
                    <a:pt x="226" y="86"/>
                  </a:moveTo>
                  <a:cubicBezTo>
                    <a:pt x="226" y="87"/>
                    <a:pt x="225" y="87"/>
                    <a:pt x="225" y="87"/>
                  </a:cubicBezTo>
                  <a:cubicBezTo>
                    <a:pt x="225" y="87"/>
                    <a:pt x="226" y="86"/>
                    <a:pt x="226" y="86"/>
                  </a:cubicBezTo>
                  <a:close/>
                  <a:moveTo>
                    <a:pt x="199" y="76"/>
                  </a:moveTo>
                  <a:cubicBezTo>
                    <a:pt x="198" y="77"/>
                    <a:pt x="198" y="76"/>
                    <a:pt x="199" y="76"/>
                  </a:cubicBezTo>
                  <a:cubicBezTo>
                    <a:pt x="199" y="76"/>
                    <a:pt x="199" y="76"/>
                    <a:pt x="199" y="76"/>
                  </a:cubicBezTo>
                  <a:close/>
                  <a:moveTo>
                    <a:pt x="186" y="71"/>
                  </a:moveTo>
                  <a:cubicBezTo>
                    <a:pt x="186" y="70"/>
                    <a:pt x="187" y="72"/>
                    <a:pt x="187" y="71"/>
                  </a:cubicBezTo>
                  <a:cubicBezTo>
                    <a:pt x="186" y="73"/>
                    <a:pt x="187" y="71"/>
                    <a:pt x="186" y="71"/>
                  </a:cubicBezTo>
                  <a:close/>
                  <a:moveTo>
                    <a:pt x="146" y="58"/>
                  </a:moveTo>
                  <a:cubicBezTo>
                    <a:pt x="146" y="58"/>
                    <a:pt x="146" y="58"/>
                    <a:pt x="146" y="58"/>
                  </a:cubicBezTo>
                  <a:cubicBezTo>
                    <a:pt x="146" y="58"/>
                    <a:pt x="146" y="58"/>
                    <a:pt x="146" y="58"/>
                  </a:cubicBezTo>
                  <a:close/>
                  <a:moveTo>
                    <a:pt x="134" y="54"/>
                  </a:moveTo>
                  <a:cubicBezTo>
                    <a:pt x="134" y="55"/>
                    <a:pt x="133" y="54"/>
                    <a:pt x="134" y="53"/>
                  </a:cubicBezTo>
                  <a:cubicBezTo>
                    <a:pt x="134" y="53"/>
                    <a:pt x="134" y="54"/>
                    <a:pt x="134" y="54"/>
                  </a:cubicBezTo>
                  <a:close/>
                  <a:moveTo>
                    <a:pt x="387" y="161"/>
                  </a:moveTo>
                  <a:cubicBezTo>
                    <a:pt x="387" y="161"/>
                    <a:pt x="387" y="161"/>
                    <a:pt x="387" y="161"/>
                  </a:cubicBezTo>
                  <a:cubicBezTo>
                    <a:pt x="387" y="161"/>
                    <a:pt x="387" y="160"/>
                    <a:pt x="387" y="161"/>
                  </a:cubicBezTo>
                  <a:close/>
                  <a:moveTo>
                    <a:pt x="382" y="158"/>
                  </a:moveTo>
                  <a:cubicBezTo>
                    <a:pt x="381" y="158"/>
                    <a:pt x="381" y="158"/>
                    <a:pt x="381" y="158"/>
                  </a:cubicBezTo>
                  <a:cubicBezTo>
                    <a:pt x="382" y="157"/>
                    <a:pt x="383" y="159"/>
                    <a:pt x="382" y="158"/>
                  </a:cubicBezTo>
                  <a:close/>
                  <a:moveTo>
                    <a:pt x="198" y="75"/>
                  </a:moveTo>
                  <a:cubicBezTo>
                    <a:pt x="198" y="76"/>
                    <a:pt x="198" y="76"/>
                    <a:pt x="198" y="76"/>
                  </a:cubicBezTo>
                  <a:cubicBezTo>
                    <a:pt x="198" y="75"/>
                    <a:pt x="198" y="75"/>
                    <a:pt x="198" y="75"/>
                  </a:cubicBezTo>
                  <a:close/>
                  <a:moveTo>
                    <a:pt x="197" y="75"/>
                  </a:moveTo>
                  <a:cubicBezTo>
                    <a:pt x="197" y="75"/>
                    <a:pt x="197" y="76"/>
                    <a:pt x="197" y="75"/>
                  </a:cubicBezTo>
                  <a:cubicBezTo>
                    <a:pt x="197" y="75"/>
                    <a:pt x="197" y="75"/>
                    <a:pt x="197" y="75"/>
                  </a:cubicBezTo>
                  <a:close/>
                  <a:moveTo>
                    <a:pt x="191" y="73"/>
                  </a:moveTo>
                  <a:cubicBezTo>
                    <a:pt x="190" y="73"/>
                    <a:pt x="190" y="73"/>
                    <a:pt x="190" y="73"/>
                  </a:cubicBezTo>
                  <a:cubicBezTo>
                    <a:pt x="190" y="72"/>
                    <a:pt x="190" y="73"/>
                    <a:pt x="191" y="73"/>
                  </a:cubicBezTo>
                  <a:close/>
                  <a:moveTo>
                    <a:pt x="365" y="148"/>
                  </a:moveTo>
                  <a:cubicBezTo>
                    <a:pt x="365" y="148"/>
                    <a:pt x="364" y="148"/>
                    <a:pt x="364" y="148"/>
                  </a:cubicBezTo>
                  <a:cubicBezTo>
                    <a:pt x="364" y="148"/>
                    <a:pt x="365" y="148"/>
                    <a:pt x="365" y="148"/>
                  </a:cubicBezTo>
                  <a:close/>
                  <a:moveTo>
                    <a:pt x="329" y="130"/>
                  </a:moveTo>
                  <a:cubicBezTo>
                    <a:pt x="329" y="130"/>
                    <a:pt x="329" y="130"/>
                    <a:pt x="329" y="130"/>
                  </a:cubicBezTo>
                  <a:cubicBezTo>
                    <a:pt x="329" y="130"/>
                    <a:pt x="329" y="130"/>
                    <a:pt x="329" y="130"/>
                  </a:cubicBezTo>
                  <a:close/>
                  <a:moveTo>
                    <a:pt x="323" y="127"/>
                  </a:moveTo>
                  <a:cubicBezTo>
                    <a:pt x="322" y="128"/>
                    <a:pt x="322" y="126"/>
                    <a:pt x="321" y="127"/>
                  </a:cubicBezTo>
                  <a:cubicBezTo>
                    <a:pt x="322" y="125"/>
                    <a:pt x="322" y="126"/>
                    <a:pt x="322" y="126"/>
                  </a:cubicBezTo>
                  <a:cubicBezTo>
                    <a:pt x="323" y="125"/>
                    <a:pt x="323" y="123"/>
                    <a:pt x="322" y="125"/>
                  </a:cubicBezTo>
                  <a:cubicBezTo>
                    <a:pt x="321" y="125"/>
                    <a:pt x="323" y="122"/>
                    <a:pt x="322" y="122"/>
                  </a:cubicBezTo>
                  <a:cubicBezTo>
                    <a:pt x="323" y="122"/>
                    <a:pt x="323" y="121"/>
                    <a:pt x="324" y="122"/>
                  </a:cubicBezTo>
                  <a:cubicBezTo>
                    <a:pt x="324" y="121"/>
                    <a:pt x="325" y="120"/>
                    <a:pt x="324" y="119"/>
                  </a:cubicBezTo>
                  <a:cubicBezTo>
                    <a:pt x="325" y="118"/>
                    <a:pt x="325" y="120"/>
                    <a:pt x="326" y="119"/>
                  </a:cubicBezTo>
                  <a:cubicBezTo>
                    <a:pt x="326" y="119"/>
                    <a:pt x="326" y="120"/>
                    <a:pt x="326" y="120"/>
                  </a:cubicBezTo>
                  <a:cubicBezTo>
                    <a:pt x="326" y="121"/>
                    <a:pt x="325" y="121"/>
                    <a:pt x="325" y="121"/>
                  </a:cubicBezTo>
                  <a:cubicBezTo>
                    <a:pt x="324" y="123"/>
                    <a:pt x="325" y="123"/>
                    <a:pt x="324" y="124"/>
                  </a:cubicBezTo>
                  <a:cubicBezTo>
                    <a:pt x="324" y="124"/>
                    <a:pt x="324" y="124"/>
                    <a:pt x="324" y="124"/>
                  </a:cubicBezTo>
                  <a:cubicBezTo>
                    <a:pt x="324" y="126"/>
                    <a:pt x="322" y="125"/>
                    <a:pt x="323" y="127"/>
                  </a:cubicBezTo>
                  <a:close/>
                  <a:moveTo>
                    <a:pt x="234" y="87"/>
                  </a:moveTo>
                  <a:cubicBezTo>
                    <a:pt x="235" y="87"/>
                    <a:pt x="237" y="89"/>
                    <a:pt x="239" y="88"/>
                  </a:cubicBezTo>
                  <a:cubicBezTo>
                    <a:pt x="243" y="90"/>
                    <a:pt x="246" y="91"/>
                    <a:pt x="250" y="93"/>
                  </a:cubicBezTo>
                  <a:cubicBezTo>
                    <a:pt x="254" y="94"/>
                    <a:pt x="258" y="96"/>
                    <a:pt x="261" y="96"/>
                  </a:cubicBezTo>
                  <a:cubicBezTo>
                    <a:pt x="265" y="98"/>
                    <a:pt x="269" y="101"/>
                    <a:pt x="273" y="101"/>
                  </a:cubicBezTo>
                  <a:cubicBezTo>
                    <a:pt x="274" y="103"/>
                    <a:pt x="276" y="103"/>
                    <a:pt x="278" y="104"/>
                  </a:cubicBezTo>
                  <a:cubicBezTo>
                    <a:pt x="278" y="106"/>
                    <a:pt x="280" y="104"/>
                    <a:pt x="279" y="107"/>
                  </a:cubicBezTo>
                  <a:cubicBezTo>
                    <a:pt x="278" y="106"/>
                    <a:pt x="277" y="106"/>
                    <a:pt x="276" y="106"/>
                  </a:cubicBezTo>
                  <a:cubicBezTo>
                    <a:pt x="275" y="106"/>
                    <a:pt x="276" y="104"/>
                    <a:pt x="275" y="104"/>
                  </a:cubicBezTo>
                  <a:cubicBezTo>
                    <a:pt x="274" y="105"/>
                    <a:pt x="274" y="104"/>
                    <a:pt x="273" y="104"/>
                  </a:cubicBezTo>
                  <a:cubicBezTo>
                    <a:pt x="271" y="104"/>
                    <a:pt x="270" y="103"/>
                    <a:pt x="269" y="103"/>
                  </a:cubicBezTo>
                  <a:cubicBezTo>
                    <a:pt x="268" y="102"/>
                    <a:pt x="268" y="102"/>
                    <a:pt x="268" y="102"/>
                  </a:cubicBezTo>
                  <a:cubicBezTo>
                    <a:pt x="268" y="102"/>
                    <a:pt x="268" y="102"/>
                    <a:pt x="268" y="102"/>
                  </a:cubicBezTo>
                  <a:cubicBezTo>
                    <a:pt x="266" y="102"/>
                    <a:pt x="266" y="101"/>
                    <a:pt x="265" y="101"/>
                  </a:cubicBezTo>
                  <a:cubicBezTo>
                    <a:pt x="264" y="101"/>
                    <a:pt x="263" y="100"/>
                    <a:pt x="262" y="100"/>
                  </a:cubicBezTo>
                  <a:cubicBezTo>
                    <a:pt x="261" y="100"/>
                    <a:pt x="261" y="100"/>
                    <a:pt x="261" y="99"/>
                  </a:cubicBezTo>
                  <a:cubicBezTo>
                    <a:pt x="259" y="99"/>
                    <a:pt x="257" y="97"/>
                    <a:pt x="255" y="96"/>
                  </a:cubicBezTo>
                  <a:cubicBezTo>
                    <a:pt x="255" y="96"/>
                    <a:pt x="254" y="96"/>
                    <a:pt x="253" y="96"/>
                  </a:cubicBezTo>
                  <a:cubicBezTo>
                    <a:pt x="253" y="96"/>
                    <a:pt x="253" y="96"/>
                    <a:pt x="252" y="95"/>
                  </a:cubicBezTo>
                  <a:cubicBezTo>
                    <a:pt x="252" y="95"/>
                    <a:pt x="252" y="96"/>
                    <a:pt x="252" y="96"/>
                  </a:cubicBezTo>
                  <a:cubicBezTo>
                    <a:pt x="252" y="96"/>
                    <a:pt x="252" y="95"/>
                    <a:pt x="252" y="95"/>
                  </a:cubicBezTo>
                  <a:cubicBezTo>
                    <a:pt x="252" y="95"/>
                    <a:pt x="252" y="95"/>
                    <a:pt x="252" y="95"/>
                  </a:cubicBezTo>
                  <a:cubicBezTo>
                    <a:pt x="251" y="95"/>
                    <a:pt x="251" y="94"/>
                    <a:pt x="251" y="94"/>
                  </a:cubicBezTo>
                  <a:cubicBezTo>
                    <a:pt x="251" y="94"/>
                    <a:pt x="250" y="95"/>
                    <a:pt x="250" y="94"/>
                  </a:cubicBezTo>
                  <a:cubicBezTo>
                    <a:pt x="250" y="94"/>
                    <a:pt x="250" y="94"/>
                    <a:pt x="250" y="94"/>
                  </a:cubicBezTo>
                  <a:cubicBezTo>
                    <a:pt x="250" y="92"/>
                    <a:pt x="247" y="94"/>
                    <a:pt x="247" y="92"/>
                  </a:cubicBezTo>
                  <a:cubicBezTo>
                    <a:pt x="246" y="91"/>
                    <a:pt x="245" y="93"/>
                    <a:pt x="244" y="93"/>
                  </a:cubicBezTo>
                  <a:cubicBezTo>
                    <a:pt x="245" y="91"/>
                    <a:pt x="243" y="92"/>
                    <a:pt x="243" y="92"/>
                  </a:cubicBezTo>
                  <a:cubicBezTo>
                    <a:pt x="243" y="91"/>
                    <a:pt x="242" y="92"/>
                    <a:pt x="242" y="92"/>
                  </a:cubicBezTo>
                  <a:cubicBezTo>
                    <a:pt x="240" y="90"/>
                    <a:pt x="238" y="89"/>
                    <a:pt x="237" y="89"/>
                  </a:cubicBezTo>
                  <a:cubicBezTo>
                    <a:pt x="237" y="88"/>
                    <a:pt x="237" y="89"/>
                    <a:pt x="236" y="89"/>
                  </a:cubicBezTo>
                  <a:cubicBezTo>
                    <a:pt x="236" y="89"/>
                    <a:pt x="236" y="89"/>
                    <a:pt x="235" y="89"/>
                  </a:cubicBezTo>
                  <a:cubicBezTo>
                    <a:pt x="235" y="90"/>
                    <a:pt x="235" y="89"/>
                    <a:pt x="235" y="89"/>
                  </a:cubicBezTo>
                  <a:cubicBezTo>
                    <a:pt x="236" y="87"/>
                    <a:pt x="233" y="90"/>
                    <a:pt x="234" y="87"/>
                  </a:cubicBezTo>
                  <a:close/>
                  <a:moveTo>
                    <a:pt x="210" y="79"/>
                  </a:moveTo>
                  <a:cubicBezTo>
                    <a:pt x="210" y="78"/>
                    <a:pt x="211" y="79"/>
                    <a:pt x="211" y="79"/>
                  </a:cubicBezTo>
                  <a:cubicBezTo>
                    <a:pt x="211" y="80"/>
                    <a:pt x="210" y="80"/>
                    <a:pt x="210" y="79"/>
                  </a:cubicBezTo>
                  <a:close/>
                  <a:moveTo>
                    <a:pt x="171" y="66"/>
                  </a:moveTo>
                  <a:cubicBezTo>
                    <a:pt x="171" y="64"/>
                    <a:pt x="172" y="65"/>
                    <a:pt x="172" y="65"/>
                  </a:cubicBezTo>
                  <a:cubicBezTo>
                    <a:pt x="172" y="65"/>
                    <a:pt x="171" y="66"/>
                    <a:pt x="171" y="66"/>
                  </a:cubicBezTo>
                  <a:close/>
                  <a:moveTo>
                    <a:pt x="167" y="64"/>
                  </a:moveTo>
                  <a:cubicBezTo>
                    <a:pt x="167" y="64"/>
                    <a:pt x="167" y="64"/>
                    <a:pt x="166" y="64"/>
                  </a:cubicBezTo>
                  <a:cubicBezTo>
                    <a:pt x="167" y="64"/>
                    <a:pt x="167" y="64"/>
                    <a:pt x="167" y="64"/>
                  </a:cubicBezTo>
                  <a:close/>
                  <a:moveTo>
                    <a:pt x="71" y="32"/>
                  </a:moveTo>
                  <a:cubicBezTo>
                    <a:pt x="74" y="33"/>
                    <a:pt x="74" y="33"/>
                    <a:pt x="74" y="33"/>
                  </a:cubicBezTo>
                  <a:cubicBezTo>
                    <a:pt x="73" y="34"/>
                    <a:pt x="72" y="32"/>
                    <a:pt x="72" y="33"/>
                  </a:cubicBezTo>
                  <a:cubicBezTo>
                    <a:pt x="72" y="33"/>
                    <a:pt x="71" y="33"/>
                    <a:pt x="71" y="32"/>
                  </a:cubicBezTo>
                  <a:close/>
                  <a:moveTo>
                    <a:pt x="218" y="82"/>
                  </a:moveTo>
                  <a:cubicBezTo>
                    <a:pt x="218" y="82"/>
                    <a:pt x="218" y="82"/>
                    <a:pt x="218" y="82"/>
                  </a:cubicBezTo>
                  <a:cubicBezTo>
                    <a:pt x="218" y="82"/>
                    <a:pt x="218" y="82"/>
                    <a:pt x="218" y="82"/>
                  </a:cubicBezTo>
                  <a:close/>
                  <a:moveTo>
                    <a:pt x="212" y="79"/>
                  </a:moveTo>
                  <a:cubicBezTo>
                    <a:pt x="212" y="80"/>
                    <a:pt x="212" y="80"/>
                    <a:pt x="212" y="80"/>
                  </a:cubicBezTo>
                  <a:cubicBezTo>
                    <a:pt x="212" y="80"/>
                    <a:pt x="212" y="79"/>
                    <a:pt x="212" y="79"/>
                  </a:cubicBezTo>
                  <a:close/>
                  <a:moveTo>
                    <a:pt x="199" y="75"/>
                  </a:moveTo>
                  <a:cubicBezTo>
                    <a:pt x="199" y="75"/>
                    <a:pt x="199" y="75"/>
                    <a:pt x="199" y="75"/>
                  </a:cubicBezTo>
                  <a:cubicBezTo>
                    <a:pt x="199" y="75"/>
                    <a:pt x="199" y="74"/>
                    <a:pt x="199" y="75"/>
                  </a:cubicBezTo>
                  <a:close/>
                  <a:moveTo>
                    <a:pt x="69" y="31"/>
                  </a:moveTo>
                  <a:cubicBezTo>
                    <a:pt x="69" y="32"/>
                    <a:pt x="69" y="32"/>
                    <a:pt x="69" y="32"/>
                  </a:cubicBezTo>
                  <a:cubicBezTo>
                    <a:pt x="69" y="31"/>
                    <a:pt x="69" y="31"/>
                    <a:pt x="69" y="31"/>
                  </a:cubicBezTo>
                  <a:close/>
                  <a:moveTo>
                    <a:pt x="388" y="159"/>
                  </a:moveTo>
                  <a:cubicBezTo>
                    <a:pt x="387" y="159"/>
                    <a:pt x="387" y="159"/>
                    <a:pt x="387" y="158"/>
                  </a:cubicBezTo>
                  <a:cubicBezTo>
                    <a:pt x="386" y="158"/>
                    <a:pt x="387" y="156"/>
                    <a:pt x="386" y="157"/>
                  </a:cubicBezTo>
                  <a:cubicBezTo>
                    <a:pt x="386" y="156"/>
                    <a:pt x="387" y="156"/>
                    <a:pt x="387" y="157"/>
                  </a:cubicBezTo>
                  <a:cubicBezTo>
                    <a:pt x="387" y="157"/>
                    <a:pt x="388" y="157"/>
                    <a:pt x="387" y="158"/>
                  </a:cubicBezTo>
                  <a:cubicBezTo>
                    <a:pt x="388" y="158"/>
                    <a:pt x="388" y="158"/>
                    <a:pt x="388" y="158"/>
                  </a:cubicBezTo>
                  <a:cubicBezTo>
                    <a:pt x="388" y="158"/>
                    <a:pt x="389" y="157"/>
                    <a:pt x="389" y="158"/>
                  </a:cubicBezTo>
                  <a:cubicBezTo>
                    <a:pt x="389" y="158"/>
                    <a:pt x="389" y="158"/>
                    <a:pt x="390" y="158"/>
                  </a:cubicBezTo>
                  <a:cubicBezTo>
                    <a:pt x="391" y="159"/>
                    <a:pt x="391" y="159"/>
                    <a:pt x="391" y="159"/>
                  </a:cubicBezTo>
                  <a:cubicBezTo>
                    <a:pt x="391" y="159"/>
                    <a:pt x="391" y="160"/>
                    <a:pt x="391" y="159"/>
                  </a:cubicBezTo>
                  <a:cubicBezTo>
                    <a:pt x="390" y="159"/>
                    <a:pt x="390" y="159"/>
                    <a:pt x="390" y="159"/>
                  </a:cubicBezTo>
                  <a:cubicBezTo>
                    <a:pt x="389" y="159"/>
                    <a:pt x="388" y="160"/>
                    <a:pt x="388" y="158"/>
                  </a:cubicBezTo>
                  <a:cubicBezTo>
                    <a:pt x="388" y="159"/>
                    <a:pt x="388" y="159"/>
                    <a:pt x="388" y="159"/>
                  </a:cubicBezTo>
                  <a:cubicBezTo>
                    <a:pt x="388" y="159"/>
                    <a:pt x="387" y="160"/>
                    <a:pt x="388" y="159"/>
                  </a:cubicBezTo>
                  <a:close/>
                  <a:moveTo>
                    <a:pt x="350" y="139"/>
                  </a:moveTo>
                  <a:cubicBezTo>
                    <a:pt x="349" y="139"/>
                    <a:pt x="349" y="139"/>
                    <a:pt x="350" y="138"/>
                  </a:cubicBezTo>
                  <a:cubicBezTo>
                    <a:pt x="350" y="138"/>
                    <a:pt x="350" y="139"/>
                    <a:pt x="350" y="139"/>
                  </a:cubicBezTo>
                  <a:close/>
                  <a:moveTo>
                    <a:pt x="339" y="132"/>
                  </a:moveTo>
                  <a:cubicBezTo>
                    <a:pt x="339" y="131"/>
                    <a:pt x="341" y="129"/>
                    <a:pt x="341" y="130"/>
                  </a:cubicBezTo>
                  <a:cubicBezTo>
                    <a:pt x="342" y="129"/>
                    <a:pt x="342" y="128"/>
                    <a:pt x="342" y="128"/>
                  </a:cubicBezTo>
                  <a:cubicBezTo>
                    <a:pt x="342" y="127"/>
                    <a:pt x="344" y="129"/>
                    <a:pt x="344" y="128"/>
                  </a:cubicBezTo>
                  <a:cubicBezTo>
                    <a:pt x="345" y="127"/>
                    <a:pt x="345" y="129"/>
                    <a:pt x="346" y="129"/>
                  </a:cubicBezTo>
                  <a:cubicBezTo>
                    <a:pt x="345" y="130"/>
                    <a:pt x="345" y="129"/>
                    <a:pt x="344" y="131"/>
                  </a:cubicBezTo>
                  <a:cubicBezTo>
                    <a:pt x="344" y="130"/>
                    <a:pt x="343" y="131"/>
                    <a:pt x="343" y="132"/>
                  </a:cubicBezTo>
                  <a:cubicBezTo>
                    <a:pt x="342" y="131"/>
                    <a:pt x="342" y="131"/>
                    <a:pt x="341" y="132"/>
                  </a:cubicBezTo>
                  <a:cubicBezTo>
                    <a:pt x="341" y="133"/>
                    <a:pt x="344" y="132"/>
                    <a:pt x="344" y="134"/>
                  </a:cubicBezTo>
                  <a:cubicBezTo>
                    <a:pt x="344" y="134"/>
                    <a:pt x="344" y="134"/>
                    <a:pt x="345" y="134"/>
                  </a:cubicBezTo>
                  <a:cubicBezTo>
                    <a:pt x="347" y="135"/>
                    <a:pt x="347" y="135"/>
                    <a:pt x="347" y="135"/>
                  </a:cubicBezTo>
                  <a:cubicBezTo>
                    <a:pt x="347" y="135"/>
                    <a:pt x="348" y="135"/>
                    <a:pt x="347" y="136"/>
                  </a:cubicBezTo>
                  <a:cubicBezTo>
                    <a:pt x="346" y="136"/>
                    <a:pt x="345" y="135"/>
                    <a:pt x="343" y="136"/>
                  </a:cubicBezTo>
                  <a:cubicBezTo>
                    <a:pt x="343" y="136"/>
                    <a:pt x="343" y="135"/>
                    <a:pt x="343" y="134"/>
                  </a:cubicBezTo>
                  <a:cubicBezTo>
                    <a:pt x="343" y="134"/>
                    <a:pt x="342" y="134"/>
                    <a:pt x="342" y="135"/>
                  </a:cubicBezTo>
                  <a:cubicBezTo>
                    <a:pt x="342" y="135"/>
                    <a:pt x="342" y="133"/>
                    <a:pt x="341" y="134"/>
                  </a:cubicBezTo>
                  <a:cubicBezTo>
                    <a:pt x="341" y="134"/>
                    <a:pt x="340" y="134"/>
                    <a:pt x="340" y="133"/>
                  </a:cubicBezTo>
                  <a:cubicBezTo>
                    <a:pt x="340" y="132"/>
                    <a:pt x="339" y="134"/>
                    <a:pt x="339" y="133"/>
                  </a:cubicBezTo>
                  <a:cubicBezTo>
                    <a:pt x="339" y="133"/>
                    <a:pt x="339" y="132"/>
                    <a:pt x="339" y="132"/>
                  </a:cubicBezTo>
                  <a:close/>
                  <a:moveTo>
                    <a:pt x="232" y="87"/>
                  </a:moveTo>
                  <a:cubicBezTo>
                    <a:pt x="232" y="87"/>
                    <a:pt x="232" y="87"/>
                    <a:pt x="232" y="87"/>
                  </a:cubicBezTo>
                  <a:cubicBezTo>
                    <a:pt x="231" y="87"/>
                    <a:pt x="231" y="87"/>
                    <a:pt x="231" y="87"/>
                  </a:cubicBezTo>
                  <a:cubicBezTo>
                    <a:pt x="231" y="86"/>
                    <a:pt x="232" y="87"/>
                    <a:pt x="232" y="87"/>
                  </a:cubicBezTo>
                  <a:close/>
                  <a:moveTo>
                    <a:pt x="231" y="86"/>
                  </a:moveTo>
                  <a:cubicBezTo>
                    <a:pt x="231" y="87"/>
                    <a:pt x="230" y="86"/>
                    <a:pt x="230" y="86"/>
                  </a:cubicBezTo>
                  <a:cubicBezTo>
                    <a:pt x="227" y="85"/>
                    <a:pt x="227" y="85"/>
                    <a:pt x="227" y="85"/>
                  </a:cubicBezTo>
                  <a:cubicBezTo>
                    <a:pt x="227" y="83"/>
                    <a:pt x="228" y="85"/>
                    <a:pt x="229" y="85"/>
                  </a:cubicBezTo>
                  <a:cubicBezTo>
                    <a:pt x="230" y="85"/>
                    <a:pt x="231" y="85"/>
                    <a:pt x="231" y="86"/>
                  </a:cubicBezTo>
                  <a:close/>
                  <a:moveTo>
                    <a:pt x="221" y="82"/>
                  </a:moveTo>
                  <a:cubicBezTo>
                    <a:pt x="221" y="83"/>
                    <a:pt x="220" y="82"/>
                    <a:pt x="220" y="82"/>
                  </a:cubicBezTo>
                  <a:cubicBezTo>
                    <a:pt x="220" y="82"/>
                    <a:pt x="220" y="82"/>
                    <a:pt x="220" y="82"/>
                  </a:cubicBezTo>
                  <a:cubicBezTo>
                    <a:pt x="220" y="82"/>
                    <a:pt x="220" y="82"/>
                    <a:pt x="221" y="82"/>
                  </a:cubicBezTo>
                  <a:close/>
                  <a:moveTo>
                    <a:pt x="176" y="66"/>
                  </a:moveTo>
                  <a:cubicBezTo>
                    <a:pt x="177" y="65"/>
                    <a:pt x="177" y="66"/>
                    <a:pt x="178" y="66"/>
                  </a:cubicBezTo>
                  <a:cubicBezTo>
                    <a:pt x="178" y="67"/>
                    <a:pt x="177" y="66"/>
                    <a:pt x="176" y="66"/>
                  </a:cubicBezTo>
                  <a:close/>
                  <a:moveTo>
                    <a:pt x="365" y="146"/>
                  </a:moveTo>
                  <a:cubicBezTo>
                    <a:pt x="365" y="147"/>
                    <a:pt x="363" y="146"/>
                    <a:pt x="365" y="145"/>
                  </a:cubicBezTo>
                  <a:cubicBezTo>
                    <a:pt x="365" y="145"/>
                    <a:pt x="365" y="146"/>
                    <a:pt x="365" y="146"/>
                  </a:cubicBezTo>
                  <a:close/>
                  <a:moveTo>
                    <a:pt x="186" y="69"/>
                  </a:moveTo>
                  <a:cubicBezTo>
                    <a:pt x="186" y="69"/>
                    <a:pt x="186" y="69"/>
                    <a:pt x="186" y="68"/>
                  </a:cubicBezTo>
                  <a:cubicBezTo>
                    <a:pt x="186" y="68"/>
                    <a:pt x="186" y="69"/>
                    <a:pt x="186" y="69"/>
                  </a:cubicBezTo>
                  <a:close/>
                  <a:moveTo>
                    <a:pt x="84" y="35"/>
                  </a:moveTo>
                  <a:cubicBezTo>
                    <a:pt x="85" y="34"/>
                    <a:pt x="86" y="35"/>
                    <a:pt x="87" y="34"/>
                  </a:cubicBezTo>
                  <a:cubicBezTo>
                    <a:pt x="87" y="34"/>
                    <a:pt x="88" y="35"/>
                    <a:pt x="88" y="35"/>
                  </a:cubicBezTo>
                  <a:cubicBezTo>
                    <a:pt x="88" y="37"/>
                    <a:pt x="87" y="36"/>
                    <a:pt x="87" y="36"/>
                  </a:cubicBezTo>
                  <a:cubicBezTo>
                    <a:pt x="86" y="36"/>
                    <a:pt x="85" y="35"/>
                    <a:pt x="84" y="35"/>
                  </a:cubicBezTo>
                  <a:close/>
                  <a:moveTo>
                    <a:pt x="395" y="161"/>
                  </a:moveTo>
                  <a:cubicBezTo>
                    <a:pt x="396" y="161"/>
                    <a:pt x="395" y="162"/>
                    <a:pt x="396" y="162"/>
                  </a:cubicBezTo>
                  <a:cubicBezTo>
                    <a:pt x="396" y="163"/>
                    <a:pt x="394" y="163"/>
                    <a:pt x="395" y="161"/>
                  </a:cubicBezTo>
                  <a:close/>
                  <a:moveTo>
                    <a:pt x="373" y="150"/>
                  </a:moveTo>
                  <a:cubicBezTo>
                    <a:pt x="372" y="150"/>
                    <a:pt x="374" y="148"/>
                    <a:pt x="374" y="149"/>
                  </a:cubicBezTo>
                  <a:cubicBezTo>
                    <a:pt x="373" y="150"/>
                    <a:pt x="373" y="150"/>
                    <a:pt x="373" y="150"/>
                  </a:cubicBezTo>
                  <a:close/>
                  <a:moveTo>
                    <a:pt x="366" y="147"/>
                  </a:moveTo>
                  <a:cubicBezTo>
                    <a:pt x="366" y="146"/>
                    <a:pt x="366" y="146"/>
                    <a:pt x="367" y="145"/>
                  </a:cubicBezTo>
                  <a:cubicBezTo>
                    <a:pt x="366" y="145"/>
                    <a:pt x="366" y="145"/>
                    <a:pt x="366" y="145"/>
                  </a:cubicBezTo>
                  <a:cubicBezTo>
                    <a:pt x="366" y="144"/>
                    <a:pt x="367" y="145"/>
                    <a:pt x="367" y="145"/>
                  </a:cubicBezTo>
                  <a:cubicBezTo>
                    <a:pt x="368" y="145"/>
                    <a:pt x="368" y="145"/>
                    <a:pt x="369" y="146"/>
                  </a:cubicBezTo>
                  <a:cubicBezTo>
                    <a:pt x="369" y="146"/>
                    <a:pt x="369" y="147"/>
                    <a:pt x="368" y="147"/>
                  </a:cubicBezTo>
                  <a:cubicBezTo>
                    <a:pt x="368" y="147"/>
                    <a:pt x="367" y="146"/>
                    <a:pt x="367" y="147"/>
                  </a:cubicBezTo>
                  <a:cubicBezTo>
                    <a:pt x="367" y="147"/>
                    <a:pt x="367" y="146"/>
                    <a:pt x="366" y="147"/>
                  </a:cubicBezTo>
                  <a:close/>
                  <a:moveTo>
                    <a:pt x="362" y="144"/>
                  </a:moveTo>
                  <a:cubicBezTo>
                    <a:pt x="361" y="143"/>
                    <a:pt x="360" y="144"/>
                    <a:pt x="359" y="142"/>
                  </a:cubicBezTo>
                  <a:cubicBezTo>
                    <a:pt x="360" y="141"/>
                    <a:pt x="361" y="141"/>
                    <a:pt x="361" y="139"/>
                  </a:cubicBezTo>
                  <a:cubicBezTo>
                    <a:pt x="362" y="140"/>
                    <a:pt x="361" y="141"/>
                    <a:pt x="361" y="141"/>
                  </a:cubicBezTo>
                  <a:cubicBezTo>
                    <a:pt x="360" y="142"/>
                    <a:pt x="362" y="142"/>
                    <a:pt x="361" y="143"/>
                  </a:cubicBezTo>
                  <a:cubicBezTo>
                    <a:pt x="361" y="143"/>
                    <a:pt x="363" y="143"/>
                    <a:pt x="362" y="144"/>
                  </a:cubicBezTo>
                  <a:close/>
                  <a:moveTo>
                    <a:pt x="357" y="140"/>
                  </a:moveTo>
                  <a:cubicBezTo>
                    <a:pt x="358" y="140"/>
                    <a:pt x="359" y="141"/>
                    <a:pt x="358" y="142"/>
                  </a:cubicBezTo>
                  <a:cubicBezTo>
                    <a:pt x="358" y="142"/>
                    <a:pt x="358" y="142"/>
                    <a:pt x="357" y="141"/>
                  </a:cubicBezTo>
                  <a:cubicBezTo>
                    <a:pt x="355" y="140"/>
                    <a:pt x="355" y="140"/>
                    <a:pt x="355" y="140"/>
                  </a:cubicBezTo>
                  <a:cubicBezTo>
                    <a:pt x="355" y="140"/>
                    <a:pt x="353" y="140"/>
                    <a:pt x="353" y="139"/>
                  </a:cubicBezTo>
                  <a:cubicBezTo>
                    <a:pt x="352" y="139"/>
                    <a:pt x="352" y="138"/>
                    <a:pt x="351" y="138"/>
                  </a:cubicBezTo>
                  <a:cubicBezTo>
                    <a:pt x="351" y="138"/>
                    <a:pt x="350" y="138"/>
                    <a:pt x="350" y="137"/>
                  </a:cubicBezTo>
                  <a:cubicBezTo>
                    <a:pt x="349" y="138"/>
                    <a:pt x="349" y="137"/>
                    <a:pt x="348" y="136"/>
                  </a:cubicBezTo>
                  <a:cubicBezTo>
                    <a:pt x="349" y="136"/>
                    <a:pt x="350" y="134"/>
                    <a:pt x="350" y="134"/>
                  </a:cubicBezTo>
                  <a:cubicBezTo>
                    <a:pt x="351" y="134"/>
                    <a:pt x="351" y="134"/>
                    <a:pt x="351" y="134"/>
                  </a:cubicBezTo>
                  <a:cubicBezTo>
                    <a:pt x="351" y="131"/>
                    <a:pt x="351" y="135"/>
                    <a:pt x="352" y="133"/>
                  </a:cubicBezTo>
                  <a:cubicBezTo>
                    <a:pt x="352" y="133"/>
                    <a:pt x="352" y="134"/>
                    <a:pt x="352" y="135"/>
                  </a:cubicBezTo>
                  <a:cubicBezTo>
                    <a:pt x="351" y="135"/>
                    <a:pt x="351" y="134"/>
                    <a:pt x="351" y="134"/>
                  </a:cubicBezTo>
                  <a:cubicBezTo>
                    <a:pt x="351" y="135"/>
                    <a:pt x="351" y="135"/>
                    <a:pt x="350" y="135"/>
                  </a:cubicBezTo>
                  <a:cubicBezTo>
                    <a:pt x="351" y="135"/>
                    <a:pt x="351" y="136"/>
                    <a:pt x="352" y="136"/>
                  </a:cubicBezTo>
                  <a:cubicBezTo>
                    <a:pt x="353" y="136"/>
                    <a:pt x="352" y="138"/>
                    <a:pt x="353" y="138"/>
                  </a:cubicBezTo>
                  <a:cubicBezTo>
                    <a:pt x="353" y="138"/>
                    <a:pt x="355" y="138"/>
                    <a:pt x="354" y="139"/>
                  </a:cubicBezTo>
                  <a:cubicBezTo>
                    <a:pt x="355" y="139"/>
                    <a:pt x="356" y="138"/>
                    <a:pt x="356" y="140"/>
                  </a:cubicBezTo>
                  <a:cubicBezTo>
                    <a:pt x="357" y="138"/>
                    <a:pt x="357" y="136"/>
                    <a:pt x="358" y="137"/>
                  </a:cubicBezTo>
                  <a:cubicBezTo>
                    <a:pt x="359" y="135"/>
                    <a:pt x="359" y="138"/>
                    <a:pt x="358" y="137"/>
                  </a:cubicBezTo>
                  <a:cubicBezTo>
                    <a:pt x="357" y="137"/>
                    <a:pt x="357" y="139"/>
                    <a:pt x="357" y="140"/>
                  </a:cubicBezTo>
                  <a:close/>
                  <a:moveTo>
                    <a:pt x="338" y="132"/>
                  </a:moveTo>
                  <a:cubicBezTo>
                    <a:pt x="337" y="131"/>
                    <a:pt x="335" y="132"/>
                    <a:pt x="335" y="130"/>
                  </a:cubicBezTo>
                  <a:cubicBezTo>
                    <a:pt x="336" y="131"/>
                    <a:pt x="339" y="130"/>
                    <a:pt x="338" y="132"/>
                  </a:cubicBezTo>
                  <a:close/>
                  <a:moveTo>
                    <a:pt x="188" y="69"/>
                  </a:moveTo>
                  <a:cubicBezTo>
                    <a:pt x="188" y="69"/>
                    <a:pt x="188" y="69"/>
                    <a:pt x="188" y="69"/>
                  </a:cubicBezTo>
                  <a:cubicBezTo>
                    <a:pt x="188" y="69"/>
                    <a:pt x="188" y="69"/>
                    <a:pt x="188" y="69"/>
                  </a:cubicBezTo>
                  <a:close/>
                  <a:moveTo>
                    <a:pt x="188" y="69"/>
                  </a:moveTo>
                  <a:cubicBezTo>
                    <a:pt x="186" y="70"/>
                    <a:pt x="187" y="68"/>
                    <a:pt x="187" y="67"/>
                  </a:cubicBezTo>
                  <a:cubicBezTo>
                    <a:pt x="188" y="67"/>
                    <a:pt x="187" y="69"/>
                    <a:pt x="188" y="69"/>
                  </a:cubicBezTo>
                  <a:close/>
                  <a:moveTo>
                    <a:pt x="96" y="38"/>
                  </a:moveTo>
                  <a:cubicBezTo>
                    <a:pt x="95" y="38"/>
                    <a:pt x="95" y="38"/>
                    <a:pt x="95" y="38"/>
                  </a:cubicBezTo>
                  <a:cubicBezTo>
                    <a:pt x="95" y="38"/>
                    <a:pt x="95" y="38"/>
                    <a:pt x="96" y="38"/>
                  </a:cubicBezTo>
                  <a:close/>
                  <a:moveTo>
                    <a:pt x="89" y="36"/>
                  </a:moveTo>
                  <a:cubicBezTo>
                    <a:pt x="91" y="34"/>
                    <a:pt x="91" y="36"/>
                    <a:pt x="93" y="36"/>
                  </a:cubicBezTo>
                  <a:cubicBezTo>
                    <a:pt x="93" y="38"/>
                    <a:pt x="92" y="37"/>
                    <a:pt x="91" y="37"/>
                  </a:cubicBezTo>
                  <a:cubicBezTo>
                    <a:pt x="91" y="36"/>
                    <a:pt x="90" y="36"/>
                    <a:pt x="89" y="36"/>
                  </a:cubicBezTo>
                  <a:close/>
                  <a:moveTo>
                    <a:pt x="383" y="155"/>
                  </a:moveTo>
                  <a:cubicBezTo>
                    <a:pt x="384" y="152"/>
                    <a:pt x="385" y="155"/>
                    <a:pt x="387" y="155"/>
                  </a:cubicBezTo>
                  <a:cubicBezTo>
                    <a:pt x="386" y="156"/>
                    <a:pt x="385" y="155"/>
                    <a:pt x="385" y="156"/>
                  </a:cubicBezTo>
                  <a:cubicBezTo>
                    <a:pt x="384" y="156"/>
                    <a:pt x="384" y="155"/>
                    <a:pt x="384" y="154"/>
                  </a:cubicBezTo>
                  <a:cubicBezTo>
                    <a:pt x="384" y="155"/>
                    <a:pt x="383" y="155"/>
                    <a:pt x="383" y="155"/>
                  </a:cubicBezTo>
                  <a:close/>
                  <a:moveTo>
                    <a:pt x="369" y="147"/>
                  </a:moveTo>
                  <a:cubicBezTo>
                    <a:pt x="370" y="146"/>
                    <a:pt x="371" y="146"/>
                    <a:pt x="372" y="147"/>
                  </a:cubicBezTo>
                  <a:cubicBezTo>
                    <a:pt x="371" y="148"/>
                    <a:pt x="370" y="147"/>
                    <a:pt x="369" y="147"/>
                  </a:cubicBezTo>
                  <a:close/>
                  <a:moveTo>
                    <a:pt x="335" y="130"/>
                  </a:moveTo>
                  <a:cubicBezTo>
                    <a:pt x="334" y="130"/>
                    <a:pt x="334" y="130"/>
                    <a:pt x="334" y="130"/>
                  </a:cubicBezTo>
                  <a:cubicBezTo>
                    <a:pt x="334" y="129"/>
                    <a:pt x="334" y="130"/>
                    <a:pt x="335" y="130"/>
                  </a:cubicBezTo>
                  <a:close/>
                  <a:moveTo>
                    <a:pt x="334" y="129"/>
                  </a:moveTo>
                  <a:cubicBezTo>
                    <a:pt x="333" y="130"/>
                    <a:pt x="333" y="129"/>
                    <a:pt x="333" y="129"/>
                  </a:cubicBezTo>
                  <a:cubicBezTo>
                    <a:pt x="333" y="129"/>
                    <a:pt x="333" y="129"/>
                    <a:pt x="334" y="129"/>
                  </a:cubicBezTo>
                  <a:close/>
                  <a:moveTo>
                    <a:pt x="332" y="128"/>
                  </a:moveTo>
                  <a:cubicBezTo>
                    <a:pt x="332" y="129"/>
                    <a:pt x="332" y="129"/>
                    <a:pt x="332" y="129"/>
                  </a:cubicBezTo>
                  <a:cubicBezTo>
                    <a:pt x="332" y="128"/>
                    <a:pt x="332" y="128"/>
                    <a:pt x="332" y="128"/>
                  </a:cubicBezTo>
                  <a:close/>
                  <a:moveTo>
                    <a:pt x="338" y="125"/>
                  </a:moveTo>
                  <a:cubicBezTo>
                    <a:pt x="337" y="126"/>
                    <a:pt x="337" y="125"/>
                    <a:pt x="336" y="126"/>
                  </a:cubicBezTo>
                  <a:cubicBezTo>
                    <a:pt x="335" y="125"/>
                    <a:pt x="334" y="126"/>
                    <a:pt x="334" y="125"/>
                  </a:cubicBezTo>
                  <a:cubicBezTo>
                    <a:pt x="333" y="126"/>
                    <a:pt x="334" y="126"/>
                    <a:pt x="333" y="127"/>
                  </a:cubicBezTo>
                  <a:cubicBezTo>
                    <a:pt x="332" y="127"/>
                    <a:pt x="331" y="126"/>
                    <a:pt x="330" y="128"/>
                  </a:cubicBezTo>
                  <a:cubicBezTo>
                    <a:pt x="329" y="127"/>
                    <a:pt x="329" y="127"/>
                    <a:pt x="327" y="127"/>
                  </a:cubicBezTo>
                  <a:cubicBezTo>
                    <a:pt x="329" y="125"/>
                    <a:pt x="330" y="124"/>
                    <a:pt x="330" y="122"/>
                  </a:cubicBezTo>
                  <a:cubicBezTo>
                    <a:pt x="332" y="122"/>
                    <a:pt x="332" y="121"/>
                    <a:pt x="332" y="119"/>
                  </a:cubicBezTo>
                  <a:cubicBezTo>
                    <a:pt x="334" y="119"/>
                    <a:pt x="334" y="120"/>
                    <a:pt x="334" y="121"/>
                  </a:cubicBezTo>
                  <a:cubicBezTo>
                    <a:pt x="334" y="122"/>
                    <a:pt x="334" y="123"/>
                    <a:pt x="333" y="122"/>
                  </a:cubicBezTo>
                  <a:cubicBezTo>
                    <a:pt x="332" y="125"/>
                    <a:pt x="332" y="125"/>
                    <a:pt x="332" y="125"/>
                  </a:cubicBezTo>
                  <a:cubicBezTo>
                    <a:pt x="332" y="125"/>
                    <a:pt x="331" y="125"/>
                    <a:pt x="331" y="125"/>
                  </a:cubicBezTo>
                  <a:cubicBezTo>
                    <a:pt x="331" y="126"/>
                    <a:pt x="333" y="125"/>
                    <a:pt x="333" y="123"/>
                  </a:cubicBezTo>
                  <a:cubicBezTo>
                    <a:pt x="334" y="125"/>
                    <a:pt x="335" y="123"/>
                    <a:pt x="336" y="123"/>
                  </a:cubicBezTo>
                  <a:cubicBezTo>
                    <a:pt x="336" y="123"/>
                    <a:pt x="337" y="123"/>
                    <a:pt x="336" y="122"/>
                  </a:cubicBezTo>
                  <a:cubicBezTo>
                    <a:pt x="337" y="121"/>
                    <a:pt x="337" y="123"/>
                    <a:pt x="338" y="124"/>
                  </a:cubicBezTo>
                  <a:cubicBezTo>
                    <a:pt x="338" y="123"/>
                    <a:pt x="338" y="124"/>
                    <a:pt x="338" y="124"/>
                  </a:cubicBezTo>
                  <a:cubicBezTo>
                    <a:pt x="336" y="126"/>
                    <a:pt x="338" y="124"/>
                    <a:pt x="338" y="125"/>
                  </a:cubicBezTo>
                  <a:close/>
                  <a:moveTo>
                    <a:pt x="322" y="123"/>
                  </a:moveTo>
                  <a:cubicBezTo>
                    <a:pt x="321" y="124"/>
                    <a:pt x="321" y="123"/>
                    <a:pt x="321" y="123"/>
                  </a:cubicBezTo>
                  <a:cubicBezTo>
                    <a:pt x="320" y="123"/>
                    <a:pt x="320" y="123"/>
                    <a:pt x="320" y="123"/>
                  </a:cubicBezTo>
                  <a:cubicBezTo>
                    <a:pt x="320" y="122"/>
                    <a:pt x="320" y="123"/>
                    <a:pt x="321" y="123"/>
                  </a:cubicBezTo>
                  <a:lnTo>
                    <a:pt x="322" y="123"/>
                  </a:lnTo>
                  <a:close/>
                  <a:moveTo>
                    <a:pt x="194" y="70"/>
                  </a:moveTo>
                  <a:cubicBezTo>
                    <a:pt x="195" y="68"/>
                    <a:pt x="195" y="70"/>
                    <a:pt x="196" y="70"/>
                  </a:cubicBezTo>
                  <a:cubicBezTo>
                    <a:pt x="195" y="72"/>
                    <a:pt x="195" y="69"/>
                    <a:pt x="194" y="70"/>
                  </a:cubicBezTo>
                  <a:cubicBezTo>
                    <a:pt x="194" y="72"/>
                    <a:pt x="193" y="70"/>
                    <a:pt x="194" y="70"/>
                  </a:cubicBezTo>
                  <a:close/>
                  <a:moveTo>
                    <a:pt x="200" y="73"/>
                  </a:moveTo>
                  <a:cubicBezTo>
                    <a:pt x="200" y="71"/>
                    <a:pt x="198" y="73"/>
                    <a:pt x="200" y="70"/>
                  </a:cubicBezTo>
                  <a:cubicBezTo>
                    <a:pt x="200" y="71"/>
                    <a:pt x="201" y="70"/>
                    <a:pt x="201" y="70"/>
                  </a:cubicBezTo>
                  <a:lnTo>
                    <a:pt x="200" y="73"/>
                  </a:lnTo>
                  <a:close/>
                  <a:moveTo>
                    <a:pt x="142" y="52"/>
                  </a:moveTo>
                  <a:cubicBezTo>
                    <a:pt x="141" y="52"/>
                    <a:pt x="141" y="52"/>
                    <a:pt x="140" y="52"/>
                  </a:cubicBezTo>
                  <a:cubicBezTo>
                    <a:pt x="141" y="51"/>
                    <a:pt x="142" y="51"/>
                    <a:pt x="142" y="52"/>
                  </a:cubicBezTo>
                  <a:close/>
                  <a:moveTo>
                    <a:pt x="140" y="52"/>
                  </a:moveTo>
                  <a:cubicBezTo>
                    <a:pt x="140" y="52"/>
                    <a:pt x="140" y="51"/>
                    <a:pt x="139" y="51"/>
                  </a:cubicBezTo>
                  <a:cubicBezTo>
                    <a:pt x="140" y="49"/>
                    <a:pt x="141" y="50"/>
                    <a:pt x="140" y="52"/>
                  </a:cubicBezTo>
                  <a:close/>
                  <a:moveTo>
                    <a:pt x="99" y="37"/>
                  </a:moveTo>
                  <a:cubicBezTo>
                    <a:pt x="102" y="38"/>
                    <a:pt x="102" y="38"/>
                    <a:pt x="102" y="38"/>
                  </a:cubicBezTo>
                  <a:cubicBezTo>
                    <a:pt x="101" y="39"/>
                    <a:pt x="101" y="39"/>
                    <a:pt x="100" y="38"/>
                  </a:cubicBezTo>
                  <a:cubicBezTo>
                    <a:pt x="99" y="38"/>
                    <a:pt x="98" y="39"/>
                    <a:pt x="99" y="37"/>
                  </a:cubicBezTo>
                  <a:close/>
                  <a:moveTo>
                    <a:pt x="90" y="35"/>
                  </a:moveTo>
                  <a:cubicBezTo>
                    <a:pt x="89" y="35"/>
                    <a:pt x="89" y="35"/>
                    <a:pt x="89" y="35"/>
                  </a:cubicBezTo>
                  <a:cubicBezTo>
                    <a:pt x="89" y="34"/>
                    <a:pt x="89" y="35"/>
                    <a:pt x="90" y="35"/>
                  </a:cubicBezTo>
                  <a:close/>
                  <a:moveTo>
                    <a:pt x="313" y="118"/>
                  </a:moveTo>
                  <a:cubicBezTo>
                    <a:pt x="313" y="119"/>
                    <a:pt x="313" y="118"/>
                    <a:pt x="312" y="118"/>
                  </a:cubicBezTo>
                  <a:cubicBezTo>
                    <a:pt x="312" y="118"/>
                    <a:pt x="312" y="118"/>
                    <a:pt x="312" y="118"/>
                  </a:cubicBezTo>
                  <a:cubicBezTo>
                    <a:pt x="311" y="118"/>
                    <a:pt x="311" y="118"/>
                    <a:pt x="311" y="118"/>
                  </a:cubicBezTo>
                  <a:cubicBezTo>
                    <a:pt x="311" y="117"/>
                    <a:pt x="312" y="117"/>
                    <a:pt x="312" y="118"/>
                  </a:cubicBezTo>
                  <a:lnTo>
                    <a:pt x="313" y="118"/>
                  </a:lnTo>
                  <a:close/>
                  <a:moveTo>
                    <a:pt x="310" y="117"/>
                  </a:moveTo>
                  <a:cubicBezTo>
                    <a:pt x="310" y="117"/>
                    <a:pt x="310" y="117"/>
                    <a:pt x="310" y="117"/>
                  </a:cubicBezTo>
                  <a:cubicBezTo>
                    <a:pt x="310" y="117"/>
                    <a:pt x="310" y="117"/>
                    <a:pt x="310" y="117"/>
                  </a:cubicBezTo>
                  <a:close/>
                  <a:moveTo>
                    <a:pt x="307" y="116"/>
                  </a:moveTo>
                  <a:cubicBezTo>
                    <a:pt x="305" y="115"/>
                    <a:pt x="305" y="115"/>
                    <a:pt x="305" y="115"/>
                  </a:cubicBezTo>
                  <a:cubicBezTo>
                    <a:pt x="306" y="113"/>
                    <a:pt x="306" y="115"/>
                    <a:pt x="307" y="115"/>
                  </a:cubicBezTo>
                  <a:lnTo>
                    <a:pt x="307" y="116"/>
                  </a:lnTo>
                  <a:close/>
                  <a:moveTo>
                    <a:pt x="287" y="104"/>
                  </a:moveTo>
                  <a:cubicBezTo>
                    <a:pt x="287" y="104"/>
                    <a:pt x="288" y="103"/>
                    <a:pt x="288" y="105"/>
                  </a:cubicBezTo>
                  <a:cubicBezTo>
                    <a:pt x="288" y="105"/>
                    <a:pt x="288" y="105"/>
                    <a:pt x="288" y="107"/>
                  </a:cubicBezTo>
                  <a:cubicBezTo>
                    <a:pt x="287" y="107"/>
                    <a:pt x="285" y="106"/>
                    <a:pt x="287" y="104"/>
                  </a:cubicBezTo>
                  <a:close/>
                  <a:moveTo>
                    <a:pt x="206" y="72"/>
                  </a:moveTo>
                  <a:cubicBezTo>
                    <a:pt x="207" y="72"/>
                    <a:pt x="207" y="72"/>
                    <a:pt x="207" y="72"/>
                  </a:cubicBezTo>
                  <a:cubicBezTo>
                    <a:pt x="207" y="73"/>
                    <a:pt x="207" y="74"/>
                    <a:pt x="208" y="74"/>
                  </a:cubicBezTo>
                  <a:cubicBezTo>
                    <a:pt x="208" y="74"/>
                    <a:pt x="206" y="74"/>
                    <a:pt x="206" y="74"/>
                  </a:cubicBezTo>
                  <a:cubicBezTo>
                    <a:pt x="206" y="73"/>
                    <a:pt x="205" y="73"/>
                    <a:pt x="206" y="72"/>
                  </a:cubicBezTo>
                  <a:close/>
                  <a:moveTo>
                    <a:pt x="180" y="65"/>
                  </a:moveTo>
                  <a:cubicBezTo>
                    <a:pt x="179" y="65"/>
                    <a:pt x="180" y="64"/>
                    <a:pt x="179" y="64"/>
                  </a:cubicBezTo>
                  <a:cubicBezTo>
                    <a:pt x="180" y="62"/>
                    <a:pt x="180" y="63"/>
                    <a:pt x="181" y="62"/>
                  </a:cubicBezTo>
                  <a:cubicBezTo>
                    <a:pt x="181" y="63"/>
                    <a:pt x="180" y="63"/>
                    <a:pt x="180" y="65"/>
                  </a:cubicBezTo>
                  <a:close/>
                  <a:moveTo>
                    <a:pt x="176" y="63"/>
                  </a:moveTo>
                  <a:cubicBezTo>
                    <a:pt x="176" y="63"/>
                    <a:pt x="176" y="63"/>
                    <a:pt x="175" y="63"/>
                  </a:cubicBezTo>
                  <a:cubicBezTo>
                    <a:pt x="176" y="63"/>
                    <a:pt x="176" y="63"/>
                    <a:pt x="176" y="63"/>
                  </a:cubicBezTo>
                  <a:close/>
                  <a:moveTo>
                    <a:pt x="175" y="62"/>
                  </a:moveTo>
                  <a:cubicBezTo>
                    <a:pt x="175" y="63"/>
                    <a:pt x="174" y="63"/>
                    <a:pt x="174" y="63"/>
                  </a:cubicBezTo>
                  <a:cubicBezTo>
                    <a:pt x="174" y="62"/>
                    <a:pt x="175" y="62"/>
                    <a:pt x="175" y="62"/>
                  </a:cubicBezTo>
                  <a:close/>
                  <a:moveTo>
                    <a:pt x="173" y="62"/>
                  </a:moveTo>
                  <a:cubicBezTo>
                    <a:pt x="172" y="62"/>
                    <a:pt x="172" y="62"/>
                    <a:pt x="172" y="62"/>
                  </a:cubicBezTo>
                  <a:cubicBezTo>
                    <a:pt x="172" y="61"/>
                    <a:pt x="172" y="62"/>
                    <a:pt x="173" y="62"/>
                  </a:cubicBezTo>
                  <a:close/>
                  <a:moveTo>
                    <a:pt x="102" y="39"/>
                  </a:moveTo>
                  <a:cubicBezTo>
                    <a:pt x="102" y="38"/>
                    <a:pt x="103" y="38"/>
                    <a:pt x="104" y="38"/>
                  </a:cubicBezTo>
                  <a:cubicBezTo>
                    <a:pt x="104" y="38"/>
                    <a:pt x="105" y="39"/>
                    <a:pt x="105" y="38"/>
                  </a:cubicBezTo>
                  <a:cubicBezTo>
                    <a:pt x="105" y="38"/>
                    <a:pt x="105" y="40"/>
                    <a:pt x="106" y="39"/>
                  </a:cubicBezTo>
                  <a:cubicBezTo>
                    <a:pt x="107" y="40"/>
                    <a:pt x="105" y="40"/>
                    <a:pt x="104" y="39"/>
                  </a:cubicBezTo>
                  <a:lnTo>
                    <a:pt x="102" y="39"/>
                  </a:lnTo>
                  <a:close/>
                  <a:moveTo>
                    <a:pt x="89" y="34"/>
                  </a:moveTo>
                  <a:cubicBezTo>
                    <a:pt x="89" y="34"/>
                    <a:pt x="88" y="34"/>
                    <a:pt x="88" y="34"/>
                  </a:cubicBezTo>
                  <a:cubicBezTo>
                    <a:pt x="88" y="34"/>
                    <a:pt x="89" y="34"/>
                    <a:pt x="89" y="34"/>
                  </a:cubicBezTo>
                  <a:close/>
                  <a:moveTo>
                    <a:pt x="283" y="104"/>
                  </a:moveTo>
                  <a:cubicBezTo>
                    <a:pt x="281" y="105"/>
                    <a:pt x="283" y="103"/>
                    <a:pt x="282" y="103"/>
                  </a:cubicBezTo>
                  <a:cubicBezTo>
                    <a:pt x="283" y="101"/>
                    <a:pt x="282" y="103"/>
                    <a:pt x="283" y="102"/>
                  </a:cubicBezTo>
                  <a:cubicBezTo>
                    <a:pt x="284" y="103"/>
                    <a:pt x="283" y="103"/>
                    <a:pt x="285" y="103"/>
                  </a:cubicBezTo>
                  <a:cubicBezTo>
                    <a:pt x="284" y="104"/>
                    <a:pt x="283" y="102"/>
                    <a:pt x="283" y="104"/>
                  </a:cubicBezTo>
                  <a:close/>
                  <a:moveTo>
                    <a:pt x="279" y="103"/>
                  </a:moveTo>
                  <a:cubicBezTo>
                    <a:pt x="278" y="102"/>
                    <a:pt x="278" y="102"/>
                    <a:pt x="279" y="100"/>
                  </a:cubicBezTo>
                  <a:cubicBezTo>
                    <a:pt x="280" y="101"/>
                    <a:pt x="280" y="101"/>
                    <a:pt x="281" y="102"/>
                  </a:cubicBezTo>
                  <a:cubicBezTo>
                    <a:pt x="280" y="104"/>
                    <a:pt x="280" y="101"/>
                    <a:pt x="279" y="103"/>
                  </a:cubicBezTo>
                  <a:close/>
                  <a:moveTo>
                    <a:pt x="215" y="71"/>
                  </a:moveTo>
                  <a:cubicBezTo>
                    <a:pt x="215" y="72"/>
                    <a:pt x="213" y="74"/>
                    <a:pt x="214" y="75"/>
                  </a:cubicBezTo>
                  <a:cubicBezTo>
                    <a:pt x="214" y="76"/>
                    <a:pt x="214" y="75"/>
                    <a:pt x="213" y="76"/>
                  </a:cubicBezTo>
                  <a:cubicBezTo>
                    <a:pt x="213" y="76"/>
                    <a:pt x="213" y="76"/>
                    <a:pt x="212" y="76"/>
                  </a:cubicBezTo>
                  <a:cubicBezTo>
                    <a:pt x="212" y="76"/>
                    <a:pt x="212" y="76"/>
                    <a:pt x="212" y="76"/>
                  </a:cubicBezTo>
                  <a:cubicBezTo>
                    <a:pt x="212" y="75"/>
                    <a:pt x="211" y="76"/>
                    <a:pt x="211" y="75"/>
                  </a:cubicBezTo>
                  <a:cubicBezTo>
                    <a:pt x="211" y="75"/>
                    <a:pt x="212" y="75"/>
                    <a:pt x="212" y="75"/>
                  </a:cubicBezTo>
                  <a:cubicBezTo>
                    <a:pt x="212" y="74"/>
                    <a:pt x="212" y="74"/>
                    <a:pt x="212" y="73"/>
                  </a:cubicBezTo>
                  <a:cubicBezTo>
                    <a:pt x="213" y="74"/>
                    <a:pt x="214" y="73"/>
                    <a:pt x="214" y="73"/>
                  </a:cubicBezTo>
                  <a:cubicBezTo>
                    <a:pt x="214" y="71"/>
                    <a:pt x="213" y="72"/>
                    <a:pt x="213" y="72"/>
                  </a:cubicBezTo>
                  <a:cubicBezTo>
                    <a:pt x="213" y="71"/>
                    <a:pt x="212" y="72"/>
                    <a:pt x="212" y="71"/>
                  </a:cubicBezTo>
                  <a:cubicBezTo>
                    <a:pt x="211" y="70"/>
                    <a:pt x="211" y="70"/>
                    <a:pt x="211" y="70"/>
                  </a:cubicBezTo>
                  <a:cubicBezTo>
                    <a:pt x="212" y="69"/>
                    <a:pt x="212" y="69"/>
                    <a:pt x="213" y="68"/>
                  </a:cubicBezTo>
                  <a:cubicBezTo>
                    <a:pt x="214" y="68"/>
                    <a:pt x="214" y="69"/>
                    <a:pt x="214" y="69"/>
                  </a:cubicBezTo>
                  <a:cubicBezTo>
                    <a:pt x="214" y="69"/>
                    <a:pt x="215" y="68"/>
                    <a:pt x="215" y="69"/>
                  </a:cubicBezTo>
                  <a:cubicBezTo>
                    <a:pt x="216" y="69"/>
                    <a:pt x="216" y="68"/>
                    <a:pt x="217" y="69"/>
                  </a:cubicBezTo>
                  <a:cubicBezTo>
                    <a:pt x="216" y="71"/>
                    <a:pt x="215" y="69"/>
                    <a:pt x="215" y="70"/>
                  </a:cubicBezTo>
                  <a:cubicBezTo>
                    <a:pt x="215" y="70"/>
                    <a:pt x="215" y="71"/>
                    <a:pt x="215" y="71"/>
                  </a:cubicBezTo>
                  <a:close/>
                  <a:moveTo>
                    <a:pt x="210" y="75"/>
                  </a:moveTo>
                  <a:cubicBezTo>
                    <a:pt x="209" y="76"/>
                    <a:pt x="208" y="74"/>
                    <a:pt x="209" y="73"/>
                  </a:cubicBezTo>
                  <a:cubicBezTo>
                    <a:pt x="210" y="73"/>
                    <a:pt x="209" y="74"/>
                    <a:pt x="210" y="75"/>
                  </a:cubicBezTo>
                  <a:close/>
                  <a:moveTo>
                    <a:pt x="178" y="63"/>
                  </a:moveTo>
                  <a:cubicBezTo>
                    <a:pt x="177" y="62"/>
                    <a:pt x="180" y="62"/>
                    <a:pt x="178" y="63"/>
                  </a:cubicBezTo>
                  <a:cubicBezTo>
                    <a:pt x="178" y="63"/>
                    <a:pt x="178" y="64"/>
                    <a:pt x="178" y="63"/>
                  </a:cubicBezTo>
                  <a:close/>
                  <a:moveTo>
                    <a:pt x="150" y="54"/>
                  </a:moveTo>
                  <a:cubicBezTo>
                    <a:pt x="149" y="53"/>
                    <a:pt x="149" y="53"/>
                    <a:pt x="149" y="52"/>
                  </a:cubicBezTo>
                  <a:cubicBezTo>
                    <a:pt x="148" y="52"/>
                    <a:pt x="149" y="52"/>
                    <a:pt x="148" y="51"/>
                  </a:cubicBezTo>
                  <a:cubicBezTo>
                    <a:pt x="148" y="51"/>
                    <a:pt x="149" y="51"/>
                    <a:pt x="149" y="50"/>
                  </a:cubicBezTo>
                  <a:cubicBezTo>
                    <a:pt x="147" y="50"/>
                    <a:pt x="147" y="50"/>
                    <a:pt x="145" y="49"/>
                  </a:cubicBezTo>
                  <a:cubicBezTo>
                    <a:pt x="146" y="47"/>
                    <a:pt x="147" y="50"/>
                    <a:pt x="148" y="48"/>
                  </a:cubicBezTo>
                  <a:cubicBezTo>
                    <a:pt x="148" y="48"/>
                    <a:pt x="148" y="49"/>
                    <a:pt x="148" y="49"/>
                  </a:cubicBezTo>
                  <a:cubicBezTo>
                    <a:pt x="149" y="49"/>
                    <a:pt x="149" y="49"/>
                    <a:pt x="149" y="48"/>
                  </a:cubicBezTo>
                  <a:cubicBezTo>
                    <a:pt x="150" y="49"/>
                    <a:pt x="151" y="49"/>
                    <a:pt x="152" y="50"/>
                  </a:cubicBezTo>
                  <a:cubicBezTo>
                    <a:pt x="152" y="48"/>
                    <a:pt x="153" y="49"/>
                    <a:pt x="153" y="50"/>
                  </a:cubicBezTo>
                  <a:cubicBezTo>
                    <a:pt x="153" y="51"/>
                    <a:pt x="152" y="51"/>
                    <a:pt x="152" y="53"/>
                  </a:cubicBezTo>
                  <a:cubicBezTo>
                    <a:pt x="150" y="52"/>
                    <a:pt x="150" y="52"/>
                    <a:pt x="150" y="52"/>
                  </a:cubicBezTo>
                  <a:lnTo>
                    <a:pt x="150" y="54"/>
                  </a:lnTo>
                  <a:close/>
                  <a:moveTo>
                    <a:pt x="81" y="31"/>
                  </a:moveTo>
                  <a:cubicBezTo>
                    <a:pt x="81" y="31"/>
                    <a:pt x="81" y="31"/>
                    <a:pt x="81" y="31"/>
                  </a:cubicBezTo>
                  <a:cubicBezTo>
                    <a:pt x="81" y="31"/>
                    <a:pt x="81" y="31"/>
                    <a:pt x="81" y="31"/>
                  </a:cubicBezTo>
                  <a:close/>
                  <a:moveTo>
                    <a:pt x="359" y="139"/>
                  </a:moveTo>
                  <a:cubicBezTo>
                    <a:pt x="359" y="139"/>
                    <a:pt x="359" y="139"/>
                    <a:pt x="358" y="139"/>
                  </a:cubicBezTo>
                  <a:cubicBezTo>
                    <a:pt x="358" y="139"/>
                    <a:pt x="359" y="138"/>
                    <a:pt x="359" y="137"/>
                  </a:cubicBezTo>
                  <a:cubicBezTo>
                    <a:pt x="360" y="136"/>
                    <a:pt x="360" y="138"/>
                    <a:pt x="359" y="139"/>
                  </a:cubicBezTo>
                  <a:cubicBezTo>
                    <a:pt x="360" y="139"/>
                    <a:pt x="359" y="140"/>
                    <a:pt x="359" y="139"/>
                  </a:cubicBezTo>
                  <a:close/>
                  <a:moveTo>
                    <a:pt x="272" y="99"/>
                  </a:moveTo>
                  <a:cubicBezTo>
                    <a:pt x="272" y="98"/>
                    <a:pt x="273" y="98"/>
                    <a:pt x="273" y="98"/>
                  </a:cubicBezTo>
                  <a:cubicBezTo>
                    <a:pt x="274" y="97"/>
                    <a:pt x="274" y="96"/>
                    <a:pt x="273" y="96"/>
                  </a:cubicBezTo>
                  <a:cubicBezTo>
                    <a:pt x="273" y="95"/>
                    <a:pt x="272" y="97"/>
                    <a:pt x="272" y="98"/>
                  </a:cubicBezTo>
                  <a:cubicBezTo>
                    <a:pt x="271" y="99"/>
                    <a:pt x="271" y="98"/>
                    <a:pt x="271" y="97"/>
                  </a:cubicBezTo>
                  <a:cubicBezTo>
                    <a:pt x="271" y="97"/>
                    <a:pt x="270" y="97"/>
                    <a:pt x="270" y="97"/>
                  </a:cubicBezTo>
                  <a:cubicBezTo>
                    <a:pt x="270" y="96"/>
                    <a:pt x="269" y="97"/>
                    <a:pt x="269" y="97"/>
                  </a:cubicBezTo>
                  <a:cubicBezTo>
                    <a:pt x="269" y="97"/>
                    <a:pt x="268" y="97"/>
                    <a:pt x="269" y="96"/>
                  </a:cubicBezTo>
                  <a:cubicBezTo>
                    <a:pt x="268" y="96"/>
                    <a:pt x="266" y="96"/>
                    <a:pt x="266" y="95"/>
                  </a:cubicBezTo>
                  <a:cubicBezTo>
                    <a:pt x="265" y="96"/>
                    <a:pt x="264" y="94"/>
                    <a:pt x="263" y="94"/>
                  </a:cubicBezTo>
                  <a:cubicBezTo>
                    <a:pt x="263" y="94"/>
                    <a:pt x="263" y="94"/>
                    <a:pt x="263" y="93"/>
                  </a:cubicBezTo>
                  <a:cubicBezTo>
                    <a:pt x="262" y="93"/>
                    <a:pt x="262" y="94"/>
                    <a:pt x="262" y="94"/>
                  </a:cubicBezTo>
                  <a:cubicBezTo>
                    <a:pt x="261" y="94"/>
                    <a:pt x="261" y="93"/>
                    <a:pt x="261" y="92"/>
                  </a:cubicBezTo>
                  <a:cubicBezTo>
                    <a:pt x="260" y="92"/>
                    <a:pt x="259" y="92"/>
                    <a:pt x="259" y="91"/>
                  </a:cubicBezTo>
                  <a:cubicBezTo>
                    <a:pt x="260" y="88"/>
                    <a:pt x="261" y="93"/>
                    <a:pt x="262" y="91"/>
                  </a:cubicBezTo>
                  <a:cubicBezTo>
                    <a:pt x="263" y="92"/>
                    <a:pt x="264" y="93"/>
                    <a:pt x="264" y="93"/>
                  </a:cubicBezTo>
                  <a:cubicBezTo>
                    <a:pt x="265" y="93"/>
                    <a:pt x="265" y="92"/>
                    <a:pt x="266" y="91"/>
                  </a:cubicBezTo>
                  <a:cubicBezTo>
                    <a:pt x="267" y="92"/>
                    <a:pt x="268" y="90"/>
                    <a:pt x="268" y="92"/>
                  </a:cubicBezTo>
                  <a:cubicBezTo>
                    <a:pt x="268" y="92"/>
                    <a:pt x="269" y="90"/>
                    <a:pt x="270" y="91"/>
                  </a:cubicBezTo>
                  <a:cubicBezTo>
                    <a:pt x="269" y="93"/>
                    <a:pt x="269" y="94"/>
                    <a:pt x="268" y="95"/>
                  </a:cubicBezTo>
                  <a:cubicBezTo>
                    <a:pt x="270" y="96"/>
                    <a:pt x="271" y="96"/>
                    <a:pt x="272" y="97"/>
                  </a:cubicBezTo>
                  <a:cubicBezTo>
                    <a:pt x="273" y="95"/>
                    <a:pt x="272" y="95"/>
                    <a:pt x="271" y="95"/>
                  </a:cubicBezTo>
                  <a:cubicBezTo>
                    <a:pt x="271" y="94"/>
                    <a:pt x="272" y="94"/>
                    <a:pt x="272" y="94"/>
                  </a:cubicBezTo>
                  <a:cubicBezTo>
                    <a:pt x="272" y="94"/>
                    <a:pt x="274" y="94"/>
                    <a:pt x="274" y="95"/>
                  </a:cubicBezTo>
                  <a:cubicBezTo>
                    <a:pt x="274" y="94"/>
                    <a:pt x="274" y="94"/>
                    <a:pt x="274" y="94"/>
                  </a:cubicBezTo>
                  <a:cubicBezTo>
                    <a:pt x="275" y="92"/>
                    <a:pt x="274" y="95"/>
                    <a:pt x="275" y="93"/>
                  </a:cubicBezTo>
                  <a:cubicBezTo>
                    <a:pt x="275" y="94"/>
                    <a:pt x="275" y="94"/>
                    <a:pt x="275" y="95"/>
                  </a:cubicBezTo>
                  <a:cubicBezTo>
                    <a:pt x="276" y="95"/>
                    <a:pt x="276" y="95"/>
                    <a:pt x="277" y="96"/>
                  </a:cubicBezTo>
                  <a:cubicBezTo>
                    <a:pt x="277" y="96"/>
                    <a:pt x="276" y="97"/>
                    <a:pt x="276" y="98"/>
                  </a:cubicBezTo>
                  <a:cubicBezTo>
                    <a:pt x="276" y="99"/>
                    <a:pt x="275" y="98"/>
                    <a:pt x="275" y="99"/>
                  </a:cubicBezTo>
                  <a:cubicBezTo>
                    <a:pt x="275" y="99"/>
                    <a:pt x="275" y="99"/>
                    <a:pt x="275" y="99"/>
                  </a:cubicBezTo>
                  <a:cubicBezTo>
                    <a:pt x="275" y="100"/>
                    <a:pt x="274" y="100"/>
                    <a:pt x="274" y="100"/>
                  </a:cubicBezTo>
                  <a:cubicBezTo>
                    <a:pt x="274" y="100"/>
                    <a:pt x="273" y="100"/>
                    <a:pt x="272" y="99"/>
                  </a:cubicBezTo>
                  <a:close/>
                  <a:moveTo>
                    <a:pt x="217" y="77"/>
                  </a:moveTo>
                  <a:cubicBezTo>
                    <a:pt x="217" y="77"/>
                    <a:pt x="218" y="75"/>
                    <a:pt x="218" y="76"/>
                  </a:cubicBezTo>
                  <a:cubicBezTo>
                    <a:pt x="218" y="77"/>
                    <a:pt x="217" y="77"/>
                    <a:pt x="217" y="77"/>
                  </a:cubicBezTo>
                  <a:close/>
                  <a:moveTo>
                    <a:pt x="144" y="51"/>
                  </a:moveTo>
                  <a:cubicBezTo>
                    <a:pt x="145" y="50"/>
                    <a:pt x="145" y="51"/>
                    <a:pt x="146" y="51"/>
                  </a:cubicBezTo>
                  <a:cubicBezTo>
                    <a:pt x="145" y="51"/>
                    <a:pt x="145" y="51"/>
                    <a:pt x="144" y="51"/>
                  </a:cubicBezTo>
                  <a:close/>
                  <a:moveTo>
                    <a:pt x="121" y="43"/>
                  </a:moveTo>
                  <a:cubicBezTo>
                    <a:pt x="121" y="43"/>
                    <a:pt x="120" y="43"/>
                    <a:pt x="120" y="43"/>
                  </a:cubicBezTo>
                  <a:cubicBezTo>
                    <a:pt x="120" y="43"/>
                    <a:pt x="121" y="43"/>
                    <a:pt x="121" y="43"/>
                  </a:cubicBezTo>
                  <a:close/>
                  <a:moveTo>
                    <a:pt x="119" y="43"/>
                  </a:moveTo>
                  <a:cubicBezTo>
                    <a:pt x="118" y="43"/>
                    <a:pt x="118" y="43"/>
                    <a:pt x="118" y="43"/>
                  </a:cubicBezTo>
                  <a:cubicBezTo>
                    <a:pt x="119" y="41"/>
                    <a:pt x="120" y="43"/>
                    <a:pt x="119" y="43"/>
                  </a:cubicBezTo>
                  <a:close/>
                  <a:moveTo>
                    <a:pt x="116" y="42"/>
                  </a:moveTo>
                  <a:cubicBezTo>
                    <a:pt x="116" y="41"/>
                    <a:pt x="117" y="41"/>
                    <a:pt x="118" y="41"/>
                  </a:cubicBezTo>
                  <a:cubicBezTo>
                    <a:pt x="117" y="43"/>
                    <a:pt x="117" y="42"/>
                    <a:pt x="116" y="42"/>
                  </a:cubicBezTo>
                  <a:close/>
                  <a:moveTo>
                    <a:pt x="99" y="36"/>
                  </a:moveTo>
                  <a:cubicBezTo>
                    <a:pt x="98" y="36"/>
                    <a:pt x="98" y="36"/>
                    <a:pt x="98" y="36"/>
                  </a:cubicBezTo>
                  <a:cubicBezTo>
                    <a:pt x="99" y="35"/>
                    <a:pt x="99" y="35"/>
                    <a:pt x="99" y="36"/>
                  </a:cubicBezTo>
                  <a:close/>
                  <a:moveTo>
                    <a:pt x="84" y="31"/>
                  </a:moveTo>
                  <a:cubicBezTo>
                    <a:pt x="83" y="32"/>
                    <a:pt x="83" y="31"/>
                    <a:pt x="83" y="31"/>
                  </a:cubicBezTo>
                  <a:cubicBezTo>
                    <a:pt x="83" y="31"/>
                    <a:pt x="83" y="31"/>
                    <a:pt x="84" y="31"/>
                  </a:cubicBezTo>
                  <a:close/>
                  <a:moveTo>
                    <a:pt x="358" y="138"/>
                  </a:moveTo>
                  <a:cubicBezTo>
                    <a:pt x="358" y="138"/>
                    <a:pt x="357" y="139"/>
                    <a:pt x="357" y="138"/>
                  </a:cubicBezTo>
                  <a:cubicBezTo>
                    <a:pt x="357" y="138"/>
                    <a:pt x="358" y="138"/>
                    <a:pt x="358" y="138"/>
                  </a:cubicBezTo>
                  <a:close/>
                  <a:moveTo>
                    <a:pt x="354" y="136"/>
                  </a:moveTo>
                  <a:cubicBezTo>
                    <a:pt x="354" y="136"/>
                    <a:pt x="353" y="136"/>
                    <a:pt x="353" y="136"/>
                  </a:cubicBezTo>
                  <a:cubicBezTo>
                    <a:pt x="353" y="136"/>
                    <a:pt x="354" y="136"/>
                    <a:pt x="354" y="136"/>
                  </a:cubicBezTo>
                  <a:close/>
                  <a:moveTo>
                    <a:pt x="290" y="106"/>
                  </a:moveTo>
                  <a:cubicBezTo>
                    <a:pt x="289" y="107"/>
                    <a:pt x="289" y="105"/>
                    <a:pt x="288" y="106"/>
                  </a:cubicBezTo>
                  <a:cubicBezTo>
                    <a:pt x="289" y="104"/>
                    <a:pt x="290" y="105"/>
                    <a:pt x="290" y="106"/>
                  </a:cubicBezTo>
                  <a:close/>
                  <a:moveTo>
                    <a:pt x="285" y="104"/>
                  </a:moveTo>
                  <a:cubicBezTo>
                    <a:pt x="285" y="104"/>
                    <a:pt x="285" y="104"/>
                    <a:pt x="285" y="104"/>
                  </a:cubicBezTo>
                  <a:cubicBezTo>
                    <a:pt x="285" y="103"/>
                    <a:pt x="285" y="103"/>
                    <a:pt x="285" y="103"/>
                  </a:cubicBezTo>
                  <a:cubicBezTo>
                    <a:pt x="286" y="103"/>
                    <a:pt x="286" y="103"/>
                    <a:pt x="286" y="103"/>
                  </a:cubicBezTo>
                  <a:lnTo>
                    <a:pt x="285" y="104"/>
                  </a:lnTo>
                  <a:close/>
                  <a:moveTo>
                    <a:pt x="219" y="77"/>
                  </a:moveTo>
                  <a:cubicBezTo>
                    <a:pt x="219" y="77"/>
                    <a:pt x="219" y="76"/>
                    <a:pt x="220" y="76"/>
                  </a:cubicBezTo>
                  <a:cubicBezTo>
                    <a:pt x="220" y="76"/>
                    <a:pt x="219" y="77"/>
                    <a:pt x="219" y="77"/>
                  </a:cubicBezTo>
                  <a:close/>
                  <a:moveTo>
                    <a:pt x="191" y="67"/>
                  </a:moveTo>
                  <a:cubicBezTo>
                    <a:pt x="192" y="65"/>
                    <a:pt x="192" y="66"/>
                    <a:pt x="193" y="66"/>
                  </a:cubicBezTo>
                  <a:cubicBezTo>
                    <a:pt x="192" y="67"/>
                    <a:pt x="192" y="67"/>
                    <a:pt x="191" y="67"/>
                  </a:cubicBezTo>
                  <a:close/>
                  <a:moveTo>
                    <a:pt x="187" y="65"/>
                  </a:moveTo>
                  <a:cubicBezTo>
                    <a:pt x="187" y="65"/>
                    <a:pt x="186" y="65"/>
                    <a:pt x="186" y="65"/>
                  </a:cubicBezTo>
                  <a:cubicBezTo>
                    <a:pt x="186" y="65"/>
                    <a:pt x="187" y="65"/>
                    <a:pt x="187" y="65"/>
                  </a:cubicBezTo>
                  <a:close/>
                  <a:moveTo>
                    <a:pt x="146" y="51"/>
                  </a:moveTo>
                  <a:cubicBezTo>
                    <a:pt x="146" y="51"/>
                    <a:pt x="146" y="51"/>
                    <a:pt x="146" y="51"/>
                  </a:cubicBezTo>
                  <a:cubicBezTo>
                    <a:pt x="146" y="51"/>
                    <a:pt x="146" y="51"/>
                    <a:pt x="146" y="51"/>
                  </a:cubicBezTo>
                  <a:close/>
                  <a:moveTo>
                    <a:pt x="353" y="135"/>
                  </a:moveTo>
                  <a:cubicBezTo>
                    <a:pt x="353" y="135"/>
                    <a:pt x="352" y="135"/>
                    <a:pt x="352" y="135"/>
                  </a:cubicBezTo>
                  <a:cubicBezTo>
                    <a:pt x="352" y="135"/>
                    <a:pt x="353" y="135"/>
                    <a:pt x="353" y="135"/>
                  </a:cubicBezTo>
                  <a:close/>
                  <a:moveTo>
                    <a:pt x="259" y="92"/>
                  </a:moveTo>
                  <a:cubicBezTo>
                    <a:pt x="259" y="92"/>
                    <a:pt x="259" y="93"/>
                    <a:pt x="259" y="92"/>
                  </a:cubicBezTo>
                  <a:cubicBezTo>
                    <a:pt x="259" y="92"/>
                    <a:pt x="259" y="92"/>
                    <a:pt x="259" y="92"/>
                  </a:cubicBezTo>
                  <a:close/>
                  <a:moveTo>
                    <a:pt x="221" y="77"/>
                  </a:moveTo>
                  <a:cubicBezTo>
                    <a:pt x="221" y="78"/>
                    <a:pt x="221" y="77"/>
                    <a:pt x="221" y="77"/>
                  </a:cubicBezTo>
                  <a:cubicBezTo>
                    <a:pt x="221" y="77"/>
                    <a:pt x="221" y="77"/>
                    <a:pt x="221" y="77"/>
                  </a:cubicBezTo>
                  <a:close/>
                  <a:moveTo>
                    <a:pt x="219" y="76"/>
                  </a:moveTo>
                  <a:cubicBezTo>
                    <a:pt x="219" y="76"/>
                    <a:pt x="218" y="77"/>
                    <a:pt x="218" y="77"/>
                  </a:cubicBezTo>
                  <a:cubicBezTo>
                    <a:pt x="218" y="76"/>
                    <a:pt x="219" y="76"/>
                    <a:pt x="219" y="76"/>
                  </a:cubicBezTo>
                  <a:close/>
                  <a:moveTo>
                    <a:pt x="158" y="55"/>
                  </a:moveTo>
                  <a:cubicBezTo>
                    <a:pt x="157" y="54"/>
                    <a:pt x="157" y="54"/>
                    <a:pt x="157" y="54"/>
                  </a:cubicBezTo>
                  <a:cubicBezTo>
                    <a:pt x="157" y="53"/>
                    <a:pt x="159" y="53"/>
                    <a:pt x="158" y="55"/>
                  </a:cubicBezTo>
                  <a:close/>
                  <a:moveTo>
                    <a:pt x="81" y="29"/>
                  </a:moveTo>
                  <a:cubicBezTo>
                    <a:pt x="81" y="29"/>
                    <a:pt x="81" y="30"/>
                    <a:pt x="81" y="30"/>
                  </a:cubicBezTo>
                  <a:cubicBezTo>
                    <a:pt x="80" y="29"/>
                    <a:pt x="81" y="29"/>
                    <a:pt x="81" y="29"/>
                  </a:cubicBezTo>
                  <a:close/>
                  <a:moveTo>
                    <a:pt x="348" y="133"/>
                  </a:moveTo>
                  <a:cubicBezTo>
                    <a:pt x="349" y="131"/>
                    <a:pt x="348" y="132"/>
                    <a:pt x="348" y="132"/>
                  </a:cubicBezTo>
                  <a:cubicBezTo>
                    <a:pt x="348" y="130"/>
                    <a:pt x="349" y="130"/>
                    <a:pt x="350" y="131"/>
                  </a:cubicBezTo>
                  <a:cubicBezTo>
                    <a:pt x="349" y="132"/>
                    <a:pt x="350" y="132"/>
                    <a:pt x="350" y="132"/>
                  </a:cubicBezTo>
                  <a:cubicBezTo>
                    <a:pt x="350" y="133"/>
                    <a:pt x="349" y="133"/>
                    <a:pt x="348" y="133"/>
                  </a:cubicBezTo>
                  <a:close/>
                  <a:moveTo>
                    <a:pt x="346" y="132"/>
                  </a:moveTo>
                  <a:cubicBezTo>
                    <a:pt x="346" y="131"/>
                    <a:pt x="346" y="130"/>
                    <a:pt x="347" y="129"/>
                  </a:cubicBezTo>
                  <a:cubicBezTo>
                    <a:pt x="347" y="130"/>
                    <a:pt x="347" y="131"/>
                    <a:pt x="346" y="132"/>
                  </a:cubicBezTo>
                  <a:close/>
                  <a:moveTo>
                    <a:pt x="232" y="81"/>
                  </a:moveTo>
                  <a:cubicBezTo>
                    <a:pt x="231" y="82"/>
                    <a:pt x="230" y="80"/>
                    <a:pt x="229" y="80"/>
                  </a:cubicBezTo>
                  <a:cubicBezTo>
                    <a:pt x="229" y="79"/>
                    <a:pt x="229" y="79"/>
                    <a:pt x="228" y="79"/>
                  </a:cubicBezTo>
                  <a:cubicBezTo>
                    <a:pt x="229" y="78"/>
                    <a:pt x="229" y="79"/>
                    <a:pt x="230" y="79"/>
                  </a:cubicBezTo>
                  <a:cubicBezTo>
                    <a:pt x="230" y="79"/>
                    <a:pt x="230" y="79"/>
                    <a:pt x="231" y="78"/>
                  </a:cubicBezTo>
                  <a:cubicBezTo>
                    <a:pt x="232" y="78"/>
                    <a:pt x="232" y="79"/>
                    <a:pt x="232" y="81"/>
                  </a:cubicBezTo>
                  <a:close/>
                  <a:moveTo>
                    <a:pt x="226" y="79"/>
                  </a:moveTo>
                  <a:cubicBezTo>
                    <a:pt x="226" y="78"/>
                    <a:pt x="226" y="78"/>
                    <a:pt x="227" y="78"/>
                  </a:cubicBezTo>
                  <a:cubicBezTo>
                    <a:pt x="226" y="79"/>
                    <a:pt x="226" y="79"/>
                    <a:pt x="226" y="79"/>
                  </a:cubicBezTo>
                  <a:close/>
                  <a:moveTo>
                    <a:pt x="225" y="78"/>
                  </a:moveTo>
                  <a:cubicBezTo>
                    <a:pt x="225" y="78"/>
                    <a:pt x="224" y="78"/>
                    <a:pt x="224" y="78"/>
                  </a:cubicBezTo>
                  <a:cubicBezTo>
                    <a:pt x="223" y="78"/>
                    <a:pt x="223" y="78"/>
                    <a:pt x="223" y="78"/>
                  </a:cubicBezTo>
                  <a:cubicBezTo>
                    <a:pt x="223" y="77"/>
                    <a:pt x="224" y="77"/>
                    <a:pt x="224" y="77"/>
                  </a:cubicBezTo>
                  <a:lnTo>
                    <a:pt x="225" y="78"/>
                  </a:lnTo>
                  <a:close/>
                  <a:moveTo>
                    <a:pt x="223" y="77"/>
                  </a:moveTo>
                  <a:cubicBezTo>
                    <a:pt x="223" y="78"/>
                    <a:pt x="222" y="77"/>
                    <a:pt x="222" y="77"/>
                  </a:cubicBezTo>
                  <a:cubicBezTo>
                    <a:pt x="222" y="77"/>
                    <a:pt x="223" y="77"/>
                    <a:pt x="223" y="77"/>
                  </a:cubicBezTo>
                  <a:close/>
                  <a:moveTo>
                    <a:pt x="202" y="69"/>
                  </a:moveTo>
                  <a:cubicBezTo>
                    <a:pt x="202" y="70"/>
                    <a:pt x="202" y="70"/>
                    <a:pt x="202" y="69"/>
                  </a:cubicBezTo>
                  <a:cubicBezTo>
                    <a:pt x="202" y="69"/>
                    <a:pt x="202" y="69"/>
                    <a:pt x="202" y="69"/>
                  </a:cubicBezTo>
                  <a:close/>
                  <a:moveTo>
                    <a:pt x="160" y="55"/>
                  </a:moveTo>
                  <a:cubicBezTo>
                    <a:pt x="160" y="55"/>
                    <a:pt x="160" y="55"/>
                    <a:pt x="160" y="55"/>
                  </a:cubicBezTo>
                  <a:cubicBezTo>
                    <a:pt x="160" y="53"/>
                    <a:pt x="162" y="56"/>
                    <a:pt x="160" y="55"/>
                  </a:cubicBezTo>
                  <a:close/>
                  <a:moveTo>
                    <a:pt x="285" y="102"/>
                  </a:moveTo>
                  <a:cubicBezTo>
                    <a:pt x="285" y="102"/>
                    <a:pt x="285" y="102"/>
                    <a:pt x="284" y="102"/>
                  </a:cubicBezTo>
                  <a:cubicBezTo>
                    <a:pt x="285" y="102"/>
                    <a:pt x="285" y="102"/>
                    <a:pt x="285" y="102"/>
                  </a:cubicBezTo>
                  <a:close/>
                  <a:moveTo>
                    <a:pt x="257" y="90"/>
                  </a:moveTo>
                  <a:cubicBezTo>
                    <a:pt x="256" y="90"/>
                    <a:pt x="256" y="90"/>
                    <a:pt x="256" y="90"/>
                  </a:cubicBezTo>
                  <a:cubicBezTo>
                    <a:pt x="256" y="89"/>
                    <a:pt x="256" y="90"/>
                    <a:pt x="257" y="90"/>
                  </a:cubicBezTo>
                  <a:close/>
                  <a:moveTo>
                    <a:pt x="255" y="89"/>
                  </a:moveTo>
                  <a:cubicBezTo>
                    <a:pt x="253" y="89"/>
                    <a:pt x="255" y="87"/>
                    <a:pt x="255" y="89"/>
                  </a:cubicBezTo>
                  <a:cubicBezTo>
                    <a:pt x="255" y="89"/>
                    <a:pt x="255" y="90"/>
                    <a:pt x="255" y="89"/>
                  </a:cubicBezTo>
                  <a:close/>
                  <a:moveTo>
                    <a:pt x="238" y="82"/>
                  </a:moveTo>
                  <a:cubicBezTo>
                    <a:pt x="238" y="80"/>
                    <a:pt x="239" y="82"/>
                    <a:pt x="239" y="79"/>
                  </a:cubicBezTo>
                  <a:cubicBezTo>
                    <a:pt x="242" y="80"/>
                    <a:pt x="242" y="80"/>
                    <a:pt x="242" y="80"/>
                  </a:cubicBezTo>
                  <a:cubicBezTo>
                    <a:pt x="241" y="82"/>
                    <a:pt x="240" y="82"/>
                    <a:pt x="240" y="83"/>
                  </a:cubicBezTo>
                  <a:cubicBezTo>
                    <a:pt x="240" y="84"/>
                    <a:pt x="241" y="82"/>
                    <a:pt x="242" y="83"/>
                  </a:cubicBezTo>
                  <a:cubicBezTo>
                    <a:pt x="241" y="84"/>
                    <a:pt x="240" y="84"/>
                    <a:pt x="239" y="83"/>
                  </a:cubicBezTo>
                  <a:cubicBezTo>
                    <a:pt x="240" y="82"/>
                    <a:pt x="238" y="82"/>
                    <a:pt x="238" y="82"/>
                  </a:cubicBezTo>
                  <a:close/>
                  <a:moveTo>
                    <a:pt x="237" y="82"/>
                  </a:moveTo>
                  <a:cubicBezTo>
                    <a:pt x="236" y="83"/>
                    <a:pt x="236" y="82"/>
                    <a:pt x="235" y="82"/>
                  </a:cubicBezTo>
                  <a:cubicBezTo>
                    <a:pt x="236" y="81"/>
                    <a:pt x="237" y="80"/>
                    <a:pt x="235" y="80"/>
                  </a:cubicBezTo>
                  <a:cubicBezTo>
                    <a:pt x="236" y="79"/>
                    <a:pt x="236" y="79"/>
                    <a:pt x="236" y="79"/>
                  </a:cubicBezTo>
                  <a:cubicBezTo>
                    <a:pt x="236" y="79"/>
                    <a:pt x="236" y="80"/>
                    <a:pt x="236" y="80"/>
                  </a:cubicBezTo>
                  <a:cubicBezTo>
                    <a:pt x="236" y="80"/>
                    <a:pt x="237" y="79"/>
                    <a:pt x="237" y="78"/>
                  </a:cubicBezTo>
                  <a:cubicBezTo>
                    <a:pt x="237" y="79"/>
                    <a:pt x="237" y="80"/>
                    <a:pt x="237" y="80"/>
                  </a:cubicBezTo>
                  <a:cubicBezTo>
                    <a:pt x="237" y="81"/>
                    <a:pt x="236" y="81"/>
                    <a:pt x="237" y="82"/>
                  </a:cubicBezTo>
                  <a:close/>
                  <a:moveTo>
                    <a:pt x="201" y="69"/>
                  </a:moveTo>
                  <a:cubicBezTo>
                    <a:pt x="200" y="68"/>
                    <a:pt x="202" y="66"/>
                    <a:pt x="202" y="67"/>
                  </a:cubicBezTo>
                  <a:cubicBezTo>
                    <a:pt x="202" y="68"/>
                    <a:pt x="201" y="68"/>
                    <a:pt x="201" y="69"/>
                  </a:cubicBezTo>
                  <a:close/>
                  <a:moveTo>
                    <a:pt x="157" y="53"/>
                  </a:moveTo>
                  <a:cubicBezTo>
                    <a:pt x="157" y="53"/>
                    <a:pt x="157" y="53"/>
                    <a:pt x="156" y="53"/>
                  </a:cubicBezTo>
                  <a:cubicBezTo>
                    <a:pt x="157" y="53"/>
                    <a:pt x="157" y="53"/>
                    <a:pt x="157" y="53"/>
                  </a:cubicBezTo>
                  <a:close/>
                  <a:moveTo>
                    <a:pt x="113" y="38"/>
                  </a:moveTo>
                  <a:cubicBezTo>
                    <a:pt x="113" y="38"/>
                    <a:pt x="113" y="39"/>
                    <a:pt x="113" y="39"/>
                  </a:cubicBezTo>
                  <a:cubicBezTo>
                    <a:pt x="113" y="38"/>
                    <a:pt x="113" y="38"/>
                    <a:pt x="113" y="38"/>
                  </a:cubicBezTo>
                  <a:close/>
                  <a:moveTo>
                    <a:pt x="354" y="133"/>
                  </a:moveTo>
                  <a:cubicBezTo>
                    <a:pt x="354" y="134"/>
                    <a:pt x="353" y="134"/>
                    <a:pt x="353" y="134"/>
                  </a:cubicBezTo>
                  <a:cubicBezTo>
                    <a:pt x="353" y="133"/>
                    <a:pt x="354" y="133"/>
                    <a:pt x="354" y="133"/>
                  </a:cubicBezTo>
                  <a:close/>
                  <a:moveTo>
                    <a:pt x="308" y="112"/>
                  </a:moveTo>
                  <a:cubicBezTo>
                    <a:pt x="308" y="112"/>
                    <a:pt x="308" y="112"/>
                    <a:pt x="308" y="112"/>
                  </a:cubicBezTo>
                  <a:cubicBezTo>
                    <a:pt x="308" y="111"/>
                    <a:pt x="308" y="112"/>
                    <a:pt x="308" y="112"/>
                  </a:cubicBezTo>
                  <a:close/>
                  <a:moveTo>
                    <a:pt x="289" y="100"/>
                  </a:moveTo>
                  <a:cubicBezTo>
                    <a:pt x="288" y="102"/>
                    <a:pt x="290" y="102"/>
                    <a:pt x="290" y="103"/>
                  </a:cubicBezTo>
                  <a:cubicBezTo>
                    <a:pt x="289" y="105"/>
                    <a:pt x="288" y="102"/>
                    <a:pt x="288" y="101"/>
                  </a:cubicBezTo>
                  <a:cubicBezTo>
                    <a:pt x="287" y="101"/>
                    <a:pt x="287" y="102"/>
                    <a:pt x="287" y="101"/>
                  </a:cubicBezTo>
                  <a:cubicBezTo>
                    <a:pt x="286" y="102"/>
                    <a:pt x="286" y="102"/>
                    <a:pt x="286" y="102"/>
                  </a:cubicBezTo>
                  <a:cubicBezTo>
                    <a:pt x="286" y="101"/>
                    <a:pt x="286" y="101"/>
                    <a:pt x="287" y="101"/>
                  </a:cubicBezTo>
                  <a:cubicBezTo>
                    <a:pt x="287" y="99"/>
                    <a:pt x="288" y="100"/>
                    <a:pt x="289" y="100"/>
                  </a:cubicBezTo>
                  <a:close/>
                  <a:moveTo>
                    <a:pt x="284" y="101"/>
                  </a:moveTo>
                  <a:cubicBezTo>
                    <a:pt x="283" y="101"/>
                    <a:pt x="285" y="99"/>
                    <a:pt x="283" y="99"/>
                  </a:cubicBezTo>
                  <a:cubicBezTo>
                    <a:pt x="284" y="98"/>
                    <a:pt x="284" y="98"/>
                    <a:pt x="285" y="96"/>
                  </a:cubicBezTo>
                  <a:cubicBezTo>
                    <a:pt x="286" y="96"/>
                    <a:pt x="284" y="97"/>
                    <a:pt x="285" y="98"/>
                  </a:cubicBezTo>
                  <a:cubicBezTo>
                    <a:pt x="286" y="99"/>
                    <a:pt x="286" y="99"/>
                    <a:pt x="286" y="99"/>
                  </a:cubicBezTo>
                  <a:cubicBezTo>
                    <a:pt x="287" y="99"/>
                    <a:pt x="287" y="98"/>
                    <a:pt x="287" y="98"/>
                  </a:cubicBezTo>
                  <a:cubicBezTo>
                    <a:pt x="287" y="97"/>
                    <a:pt x="288" y="98"/>
                    <a:pt x="289" y="98"/>
                  </a:cubicBezTo>
                  <a:cubicBezTo>
                    <a:pt x="288" y="100"/>
                    <a:pt x="287" y="97"/>
                    <a:pt x="286" y="101"/>
                  </a:cubicBezTo>
                  <a:cubicBezTo>
                    <a:pt x="285" y="100"/>
                    <a:pt x="285" y="99"/>
                    <a:pt x="284" y="101"/>
                  </a:cubicBezTo>
                  <a:close/>
                  <a:moveTo>
                    <a:pt x="233" y="80"/>
                  </a:moveTo>
                  <a:cubicBezTo>
                    <a:pt x="233" y="80"/>
                    <a:pt x="232" y="81"/>
                    <a:pt x="232" y="80"/>
                  </a:cubicBezTo>
                  <a:cubicBezTo>
                    <a:pt x="232" y="79"/>
                    <a:pt x="234" y="79"/>
                    <a:pt x="233" y="80"/>
                  </a:cubicBezTo>
                  <a:close/>
                  <a:moveTo>
                    <a:pt x="218" y="74"/>
                  </a:moveTo>
                  <a:cubicBezTo>
                    <a:pt x="218" y="72"/>
                    <a:pt x="218" y="72"/>
                    <a:pt x="218" y="72"/>
                  </a:cubicBezTo>
                  <a:cubicBezTo>
                    <a:pt x="219" y="72"/>
                    <a:pt x="219" y="72"/>
                    <a:pt x="219" y="72"/>
                  </a:cubicBezTo>
                  <a:cubicBezTo>
                    <a:pt x="220" y="72"/>
                    <a:pt x="220" y="73"/>
                    <a:pt x="220" y="73"/>
                  </a:cubicBezTo>
                  <a:cubicBezTo>
                    <a:pt x="222" y="74"/>
                    <a:pt x="224" y="72"/>
                    <a:pt x="224" y="75"/>
                  </a:cubicBezTo>
                  <a:cubicBezTo>
                    <a:pt x="224" y="75"/>
                    <a:pt x="224" y="75"/>
                    <a:pt x="223" y="75"/>
                  </a:cubicBezTo>
                  <a:cubicBezTo>
                    <a:pt x="223" y="75"/>
                    <a:pt x="222" y="76"/>
                    <a:pt x="222" y="76"/>
                  </a:cubicBezTo>
                  <a:cubicBezTo>
                    <a:pt x="222" y="76"/>
                    <a:pt x="222" y="76"/>
                    <a:pt x="222" y="75"/>
                  </a:cubicBezTo>
                  <a:cubicBezTo>
                    <a:pt x="221" y="75"/>
                    <a:pt x="221" y="75"/>
                    <a:pt x="221" y="76"/>
                  </a:cubicBezTo>
                  <a:cubicBezTo>
                    <a:pt x="221" y="75"/>
                    <a:pt x="220" y="75"/>
                    <a:pt x="220" y="75"/>
                  </a:cubicBezTo>
                  <a:cubicBezTo>
                    <a:pt x="219" y="74"/>
                    <a:pt x="218" y="75"/>
                    <a:pt x="218" y="74"/>
                  </a:cubicBezTo>
                  <a:close/>
                  <a:moveTo>
                    <a:pt x="199" y="67"/>
                  </a:moveTo>
                  <a:cubicBezTo>
                    <a:pt x="199" y="67"/>
                    <a:pt x="198" y="67"/>
                    <a:pt x="198" y="67"/>
                  </a:cubicBezTo>
                  <a:cubicBezTo>
                    <a:pt x="198" y="67"/>
                    <a:pt x="199" y="67"/>
                    <a:pt x="199" y="67"/>
                  </a:cubicBezTo>
                  <a:close/>
                  <a:moveTo>
                    <a:pt x="169" y="57"/>
                  </a:moveTo>
                  <a:cubicBezTo>
                    <a:pt x="169" y="57"/>
                    <a:pt x="169" y="57"/>
                    <a:pt x="169" y="57"/>
                  </a:cubicBezTo>
                  <a:cubicBezTo>
                    <a:pt x="169" y="56"/>
                    <a:pt x="169" y="56"/>
                    <a:pt x="169" y="56"/>
                  </a:cubicBezTo>
                  <a:cubicBezTo>
                    <a:pt x="169" y="56"/>
                    <a:pt x="169" y="56"/>
                    <a:pt x="169" y="56"/>
                  </a:cubicBezTo>
                  <a:lnTo>
                    <a:pt x="169" y="57"/>
                  </a:lnTo>
                  <a:close/>
                  <a:moveTo>
                    <a:pt x="292" y="104"/>
                  </a:moveTo>
                  <a:cubicBezTo>
                    <a:pt x="292" y="101"/>
                    <a:pt x="293" y="104"/>
                    <a:pt x="294" y="103"/>
                  </a:cubicBezTo>
                  <a:cubicBezTo>
                    <a:pt x="294" y="103"/>
                    <a:pt x="294" y="103"/>
                    <a:pt x="295" y="104"/>
                  </a:cubicBezTo>
                  <a:cubicBezTo>
                    <a:pt x="296" y="100"/>
                    <a:pt x="294" y="102"/>
                    <a:pt x="293" y="102"/>
                  </a:cubicBezTo>
                  <a:cubicBezTo>
                    <a:pt x="294" y="100"/>
                    <a:pt x="294" y="100"/>
                    <a:pt x="294" y="100"/>
                  </a:cubicBezTo>
                  <a:cubicBezTo>
                    <a:pt x="295" y="100"/>
                    <a:pt x="296" y="102"/>
                    <a:pt x="296" y="100"/>
                  </a:cubicBezTo>
                  <a:cubicBezTo>
                    <a:pt x="297" y="101"/>
                    <a:pt x="296" y="102"/>
                    <a:pt x="296" y="104"/>
                  </a:cubicBezTo>
                  <a:cubicBezTo>
                    <a:pt x="296" y="103"/>
                    <a:pt x="295" y="103"/>
                    <a:pt x="295" y="104"/>
                  </a:cubicBezTo>
                  <a:cubicBezTo>
                    <a:pt x="294" y="106"/>
                    <a:pt x="298" y="104"/>
                    <a:pt x="296" y="106"/>
                  </a:cubicBezTo>
                  <a:cubicBezTo>
                    <a:pt x="296" y="105"/>
                    <a:pt x="295" y="106"/>
                    <a:pt x="295" y="106"/>
                  </a:cubicBezTo>
                  <a:cubicBezTo>
                    <a:pt x="294" y="106"/>
                    <a:pt x="294" y="105"/>
                    <a:pt x="294" y="105"/>
                  </a:cubicBezTo>
                  <a:cubicBezTo>
                    <a:pt x="294" y="103"/>
                    <a:pt x="292" y="105"/>
                    <a:pt x="292" y="104"/>
                  </a:cubicBezTo>
                  <a:close/>
                  <a:moveTo>
                    <a:pt x="291" y="103"/>
                  </a:moveTo>
                  <a:cubicBezTo>
                    <a:pt x="291" y="104"/>
                    <a:pt x="291" y="103"/>
                    <a:pt x="291" y="103"/>
                  </a:cubicBezTo>
                  <a:cubicBezTo>
                    <a:pt x="292" y="103"/>
                    <a:pt x="291" y="103"/>
                    <a:pt x="291" y="103"/>
                  </a:cubicBezTo>
                  <a:close/>
                  <a:moveTo>
                    <a:pt x="270" y="94"/>
                  </a:moveTo>
                  <a:cubicBezTo>
                    <a:pt x="270" y="95"/>
                    <a:pt x="270" y="95"/>
                    <a:pt x="270" y="95"/>
                  </a:cubicBezTo>
                  <a:cubicBezTo>
                    <a:pt x="270" y="94"/>
                    <a:pt x="270" y="94"/>
                    <a:pt x="270" y="94"/>
                  </a:cubicBezTo>
                  <a:close/>
                  <a:moveTo>
                    <a:pt x="216" y="73"/>
                  </a:moveTo>
                  <a:cubicBezTo>
                    <a:pt x="215" y="73"/>
                    <a:pt x="215" y="73"/>
                    <a:pt x="215" y="72"/>
                  </a:cubicBezTo>
                  <a:cubicBezTo>
                    <a:pt x="216" y="72"/>
                    <a:pt x="215" y="73"/>
                    <a:pt x="216" y="73"/>
                  </a:cubicBezTo>
                  <a:close/>
                  <a:moveTo>
                    <a:pt x="210" y="71"/>
                  </a:moveTo>
                  <a:cubicBezTo>
                    <a:pt x="209" y="71"/>
                    <a:pt x="209" y="69"/>
                    <a:pt x="208" y="70"/>
                  </a:cubicBezTo>
                  <a:cubicBezTo>
                    <a:pt x="208" y="70"/>
                    <a:pt x="208" y="69"/>
                    <a:pt x="208" y="68"/>
                  </a:cubicBezTo>
                  <a:cubicBezTo>
                    <a:pt x="209" y="68"/>
                    <a:pt x="210" y="68"/>
                    <a:pt x="209" y="70"/>
                  </a:cubicBezTo>
                  <a:cubicBezTo>
                    <a:pt x="210" y="70"/>
                    <a:pt x="210" y="68"/>
                    <a:pt x="211" y="69"/>
                  </a:cubicBezTo>
                  <a:cubicBezTo>
                    <a:pt x="211" y="70"/>
                    <a:pt x="211" y="70"/>
                    <a:pt x="210" y="71"/>
                  </a:cubicBezTo>
                  <a:close/>
                  <a:moveTo>
                    <a:pt x="203" y="67"/>
                  </a:moveTo>
                  <a:cubicBezTo>
                    <a:pt x="204" y="68"/>
                    <a:pt x="205" y="67"/>
                    <a:pt x="205" y="68"/>
                  </a:cubicBezTo>
                  <a:cubicBezTo>
                    <a:pt x="205" y="69"/>
                    <a:pt x="204" y="68"/>
                    <a:pt x="204" y="69"/>
                  </a:cubicBezTo>
                  <a:cubicBezTo>
                    <a:pt x="204" y="68"/>
                    <a:pt x="202" y="69"/>
                    <a:pt x="203" y="67"/>
                  </a:cubicBezTo>
                  <a:close/>
                  <a:moveTo>
                    <a:pt x="171" y="57"/>
                  </a:moveTo>
                  <a:cubicBezTo>
                    <a:pt x="171" y="55"/>
                    <a:pt x="174" y="57"/>
                    <a:pt x="172" y="55"/>
                  </a:cubicBezTo>
                  <a:cubicBezTo>
                    <a:pt x="173" y="54"/>
                    <a:pt x="173" y="55"/>
                    <a:pt x="174" y="55"/>
                  </a:cubicBezTo>
                  <a:cubicBezTo>
                    <a:pt x="173" y="59"/>
                    <a:pt x="172" y="56"/>
                    <a:pt x="171" y="57"/>
                  </a:cubicBezTo>
                  <a:close/>
                  <a:moveTo>
                    <a:pt x="169" y="56"/>
                  </a:moveTo>
                  <a:cubicBezTo>
                    <a:pt x="167" y="56"/>
                    <a:pt x="167" y="56"/>
                    <a:pt x="167" y="56"/>
                  </a:cubicBezTo>
                  <a:cubicBezTo>
                    <a:pt x="168" y="55"/>
                    <a:pt x="168" y="55"/>
                    <a:pt x="168" y="55"/>
                  </a:cubicBezTo>
                  <a:cubicBezTo>
                    <a:pt x="168" y="54"/>
                    <a:pt x="169" y="54"/>
                    <a:pt x="169" y="54"/>
                  </a:cubicBezTo>
                  <a:cubicBezTo>
                    <a:pt x="169" y="54"/>
                    <a:pt x="169" y="55"/>
                    <a:pt x="169" y="56"/>
                  </a:cubicBezTo>
                  <a:close/>
                  <a:moveTo>
                    <a:pt x="141" y="47"/>
                  </a:moveTo>
                  <a:cubicBezTo>
                    <a:pt x="141" y="45"/>
                    <a:pt x="140" y="47"/>
                    <a:pt x="139" y="46"/>
                  </a:cubicBezTo>
                  <a:cubicBezTo>
                    <a:pt x="140" y="45"/>
                    <a:pt x="142" y="45"/>
                    <a:pt x="141" y="47"/>
                  </a:cubicBezTo>
                  <a:close/>
                  <a:moveTo>
                    <a:pt x="141" y="43"/>
                  </a:moveTo>
                  <a:cubicBezTo>
                    <a:pt x="141" y="42"/>
                    <a:pt x="141" y="42"/>
                    <a:pt x="142" y="42"/>
                  </a:cubicBezTo>
                  <a:cubicBezTo>
                    <a:pt x="141" y="41"/>
                    <a:pt x="139" y="42"/>
                    <a:pt x="138" y="41"/>
                  </a:cubicBezTo>
                  <a:cubicBezTo>
                    <a:pt x="138" y="41"/>
                    <a:pt x="137" y="41"/>
                    <a:pt x="137" y="41"/>
                  </a:cubicBezTo>
                  <a:cubicBezTo>
                    <a:pt x="137" y="41"/>
                    <a:pt x="137" y="42"/>
                    <a:pt x="137" y="42"/>
                  </a:cubicBezTo>
                  <a:cubicBezTo>
                    <a:pt x="135" y="42"/>
                    <a:pt x="134" y="40"/>
                    <a:pt x="134" y="38"/>
                  </a:cubicBezTo>
                  <a:cubicBezTo>
                    <a:pt x="133" y="39"/>
                    <a:pt x="131" y="37"/>
                    <a:pt x="130" y="38"/>
                  </a:cubicBezTo>
                  <a:cubicBezTo>
                    <a:pt x="128" y="36"/>
                    <a:pt x="127" y="36"/>
                    <a:pt x="126" y="35"/>
                  </a:cubicBezTo>
                  <a:cubicBezTo>
                    <a:pt x="126" y="35"/>
                    <a:pt x="125" y="35"/>
                    <a:pt x="126" y="34"/>
                  </a:cubicBezTo>
                  <a:cubicBezTo>
                    <a:pt x="125" y="34"/>
                    <a:pt x="125" y="35"/>
                    <a:pt x="125" y="35"/>
                  </a:cubicBezTo>
                  <a:cubicBezTo>
                    <a:pt x="123" y="34"/>
                    <a:pt x="122" y="35"/>
                    <a:pt x="121" y="34"/>
                  </a:cubicBezTo>
                  <a:cubicBezTo>
                    <a:pt x="119" y="34"/>
                    <a:pt x="117" y="31"/>
                    <a:pt x="116" y="36"/>
                  </a:cubicBezTo>
                  <a:cubicBezTo>
                    <a:pt x="115" y="35"/>
                    <a:pt x="115" y="34"/>
                    <a:pt x="116" y="33"/>
                  </a:cubicBezTo>
                  <a:cubicBezTo>
                    <a:pt x="114" y="33"/>
                    <a:pt x="114" y="31"/>
                    <a:pt x="113" y="31"/>
                  </a:cubicBezTo>
                  <a:cubicBezTo>
                    <a:pt x="113" y="32"/>
                    <a:pt x="112" y="32"/>
                    <a:pt x="112" y="32"/>
                  </a:cubicBezTo>
                  <a:cubicBezTo>
                    <a:pt x="112" y="32"/>
                    <a:pt x="113" y="32"/>
                    <a:pt x="112" y="33"/>
                  </a:cubicBezTo>
                  <a:cubicBezTo>
                    <a:pt x="112" y="34"/>
                    <a:pt x="112" y="34"/>
                    <a:pt x="111" y="35"/>
                  </a:cubicBezTo>
                  <a:cubicBezTo>
                    <a:pt x="111" y="37"/>
                    <a:pt x="113" y="35"/>
                    <a:pt x="112" y="37"/>
                  </a:cubicBezTo>
                  <a:cubicBezTo>
                    <a:pt x="111" y="36"/>
                    <a:pt x="110" y="36"/>
                    <a:pt x="109" y="35"/>
                  </a:cubicBezTo>
                  <a:cubicBezTo>
                    <a:pt x="110" y="33"/>
                    <a:pt x="110" y="33"/>
                    <a:pt x="110" y="33"/>
                  </a:cubicBezTo>
                  <a:cubicBezTo>
                    <a:pt x="109" y="33"/>
                    <a:pt x="109" y="32"/>
                    <a:pt x="107" y="32"/>
                  </a:cubicBezTo>
                  <a:cubicBezTo>
                    <a:pt x="107" y="31"/>
                    <a:pt x="106" y="30"/>
                    <a:pt x="106" y="29"/>
                  </a:cubicBezTo>
                  <a:cubicBezTo>
                    <a:pt x="104" y="30"/>
                    <a:pt x="101" y="29"/>
                    <a:pt x="100" y="28"/>
                  </a:cubicBezTo>
                  <a:cubicBezTo>
                    <a:pt x="99" y="28"/>
                    <a:pt x="100" y="30"/>
                    <a:pt x="99" y="30"/>
                  </a:cubicBezTo>
                  <a:cubicBezTo>
                    <a:pt x="98" y="31"/>
                    <a:pt x="99" y="28"/>
                    <a:pt x="98" y="29"/>
                  </a:cubicBezTo>
                  <a:cubicBezTo>
                    <a:pt x="99" y="28"/>
                    <a:pt x="99" y="27"/>
                    <a:pt x="100" y="25"/>
                  </a:cubicBezTo>
                  <a:cubicBezTo>
                    <a:pt x="100" y="25"/>
                    <a:pt x="100" y="27"/>
                    <a:pt x="100" y="27"/>
                  </a:cubicBezTo>
                  <a:cubicBezTo>
                    <a:pt x="101" y="27"/>
                    <a:pt x="101" y="27"/>
                    <a:pt x="101" y="27"/>
                  </a:cubicBezTo>
                  <a:cubicBezTo>
                    <a:pt x="102" y="28"/>
                    <a:pt x="102" y="28"/>
                    <a:pt x="103" y="27"/>
                  </a:cubicBezTo>
                  <a:cubicBezTo>
                    <a:pt x="106" y="28"/>
                    <a:pt x="106" y="28"/>
                    <a:pt x="106" y="28"/>
                  </a:cubicBezTo>
                  <a:cubicBezTo>
                    <a:pt x="108" y="28"/>
                    <a:pt x="109" y="29"/>
                    <a:pt x="111" y="29"/>
                  </a:cubicBezTo>
                  <a:cubicBezTo>
                    <a:pt x="112" y="30"/>
                    <a:pt x="113" y="29"/>
                    <a:pt x="115" y="30"/>
                  </a:cubicBezTo>
                  <a:cubicBezTo>
                    <a:pt x="116" y="30"/>
                    <a:pt x="115" y="30"/>
                    <a:pt x="115" y="31"/>
                  </a:cubicBezTo>
                  <a:cubicBezTo>
                    <a:pt x="116" y="32"/>
                    <a:pt x="116" y="30"/>
                    <a:pt x="116" y="30"/>
                  </a:cubicBezTo>
                  <a:cubicBezTo>
                    <a:pt x="117" y="30"/>
                    <a:pt x="118" y="29"/>
                    <a:pt x="118" y="30"/>
                  </a:cubicBezTo>
                  <a:cubicBezTo>
                    <a:pt x="119" y="30"/>
                    <a:pt x="119" y="30"/>
                    <a:pt x="119" y="31"/>
                  </a:cubicBezTo>
                  <a:cubicBezTo>
                    <a:pt x="120" y="31"/>
                    <a:pt x="120" y="31"/>
                    <a:pt x="121" y="30"/>
                  </a:cubicBezTo>
                  <a:cubicBezTo>
                    <a:pt x="123" y="31"/>
                    <a:pt x="124" y="30"/>
                    <a:pt x="125" y="32"/>
                  </a:cubicBezTo>
                  <a:cubicBezTo>
                    <a:pt x="126" y="31"/>
                    <a:pt x="126" y="32"/>
                    <a:pt x="127" y="32"/>
                  </a:cubicBezTo>
                  <a:cubicBezTo>
                    <a:pt x="129" y="32"/>
                    <a:pt x="129" y="32"/>
                    <a:pt x="129" y="32"/>
                  </a:cubicBezTo>
                  <a:cubicBezTo>
                    <a:pt x="130" y="32"/>
                    <a:pt x="130" y="33"/>
                    <a:pt x="131" y="32"/>
                  </a:cubicBezTo>
                  <a:cubicBezTo>
                    <a:pt x="131" y="33"/>
                    <a:pt x="132" y="33"/>
                    <a:pt x="133" y="34"/>
                  </a:cubicBezTo>
                  <a:cubicBezTo>
                    <a:pt x="135" y="34"/>
                    <a:pt x="135" y="34"/>
                    <a:pt x="135" y="34"/>
                  </a:cubicBezTo>
                  <a:cubicBezTo>
                    <a:pt x="135" y="35"/>
                    <a:pt x="137" y="34"/>
                    <a:pt x="136" y="35"/>
                  </a:cubicBezTo>
                  <a:cubicBezTo>
                    <a:pt x="137" y="34"/>
                    <a:pt x="139" y="36"/>
                    <a:pt x="140" y="36"/>
                  </a:cubicBezTo>
                  <a:cubicBezTo>
                    <a:pt x="140" y="37"/>
                    <a:pt x="141" y="37"/>
                    <a:pt x="141" y="37"/>
                  </a:cubicBezTo>
                  <a:cubicBezTo>
                    <a:pt x="141" y="38"/>
                    <a:pt x="140" y="37"/>
                    <a:pt x="139" y="37"/>
                  </a:cubicBezTo>
                  <a:cubicBezTo>
                    <a:pt x="139" y="38"/>
                    <a:pt x="141" y="38"/>
                    <a:pt x="142" y="38"/>
                  </a:cubicBezTo>
                  <a:cubicBezTo>
                    <a:pt x="142" y="38"/>
                    <a:pt x="142" y="38"/>
                    <a:pt x="142" y="37"/>
                  </a:cubicBezTo>
                  <a:cubicBezTo>
                    <a:pt x="143" y="38"/>
                    <a:pt x="145" y="37"/>
                    <a:pt x="146" y="38"/>
                  </a:cubicBezTo>
                  <a:cubicBezTo>
                    <a:pt x="150" y="39"/>
                    <a:pt x="153" y="41"/>
                    <a:pt x="156" y="41"/>
                  </a:cubicBezTo>
                  <a:cubicBezTo>
                    <a:pt x="157" y="42"/>
                    <a:pt x="159" y="41"/>
                    <a:pt x="158" y="43"/>
                  </a:cubicBezTo>
                  <a:cubicBezTo>
                    <a:pt x="160" y="42"/>
                    <a:pt x="162" y="44"/>
                    <a:pt x="163" y="44"/>
                  </a:cubicBezTo>
                  <a:cubicBezTo>
                    <a:pt x="164" y="44"/>
                    <a:pt x="164" y="44"/>
                    <a:pt x="164" y="44"/>
                  </a:cubicBezTo>
                  <a:cubicBezTo>
                    <a:pt x="165" y="45"/>
                    <a:pt x="166" y="44"/>
                    <a:pt x="166" y="45"/>
                  </a:cubicBezTo>
                  <a:cubicBezTo>
                    <a:pt x="167" y="45"/>
                    <a:pt x="168" y="45"/>
                    <a:pt x="170" y="46"/>
                  </a:cubicBezTo>
                  <a:cubicBezTo>
                    <a:pt x="170" y="46"/>
                    <a:pt x="172" y="45"/>
                    <a:pt x="171" y="47"/>
                  </a:cubicBezTo>
                  <a:cubicBezTo>
                    <a:pt x="169" y="46"/>
                    <a:pt x="165" y="46"/>
                    <a:pt x="163" y="45"/>
                  </a:cubicBezTo>
                  <a:cubicBezTo>
                    <a:pt x="162" y="45"/>
                    <a:pt x="162" y="45"/>
                    <a:pt x="161" y="45"/>
                  </a:cubicBezTo>
                  <a:cubicBezTo>
                    <a:pt x="161" y="44"/>
                    <a:pt x="160" y="45"/>
                    <a:pt x="159" y="44"/>
                  </a:cubicBezTo>
                  <a:cubicBezTo>
                    <a:pt x="159" y="44"/>
                    <a:pt x="158" y="44"/>
                    <a:pt x="158" y="44"/>
                  </a:cubicBezTo>
                  <a:cubicBezTo>
                    <a:pt x="156" y="44"/>
                    <a:pt x="156" y="44"/>
                    <a:pt x="156" y="44"/>
                  </a:cubicBezTo>
                  <a:cubicBezTo>
                    <a:pt x="155" y="44"/>
                    <a:pt x="155" y="44"/>
                    <a:pt x="154" y="45"/>
                  </a:cubicBezTo>
                  <a:cubicBezTo>
                    <a:pt x="153" y="45"/>
                    <a:pt x="153" y="44"/>
                    <a:pt x="152" y="44"/>
                  </a:cubicBezTo>
                  <a:cubicBezTo>
                    <a:pt x="152" y="43"/>
                    <a:pt x="152" y="44"/>
                    <a:pt x="152" y="43"/>
                  </a:cubicBezTo>
                  <a:cubicBezTo>
                    <a:pt x="152" y="43"/>
                    <a:pt x="151" y="44"/>
                    <a:pt x="151" y="44"/>
                  </a:cubicBezTo>
                  <a:cubicBezTo>
                    <a:pt x="151" y="44"/>
                    <a:pt x="151" y="44"/>
                    <a:pt x="151" y="45"/>
                  </a:cubicBezTo>
                  <a:cubicBezTo>
                    <a:pt x="150" y="46"/>
                    <a:pt x="151" y="43"/>
                    <a:pt x="150" y="43"/>
                  </a:cubicBezTo>
                  <a:cubicBezTo>
                    <a:pt x="149" y="43"/>
                    <a:pt x="149" y="44"/>
                    <a:pt x="148" y="43"/>
                  </a:cubicBezTo>
                  <a:cubicBezTo>
                    <a:pt x="147" y="43"/>
                    <a:pt x="146" y="42"/>
                    <a:pt x="145" y="43"/>
                  </a:cubicBezTo>
                  <a:cubicBezTo>
                    <a:pt x="144" y="43"/>
                    <a:pt x="144" y="43"/>
                    <a:pt x="144" y="42"/>
                  </a:cubicBezTo>
                  <a:cubicBezTo>
                    <a:pt x="144" y="42"/>
                    <a:pt x="143" y="43"/>
                    <a:pt x="143" y="43"/>
                  </a:cubicBezTo>
                  <a:cubicBezTo>
                    <a:pt x="142" y="43"/>
                    <a:pt x="142" y="43"/>
                    <a:pt x="142" y="43"/>
                  </a:cubicBezTo>
                  <a:cubicBezTo>
                    <a:pt x="142" y="44"/>
                    <a:pt x="141" y="42"/>
                    <a:pt x="141" y="43"/>
                  </a:cubicBezTo>
                  <a:close/>
                  <a:moveTo>
                    <a:pt x="343" y="127"/>
                  </a:moveTo>
                  <a:cubicBezTo>
                    <a:pt x="343" y="128"/>
                    <a:pt x="342" y="127"/>
                    <a:pt x="343" y="126"/>
                  </a:cubicBezTo>
                  <a:cubicBezTo>
                    <a:pt x="343" y="126"/>
                    <a:pt x="343" y="126"/>
                    <a:pt x="343" y="126"/>
                  </a:cubicBezTo>
                  <a:cubicBezTo>
                    <a:pt x="343" y="127"/>
                    <a:pt x="343" y="127"/>
                    <a:pt x="343" y="127"/>
                  </a:cubicBezTo>
                  <a:close/>
                  <a:moveTo>
                    <a:pt x="282" y="99"/>
                  </a:moveTo>
                  <a:cubicBezTo>
                    <a:pt x="281" y="99"/>
                    <a:pt x="281" y="99"/>
                    <a:pt x="281" y="99"/>
                  </a:cubicBezTo>
                  <a:cubicBezTo>
                    <a:pt x="281" y="97"/>
                    <a:pt x="282" y="98"/>
                    <a:pt x="282" y="97"/>
                  </a:cubicBezTo>
                  <a:cubicBezTo>
                    <a:pt x="283" y="97"/>
                    <a:pt x="283" y="98"/>
                    <a:pt x="282" y="99"/>
                  </a:cubicBezTo>
                  <a:close/>
                  <a:moveTo>
                    <a:pt x="227" y="77"/>
                  </a:moveTo>
                  <a:cubicBezTo>
                    <a:pt x="227" y="76"/>
                    <a:pt x="227" y="76"/>
                    <a:pt x="227" y="75"/>
                  </a:cubicBezTo>
                  <a:cubicBezTo>
                    <a:pt x="230" y="76"/>
                    <a:pt x="230" y="76"/>
                    <a:pt x="230" y="76"/>
                  </a:cubicBezTo>
                  <a:cubicBezTo>
                    <a:pt x="229" y="76"/>
                    <a:pt x="228" y="77"/>
                    <a:pt x="227" y="77"/>
                  </a:cubicBezTo>
                  <a:close/>
                  <a:moveTo>
                    <a:pt x="225" y="76"/>
                  </a:moveTo>
                  <a:cubicBezTo>
                    <a:pt x="225" y="76"/>
                    <a:pt x="225" y="76"/>
                    <a:pt x="225" y="75"/>
                  </a:cubicBezTo>
                  <a:cubicBezTo>
                    <a:pt x="225" y="75"/>
                    <a:pt x="225" y="75"/>
                    <a:pt x="226" y="75"/>
                  </a:cubicBezTo>
                  <a:cubicBezTo>
                    <a:pt x="226" y="75"/>
                    <a:pt x="225" y="76"/>
                    <a:pt x="225" y="76"/>
                  </a:cubicBezTo>
                  <a:close/>
                  <a:moveTo>
                    <a:pt x="166" y="55"/>
                  </a:moveTo>
                  <a:cubicBezTo>
                    <a:pt x="166" y="54"/>
                    <a:pt x="167" y="54"/>
                    <a:pt x="167" y="54"/>
                  </a:cubicBezTo>
                  <a:cubicBezTo>
                    <a:pt x="167" y="56"/>
                    <a:pt x="167" y="55"/>
                    <a:pt x="166" y="55"/>
                  </a:cubicBezTo>
                  <a:close/>
                  <a:moveTo>
                    <a:pt x="154" y="50"/>
                  </a:moveTo>
                  <a:cubicBezTo>
                    <a:pt x="156" y="48"/>
                    <a:pt x="156" y="52"/>
                    <a:pt x="154" y="50"/>
                  </a:cubicBezTo>
                  <a:close/>
                  <a:moveTo>
                    <a:pt x="98" y="32"/>
                  </a:moveTo>
                  <a:cubicBezTo>
                    <a:pt x="97" y="32"/>
                    <a:pt x="97" y="32"/>
                    <a:pt x="97" y="32"/>
                  </a:cubicBezTo>
                  <a:cubicBezTo>
                    <a:pt x="98" y="32"/>
                    <a:pt x="98" y="31"/>
                    <a:pt x="98" y="31"/>
                  </a:cubicBezTo>
                  <a:cubicBezTo>
                    <a:pt x="98" y="31"/>
                    <a:pt x="98" y="31"/>
                    <a:pt x="98" y="31"/>
                  </a:cubicBezTo>
                  <a:cubicBezTo>
                    <a:pt x="98" y="31"/>
                    <a:pt x="98" y="32"/>
                    <a:pt x="98" y="32"/>
                  </a:cubicBezTo>
                  <a:close/>
                  <a:moveTo>
                    <a:pt x="90" y="29"/>
                  </a:moveTo>
                  <a:cubicBezTo>
                    <a:pt x="91" y="28"/>
                    <a:pt x="90" y="27"/>
                    <a:pt x="91" y="26"/>
                  </a:cubicBezTo>
                  <a:cubicBezTo>
                    <a:pt x="90" y="25"/>
                    <a:pt x="89" y="27"/>
                    <a:pt x="89" y="27"/>
                  </a:cubicBezTo>
                  <a:cubicBezTo>
                    <a:pt x="88" y="26"/>
                    <a:pt x="86" y="26"/>
                    <a:pt x="87" y="24"/>
                  </a:cubicBezTo>
                  <a:cubicBezTo>
                    <a:pt x="88" y="24"/>
                    <a:pt x="88" y="24"/>
                    <a:pt x="88" y="26"/>
                  </a:cubicBezTo>
                  <a:cubicBezTo>
                    <a:pt x="89" y="26"/>
                    <a:pt x="89" y="25"/>
                    <a:pt x="89" y="25"/>
                  </a:cubicBezTo>
                  <a:cubicBezTo>
                    <a:pt x="89" y="25"/>
                    <a:pt x="90" y="25"/>
                    <a:pt x="90" y="24"/>
                  </a:cubicBezTo>
                  <a:cubicBezTo>
                    <a:pt x="93" y="25"/>
                    <a:pt x="93" y="25"/>
                    <a:pt x="93" y="25"/>
                  </a:cubicBezTo>
                  <a:cubicBezTo>
                    <a:pt x="92" y="28"/>
                    <a:pt x="92" y="27"/>
                    <a:pt x="91" y="28"/>
                  </a:cubicBezTo>
                  <a:cubicBezTo>
                    <a:pt x="91" y="29"/>
                    <a:pt x="92" y="28"/>
                    <a:pt x="93" y="30"/>
                  </a:cubicBezTo>
                  <a:cubicBezTo>
                    <a:pt x="93" y="31"/>
                    <a:pt x="94" y="29"/>
                    <a:pt x="94" y="30"/>
                  </a:cubicBezTo>
                  <a:cubicBezTo>
                    <a:pt x="95" y="31"/>
                    <a:pt x="95" y="28"/>
                    <a:pt x="96" y="28"/>
                  </a:cubicBezTo>
                  <a:cubicBezTo>
                    <a:pt x="96" y="28"/>
                    <a:pt x="96" y="31"/>
                    <a:pt x="95" y="31"/>
                  </a:cubicBezTo>
                  <a:cubicBezTo>
                    <a:pt x="94" y="31"/>
                    <a:pt x="91" y="30"/>
                    <a:pt x="90" y="29"/>
                  </a:cubicBezTo>
                  <a:close/>
                  <a:moveTo>
                    <a:pt x="421" y="169"/>
                  </a:moveTo>
                  <a:cubicBezTo>
                    <a:pt x="420" y="169"/>
                    <a:pt x="420" y="169"/>
                    <a:pt x="420" y="169"/>
                  </a:cubicBezTo>
                  <a:cubicBezTo>
                    <a:pt x="421" y="168"/>
                    <a:pt x="419" y="168"/>
                    <a:pt x="420" y="167"/>
                  </a:cubicBezTo>
                  <a:cubicBezTo>
                    <a:pt x="419" y="167"/>
                    <a:pt x="419" y="166"/>
                    <a:pt x="419" y="165"/>
                  </a:cubicBezTo>
                  <a:cubicBezTo>
                    <a:pt x="418" y="165"/>
                    <a:pt x="418" y="165"/>
                    <a:pt x="419" y="164"/>
                  </a:cubicBezTo>
                  <a:cubicBezTo>
                    <a:pt x="420" y="165"/>
                    <a:pt x="421" y="165"/>
                    <a:pt x="422" y="166"/>
                  </a:cubicBezTo>
                  <a:cubicBezTo>
                    <a:pt x="422" y="167"/>
                    <a:pt x="422" y="167"/>
                    <a:pt x="422" y="167"/>
                  </a:cubicBezTo>
                  <a:cubicBezTo>
                    <a:pt x="423" y="168"/>
                    <a:pt x="423" y="168"/>
                    <a:pt x="423" y="168"/>
                  </a:cubicBezTo>
                  <a:cubicBezTo>
                    <a:pt x="423" y="168"/>
                    <a:pt x="423" y="169"/>
                    <a:pt x="423" y="169"/>
                  </a:cubicBezTo>
                  <a:cubicBezTo>
                    <a:pt x="421" y="170"/>
                    <a:pt x="422" y="168"/>
                    <a:pt x="421" y="168"/>
                  </a:cubicBezTo>
                  <a:cubicBezTo>
                    <a:pt x="421" y="168"/>
                    <a:pt x="421" y="168"/>
                    <a:pt x="421" y="169"/>
                  </a:cubicBezTo>
                  <a:close/>
                  <a:moveTo>
                    <a:pt x="331" y="121"/>
                  </a:moveTo>
                  <a:cubicBezTo>
                    <a:pt x="330" y="121"/>
                    <a:pt x="330" y="120"/>
                    <a:pt x="330" y="119"/>
                  </a:cubicBezTo>
                  <a:cubicBezTo>
                    <a:pt x="331" y="118"/>
                    <a:pt x="331" y="119"/>
                    <a:pt x="332" y="119"/>
                  </a:cubicBezTo>
                  <a:lnTo>
                    <a:pt x="331" y="121"/>
                  </a:lnTo>
                  <a:close/>
                  <a:moveTo>
                    <a:pt x="280" y="98"/>
                  </a:moveTo>
                  <a:cubicBezTo>
                    <a:pt x="280" y="98"/>
                    <a:pt x="280" y="97"/>
                    <a:pt x="279" y="97"/>
                  </a:cubicBezTo>
                  <a:cubicBezTo>
                    <a:pt x="280" y="96"/>
                    <a:pt x="281" y="96"/>
                    <a:pt x="280" y="98"/>
                  </a:cubicBezTo>
                  <a:close/>
                  <a:moveTo>
                    <a:pt x="259" y="88"/>
                  </a:moveTo>
                  <a:cubicBezTo>
                    <a:pt x="258" y="89"/>
                    <a:pt x="256" y="88"/>
                    <a:pt x="256" y="87"/>
                  </a:cubicBezTo>
                  <a:cubicBezTo>
                    <a:pt x="257" y="87"/>
                    <a:pt x="257" y="87"/>
                    <a:pt x="258" y="87"/>
                  </a:cubicBezTo>
                  <a:cubicBezTo>
                    <a:pt x="258" y="87"/>
                    <a:pt x="258" y="86"/>
                    <a:pt x="259" y="87"/>
                  </a:cubicBezTo>
                  <a:cubicBezTo>
                    <a:pt x="260" y="85"/>
                    <a:pt x="261" y="87"/>
                    <a:pt x="262" y="87"/>
                  </a:cubicBezTo>
                  <a:cubicBezTo>
                    <a:pt x="261" y="87"/>
                    <a:pt x="261" y="89"/>
                    <a:pt x="260" y="88"/>
                  </a:cubicBezTo>
                  <a:cubicBezTo>
                    <a:pt x="261" y="86"/>
                    <a:pt x="260" y="87"/>
                    <a:pt x="259" y="87"/>
                  </a:cubicBezTo>
                  <a:cubicBezTo>
                    <a:pt x="259" y="87"/>
                    <a:pt x="259" y="88"/>
                    <a:pt x="259" y="88"/>
                  </a:cubicBezTo>
                  <a:close/>
                  <a:moveTo>
                    <a:pt x="254" y="87"/>
                  </a:moveTo>
                  <a:cubicBezTo>
                    <a:pt x="253" y="87"/>
                    <a:pt x="253" y="86"/>
                    <a:pt x="254" y="85"/>
                  </a:cubicBezTo>
                  <a:cubicBezTo>
                    <a:pt x="254" y="85"/>
                    <a:pt x="254" y="86"/>
                    <a:pt x="254" y="87"/>
                  </a:cubicBezTo>
                  <a:close/>
                  <a:moveTo>
                    <a:pt x="226" y="76"/>
                  </a:moveTo>
                  <a:cubicBezTo>
                    <a:pt x="227" y="76"/>
                    <a:pt x="226" y="76"/>
                    <a:pt x="226" y="76"/>
                  </a:cubicBezTo>
                  <a:cubicBezTo>
                    <a:pt x="226" y="76"/>
                    <a:pt x="226" y="75"/>
                    <a:pt x="226" y="76"/>
                  </a:cubicBezTo>
                  <a:close/>
                  <a:moveTo>
                    <a:pt x="157" y="51"/>
                  </a:moveTo>
                  <a:cubicBezTo>
                    <a:pt x="158" y="50"/>
                    <a:pt x="159" y="49"/>
                    <a:pt x="160" y="49"/>
                  </a:cubicBezTo>
                  <a:cubicBezTo>
                    <a:pt x="160" y="49"/>
                    <a:pt x="160" y="50"/>
                    <a:pt x="160" y="50"/>
                  </a:cubicBezTo>
                  <a:cubicBezTo>
                    <a:pt x="161" y="49"/>
                    <a:pt x="162" y="50"/>
                    <a:pt x="162" y="50"/>
                  </a:cubicBezTo>
                  <a:cubicBezTo>
                    <a:pt x="163" y="49"/>
                    <a:pt x="164" y="50"/>
                    <a:pt x="165" y="49"/>
                  </a:cubicBezTo>
                  <a:cubicBezTo>
                    <a:pt x="165" y="50"/>
                    <a:pt x="165" y="50"/>
                    <a:pt x="165" y="51"/>
                  </a:cubicBezTo>
                  <a:cubicBezTo>
                    <a:pt x="165" y="51"/>
                    <a:pt x="166" y="50"/>
                    <a:pt x="166" y="50"/>
                  </a:cubicBezTo>
                  <a:cubicBezTo>
                    <a:pt x="166" y="49"/>
                    <a:pt x="167" y="50"/>
                    <a:pt x="167" y="49"/>
                  </a:cubicBezTo>
                  <a:cubicBezTo>
                    <a:pt x="167" y="50"/>
                    <a:pt x="167" y="50"/>
                    <a:pt x="166" y="51"/>
                  </a:cubicBezTo>
                  <a:cubicBezTo>
                    <a:pt x="168" y="51"/>
                    <a:pt x="169" y="52"/>
                    <a:pt x="171" y="53"/>
                  </a:cubicBezTo>
                  <a:cubicBezTo>
                    <a:pt x="170" y="54"/>
                    <a:pt x="169" y="52"/>
                    <a:pt x="169" y="53"/>
                  </a:cubicBezTo>
                  <a:cubicBezTo>
                    <a:pt x="168" y="53"/>
                    <a:pt x="168" y="52"/>
                    <a:pt x="167" y="53"/>
                  </a:cubicBezTo>
                  <a:cubicBezTo>
                    <a:pt x="166" y="52"/>
                    <a:pt x="164" y="53"/>
                    <a:pt x="163" y="52"/>
                  </a:cubicBezTo>
                  <a:cubicBezTo>
                    <a:pt x="162" y="52"/>
                    <a:pt x="162" y="50"/>
                    <a:pt x="161" y="51"/>
                  </a:cubicBezTo>
                  <a:cubicBezTo>
                    <a:pt x="161" y="51"/>
                    <a:pt x="161" y="51"/>
                    <a:pt x="161" y="51"/>
                  </a:cubicBezTo>
                  <a:cubicBezTo>
                    <a:pt x="160" y="53"/>
                    <a:pt x="160" y="51"/>
                    <a:pt x="160" y="51"/>
                  </a:cubicBezTo>
                  <a:cubicBezTo>
                    <a:pt x="159" y="51"/>
                    <a:pt x="158" y="52"/>
                    <a:pt x="157" y="51"/>
                  </a:cubicBezTo>
                  <a:close/>
                  <a:moveTo>
                    <a:pt x="127" y="40"/>
                  </a:moveTo>
                  <a:cubicBezTo>
                    <a:pt x="127" y="40"/>
                    <a:pt x="128" y="39"/>
                    <a:pt x="129" y="39"/>
                  </a:cubicBezTo>
                  <a:cubicBezTo>
                    <a:pt x="129" y="38"/>
                    <a:pt x="129" y="38"/>
                    <a:pt x="129" y="38"/>
                  </a:cubicBezTo>
                  <a:cubicBezTo>
                    <a:pt x="129" y="39"/>
                    <a:pt x="127" y="42"/>
                    <a:pt x="127" y="40"/>
                  </a:cubicBezTo>
                  <a:close/>
                  <a:moveTo>
                    <a:pt x="430" y="173"/>
                  </a:moveTo>
                  <a:cubicBezTo>
                    <a:pt x="429" y="174"/>
                    <a:pt x="429" y="174"/>
                    <a:pt x="429" y="173"/>
                  </a:cubicBezTo>
                  <a:cubicBezTo>
                    <a:pt x="430" y="172"/>
                    <a:pt x="429" y="173"/>
                    <a:pt x="430" y="173"/>
                  </a:cubicBezTo>
                  <a:close/>
                  <a:moveTo>
                    <a:pt x="325" y="117"/>
                  </a:moveTo>
                  <a:cubicBezTo>
                    <a:pt x="324" y="117"/>
                    <a:pt x="324" y="117"/>
                    <a:pt x="325" y="116"/>
                  </a:cubicBezTo>
                  <a:cubicBezTo>
                    <a:pt x="324" y="116"/>
                    <a:pt x="324" y="116"/>
                    <a:pt x="324" y="115"/>
                  </a:cubicBezTo>
                  <a:cubicBezTo>
                    <a:pt x="324" y="116"/>
                    <a:pt x="323" y="116"/>
                    <a:pt x="322" y="116"/>
                  </a:cubicBezTo>
                  <a:cubicBezTo>
                    <a:pt x="323" y="113"/>
                    <a:pt x="326" y="115"/>
                    <a:pt x="325" y="117"/>
                  </a:cubicBezTo>
                  <a:close/>
                  <a:moveTo>
                    <a:pt x="263" y="90"/>
                  </a:moveTo>
                  <a:cubicBezTo>
                    <a:pt x="263" y="90"/>
                    <a:pt x="263" y="90"/>
                    <a:pt x="263" y="90"/>
                  </a:cubicBezTo>
                  <a:cubicBezTo>
                    <a:pt x="263" y="90"/>
                    <a:pt x="263" y="89"/>
                    <a:pt x="263" y="90"/>
                  </a:cubicBezTo>
                  <a:close/>
                  <a:moveTo>
                    <a:pt x="262" y="89"/>
                  </a:moveTo>
                  <a:cubicBezTo>
                    <a:pt x="262" y="90"/>
                    <a:pt x="262" y="90"/>
                    <a:pt x="262" y="90"/>
                  </a:cubicBezTo>
                  <a:cubicBezTo>
                    <a:pt x="262" y="89"/>
                    <a:pt x="262" y="89"/>
                    <a:pt x="262" y="89"/>
                  </a:cubicBezTo>
                  <a:close/>
                  <a:moveTo>
                    <a:pt x="256" y="87"/>
                  </a:moveTo>
                  <a:cubicBezTo>
                    <a:pt x="256" y="87"/>
                    <a:pt x="256" y="87"/>
                    <a:pt x="256" y="87"/>
                  </a:cubicBezTo>
                  <a:cubicBezTo>
                    <a:pt x="256" y="87"/>
                    <a:pt x="256" y="87"/>
                    <a:pt x="256" y="87"/>
                  </a:cubicBezTo>
                  <a:close/>
                  <a:moveTo>
                    <a:pt x="255" y="86"/>
                  </a:moveTo>
                  <a:cubicBezTo>
                    <a:pt x="255" y="87"/>
                    <a:pt x="254" y="86"/>
                    <a:pt x="254" y="86"/>
                  </a:cubicBezTo>
                  <a:cubicBezTo>
                    <a:pt x="254" y="86"/>
                    <a:pt x="255" y="86"/>
                    <a:pt x="255" y="86"/>
                  </a:cubicBezTo>
                  <a:close/>
                  <a:moveTo>
                    <a:pt x="246" y="82"/>
                  </a:moveTo>
                  <a:cubicBezTo>
                    <a:pt x="245" y="84"/>
                    <a:pt x="244" y="82"/>
                    <a:pt x="244" y="82"/>
                  </a:cubicBezTo>
                  <a:cubicBezTo>
                    <a:pt x="243" y="82"/>
                    <a:pt x="242" y="82"/>
                    <a:pt x="242" y="81"/>
                  </a:cubicBezTo>
                  <a:cubicBezTo>
                    <a:pt x="242" y="80"/>
                    <a:pt x="243" y="81"/>
                    <a:pt x="244" y="81"/>
                  </a:cubicBezTo>
                  <a:cubicBezTo>
                    <a:pt x="245" y="82"/>
                    <a:pt x="246" y="82"/>
                    <a:pt x="246" y="82"/>
                  </a:cubicBezTo>
                  <a:close/>
                  <a:moveTo>
                    <a:pt x="231" y="77"/>
                  </a:moveTo>
                  <a:cubicBezTo>
                    <a:pt x="232" y="75"/>
                    <a:pt x="232" y="76"/>
                    <a:pt x="233" y="77"/>
                  </a:cubicBezTo>
                  <a:cubicBezTo>
                    <a:pt x="232" y="77"/>
                    <a:pt x="231" y="77"/>
                    <a:pt x="231" y="77"/>
                  </a:cubicBezTo>
                  <a:close/>
                  <a:moveTo>
                    <a:pt x="183" y="59"/>
                  </a:moveTo>
                  <a:cubicBezTo>
                    <a:pt x="183" y="57"/>
                    <a:pt x="185" y="58"/>
                    <a:pt x="184" y="59"/>
                  </a:cubicBezTo>
                  <a:cubicBezTo>
                    <a:pt x="184" y="59"/>
                    <a:pt x="184" y="60"/>
                    <a:pt x="183" y="59"/>
                  </a:cubicBezTo>
                  <a:close/>
                  <a:moveTo>
                    <a:pt x="182" y="50"/>
                  </a:moveTo>
                  <a:cubicBezTo>
                    <a:pt x="183" y="49"/>
                    <a:pt x="183" y="50"/>
                    <a:pt x="185" y="51"/>
                  </a:cubicBezTo>
                  <a:cubicBezTo>
                    <a:pt x="185" y="51"/>
                    <a:pt x="186" y="51"/>
                    <a:pt x="186" y="51"/>
                  </a:cubicBezTo>
                  <a:cubicBezTo>
                    <a:pt x="187" y="51"/>
                    <a:pt x="187" y="52"/>
                    <a:pt x="188" y="51"/>
                  </a:cubicBezTo>
                  <a:cubicBezTo>
                    <a:pt x="188" y="52"/>
                    <a:pt x="190" y="52"/>
                    <a:pt x="190" y="52"/>
                  </a:cubicBezTo>
                  <a:cubicBezTo>
                    <a:pt x="190" y="53"/>
                    <a:pt x="190" y="52"/>
                    <a:pt x="189" y="52"/>
                  </a:cubicBezTo>
                  <a:cubicBezTo>
                    <a:pt x="189" y="52"/>
                    <a:pt x="189" y="52"/>
                    <a:pt x="188" y="53"/>
                  </a:cubicBezTo>
                  <a:cubicBezTo>
                    <a:pt x="188" y="53"/>
                    <a:pt x="188" y="52"/>
                    <a:pt x="188" y="52"/>
                  </a:cubicBezTo>
                  <a:cubicBezTo>
                    <a:pt x="188" y="52"/>
                    <a:pt x="187" y="52"/>
                    <a:pt x="186" y="52"/>
                  </a:cubicBezTo>
                  <a:cubicBezTo>
                    <a:pt x="186" y="54"/>
                    <a:pt x="187" y="53"/>
                    <a:pt x="188" y="54"/>
                  </a:cubicBezTo>
                  <a:cubicBezTo>
                    <a:pt x="189" y="54"/>
                    <a:pt x="192" y="54"/>
                    <a:pt x="193" y="56"/>
                  </a:cubicBezTo>
                  <a:cubicBezTo>
                    <a:pt x="193" y="57"/>
                    <a:pt x="192" y="57"/>
                    <a:pt x="191" y="57"/>
                  </a:cubicBezTo>
                  <a:cubicBezTo>
                    <a:pt x="189" y="56"/>
                    <a:pt x="189" y="56"/>
                    <a:pt x="189" y="56"/>
                  </a:cubicBezTo>
                  <a:cubicBezTo>
                    <a:pt x="188" y="56"/>
                    <a:pt x="187" y="55"/>
                    <a:pt x="186" y="56"/>
                  </a:cubicBezTo>
                  <a:cubicBezTo>
                    <a:pt x="186" y="57"/>
                    <a:pt x="186" y="57"/>
                    <a:pt x="187" y="57"/>
                  </a:cubicBezTo>
                  <a:cubicBezTo>
                    <a:pt x="186" y="59"/>
                    <a:pt x="185" y="56"/>
                    <a:pt x="185" y="58"/>
                  </a:cubicBezTo>
                  <a:cubicBezTo>
                    <a:pt x="184" y="58"/>
                    <a:pt x="184" y="57"/>
                    <a:pt x="184" y="57"/>
                  </a:cubicBezTo>
                  <a:cubicBezTo>
                    <a:pt x="183" y="57"/>
                    <a:pt x="183" y="57"/>
                    <a:pt x="183" y="57"/>
                  </a:cubicBezTo>
                  <a:cubicBezTo>
                    <a:pt x="182" y="58"/>
                    <a:pt x="182" y="58"/>
                    <a:pt x="183" y="58"/>
                  </a:cubicBezTo>
                  <a:cubicBezTo>
                    <a:pt x="182" y="60"/>
                    <a:pt x="181" y="59"/>
                    <a:pt x="181" y="58"/>
                  </a:cubicBezTo>
                  <a:cubicBezTo>
                    <a:pt x="182" y="57"/>
                    <a:pt x="182" y="58"/>
                    <a:pt x="182" y="56"/>
                  </a:cubicBezTo>
                  <a:cubicBezTo>
                    <a:pt x="183" y="56"/>
                    <a:pt x="184" y="57"/>
                    <a:pt x="186" y="56"/>
                  </a:cubicBezTo>
                  <a:cubicBezTo>
                    <a:pt x="186" y="55"/>
                    <a:pt x="184" y="55"/>
                    <a:pt x="184" y="56"/>
                  </a:cubicBezTo>
                  <a:cubicBezTo>
                    <a:pt x="183" y="55"/>
                    <a:pt x="182" y="56"/>
                    <a:pt x="181" y="55"/>
                  </a:cubicBezTo>
                  <a:cubicBezTo>
                    <a:pt x="181" y="54"/>
                    <a:pt x="180" y="56"/>
                    <a:pt x="180" y="55"/>
                  </a:cubicBezTo>
                  <a:cubicBezTo>
                    <a:pt x="178" y="54"/>
                    <a:pt x="174" y="54"/>
                    <a:pt x="171" y="54"/>
                  </a:cubicBezTo>
                  <a:cubicBezTo>
                    <a:pt x="172" y="52"/>
                    <a:pt x="173" y="53"/>
                    <a:pt x="173" y="53"/>
                  </a:cubicBezTo>
                  <a:cubicBezTo>
                    <a:pt x="176" y="54"/>
                    <a:pt x="176" y="54"/>
                    <a:pt x="176" y="54"/>
                  </a:cubicBezTo>
                  <a:cubicBezTo>
                    <a:pt x="176" y="54"/>
                    <a:pt x="177" y="54"/>
                    <a:pt x="177" y="53"/>
                  </a:cubicBezTo>
                  <a:cubicBezTo>
                    <a:pt x="178" y="52"/>
                    <a:pt x="176" y="53"/>
                    <a:pt x="176" y="52"/>
                  </a:cubicBezTo>
                  <a:cubicBezTo>
                    <a:pt x="175" y="52"/>
                    <a:pt x="175" y="52"/>
                    <a:pt x="175" y="53"/>
                  </a:cubicBezTo>
                  <a:cubicBezTo>
                    <a:pt x="173" y="52"/>
                    <a:pt x="173" y="52"/>
                    <a:pt x="173" y="52"/>
                  </a:cubicBezTo>
                  <a:cubicBezTo>
                    <a:pt x="172" y="51"/>
                    <a:pt x="172" y="51"/>
                    <a:pt x="172" y="51"/>
                  </a:cubicBezTo>
                  <a:cubicBezTo>
                    <a:pt x="171" y="51"/>
                    <a:pt x="172" y="51"/>
                    <a:pt x="172" y="51"/>
                  </a:cubicBezTo>
                  <a:cubicBezTo>
                    <a:pt x="173" y="51"/>
                    <a:pt x="173" y="51"/>
                    <a:pt x="173" y="51"/>
                  </a:cubicBezTo>
                  <a:cubicBezTo>
                    <a:pt x="174" y="51"/>
                    <a:pt x="174" y="51"/>
                    <a:pt x="174" y="51"/>
                  </a:cubicBezTo>
                  <a:cubicBezTo>
                    <a:pt x="174" y="51"/>
                    <a:pt x="175" y="51"/>
                    <a:pt x="175" y="52"/>
                  </a:cubicBezTo>
                  <a:cubicBezTo>
                    <a:pt x="175" y="52"/>
                    <a:pt x="176" y="51"/>
                    <a:pt x="177" y="51"/>
                  </a:cubicBezTo>
                  <a:cubicBezTo>
                    <a:pt x="178" y="51"/>
                    <a:pt x="177" y="52"/>
                    <a:pt x="177" y="52"/>
                  </a:cubicBezTo>
                  <a:cubicBezTo>
                    <a:pt x="179" y="52"/>
                    <a:pt x="180" y="52"/>
                    <a:pt x="181" y="51"/>
                  </a:cubicBezTo>
                  <a:cubicBezTo>
                    <a:pt x="182" y="51"/>
                    <a:pt x="182" y="51"/>
                    <a:pt x="182" y="51"/>
                  </a:cubicBezTo>
                  <a:cubicBezTo>
                    <a:pt x="182" y="52"/>
                    <a:pt x="182" y="52"/>
                    <a:pt x="182" y="52"/>
                  </a:cubicBezTo>
                  <a:cubicBezTo>
                    <a:pt x="183" y="50"/>
                    <a:pt x="180" y="52"/>
                    <a:pt x="182" y="50"/>
                  </a:cubicBezTo>
                  <a:close/>
                  <a:moveTo>
                    <a:pt x="179" y="58"/>
                  </a:moveTo>
                  <a:cubicBezTo>
                    <a:pt x="178" y="58"/>
                    <a:pt x="179" y="58"/>
                    <a:pt x="179" y="57"/>
                  </a:cubicBezTo>
                  <a:cubicBezTo>
                    <a:pt x="179" y="56"/>
                    <a:pt x="178" y="56"/>
                    <a:pt x="177" y="57"/>
                  </a:cubicBezTo>
                  <a:cubicBezTo>
                    <a:pt x="177" y="57"/>
                    <a:pt x="177" y="57"/>
                    <a:pt x="177" y="57"/>
                  </a:cubicBezTo>
                  <a:cubicBezTo>
                    <a:pt x="177" y="56"/>
                    <a:pt x="177" y="56"/>
                    <a:pt x="177" y="56"/>
                  </a:cubicBezTo>
                  <a:cubicBezTo>
                    <a:pt x="177" y="55"/>
                    <a:pt x="178" y="55"/>
                    <a:pt x="179" y="56"/>
                  </a:cubicBezTo>
                  <a:cubicBezTo>
                    <a:pt x="179" y="56"/>
                    <a:pt x="181" y="55"/>
                    <a:pt x="180" y="57"/>
                  </a:cubicBezTo>
                  <a:cubicBezTo>
                    <a:pt x="179" y="58"/>
                    <a:pt x="180" y="57"/>
                    <a:pt x="179" y="56"/>
                  </a:cubicBezTo>
                  <a:cubicBezTo>
                    <a:pt x="179" y="56"/>
                    <a:pt x="179" y="57"/>
                    <a:pt x="179" y="58"/>
                  </a:cubicBezTo>
                  <a:close/>
                  <a:moveTo>
                    <a:pt x="175" y="57"/>
                  </a:moveTo>
                  <a:cubicBezTo>
                    <a:pt x="175" y="57"/>
                    <a:pt x="175" y="56"/>
                    <a:pt x="175" y="56"/>
                  </a:cubicBezTo>
                  <a:cubicBezTo>
                    <a:pt x="175" y="56"/>
                    <a:pt x="175" y="56"/>
                    <a:pt x="175" y="55"/>
                  </a:cubicBezTo>
                  <a:cubicBezTo>
                    <a:pt x="176" y="55"/>
                    <a:pt x="175" y="56"/>
                    <a:pt x="175" y="57"/>
                  </a:cubicBezTo>
                  <a:close/>
                  <a:moveTo>
                    <a:pt x="171" y="55"/>
                  </a:moveTo>
                  <a:cubicBezTo>
                    <a:pt x="171" y="55"/>
                    <a:pt x="170" y="55"/>
                    <a:pt x="170" y="55"/>
                  </a:cubicBezTo>
                  <a:cubicBezTo>
                    <a:pt x="170" y="54"/>
                    <a:pt x="171" y="55"/>
                    <a:pt x="171" y="55"/>
                  </a:cubicBezTo>
                  <a:close/>
                  <a:moveTo>
                    <a:pt x="386" y="147"/>
                  </a:moveTo>
                  <a:cubicBezTo>
                    <a:pt x="386" y="146"/>
                    <a:pt x="385" y="147"/>
                    <a:pt x="385" y="146"/>
                  </a:cubicBezTo>
                  <a:cubicBezTo>
                    <a:pt x="384" y="146"/>
                    <a:pt x="384" y="146"/>
                    <a:pt x="384" y="147"/>
                  </a:cubicBezTo>
                  <a:cubicBezTo>
                    <a:pt x="384" y="146"/>
                    <a:pt x="384" y="145"/>
                    <a:pt x="383" y="145"/>
                  </a:cubicBezTo>
                  <a:cubicBezTo>
                    <a:pt x="382" y="146"/>
                    <a:pt x="382" y="143"/>
                    <a:pt x="383" y="145"/>
                  </a:cubicBezTo>
                  <a:cubicBezTo>
                    <a:pt x="384" y="144"/>
                    <a:pt x="385" y="145"/>
                    <a:pt x="385" y="145"/>
                  </a:cubicBezTo>
                  <a:cubicBezTo>
                    <a:pt x="386" y="144"/>
                    <a:pt x="385" y="144"/>
                    <a:pt x="385" y="143"/>
                  </a:cubicBezTo>
                  <a:cubicBezTo>
                    <a:pt x="385" y="142"/>
                    <a:pt x="386" y="142"/>
                    <a:pt x="386" y="141"/>
                  </a:cubicBezTo>
                  <a:cubicBezTo>
                    <a:pt x="387" y="142"/>
                    <a:pt x="386" y="143"/>
                    <a:pt x="386" y="144"/>
                  </a:cubicBezTo>
                  <a:cubicBezTo>
                    <a:pt x="387" y="144"/>
                    <a:pt x="388" y="142"/>
                    <a:pt x="388" y="143"/>
                  </a:cubicBezTo>
                  <a:cubicBezTo>
                    <a:pt x="388" y="143"/>
                    <a:pt x="386" y="145"/>
                    <a:pt x="387" y="145"/>
                  </a:cubicBezTo>
                  <a:cubicBezTo>
                    <a:pt x="387" y="145"/>
                    <a:pt x="388" y="145"/>
                    <a:pt x="388" y="145"/>
                  </a:cubicBezTo>
                  <a:cubicBezTo>
                    <a:pt x="388" y="144"/>
                    <a:pt x="389" y="144"/>
                    <a:pt x="389" y="144"/>
                  </a:cubicBezTo>
                  <a:cubicBezTo>
                    <a:pt x="389" y="143"/>
                    <a:pt x="390" y="144"/>
                    <a:pt x="390" y="144"/>
                  </a:cubicBezTo>
                  <a:cubicBezTo>
                    <a:pt x="389" y="145"/>
                    <a:pt x="389" y="145"/>
                    <a:pt x="388" y="145"/>
                  </a:cubicBezTo>
                  <a:cubicBezTo>
                    <a:pt x="388" y="145"/>
                    <a:pt x="387" y="146"/>
                    <a:pt x="387" y="145"/>
                  </a:cubicBezTo>
                  <a:lnTo>
                    <a:pt x="386" y="147"/>
                  </a:lnTo>
                  <a:close/>
                  <a:moveTo>
                    <a:pt x="330" y="119"/>
                  </a:moveTo>
                  <a:cubicBezTo>
                    <a:pt x="330" y="119"/>
                    <a:pt x="329" y="119"/>
                    <a:pt x="329" y="118"/>
                  </a:cubicBezTo>
                  <a:cubicBezTo>
                    <a:pt x="330" y="118"/>
                    <a:pt x="330" y="119"/>
                    <a:pt x="330" y="119"/>
                  </a:cubicBezTo>
                  <a:close/>
                  <a:moveTo>
                    <a:pt x="291" y="102"/>
                  </a:moveTo>
                  <a:cubicBezTo>
                    <a:pt x="290" y="102"/>
                    <a:pt x="292" y="99"/>
                    <a:pt x="291" y="101"/>
                  </a:cubicBezTo>
                  <a:cubicBezTo>
                    <a:pt x="290" y="101"/>
                    <a:pt x="291" y="100"/>
                    <a:pt x="291" y="100"/>
                  </a:cubicBezTo>
                  <a:cubicBezTo>
                    <a:pt x="291" y="98"/>
                    <a:pt x="292" y="100"/>
                    <a:pt x="293" y="100"/>
                  </a:cubicBezTo>
                  <a:cubicBezTo>
                    <a:pt x="292" y="102"/>
                    <a:pt x="292" y="99"/>
                    <a:pt x="291" y="102"/>
                  </a:cubicBezTo>
                  <a:close/>
                  <a:moveTo>
                    <a:pt x="139" y="44"/>
                  </a:moveTo>
                  <a:cubicBezTo>
                    <a:pt x="139" y="44"/>
                    <a:pt x="139" y="43"/>
                    <a:pt x="139" y="43"/>
                  </a:cubicBezTo>
                  <a:cubicBezTo>
                    <a:pt x="139" y="43"/>
                    <a:pt x="140" y="43"/>
                    <a:pt x="140" y="42"/>
                  </a:cubicBezTo>
                  <a:cubicBezTo>
                    <a:pt x="140" y="42"/>
                    <a:pt x="140" y="43"/>
                    <a:pt x="139" y="44"/>
                  </a:cubicBezTo>
                  <a:close/>
                  <a:moveTo>
                    <a:pt x="113" y="35"/>
                  </a:moveTo>
                  <a:cubicBezTo>
                    <a:pt x="113" y="34"/>
                    <a:pt x="114" y="34"/>
                    <a:pt x="115" y="35"/>
                  </a:cubicBezTo>
                  <a:cubicBezTo>
                    <a:pt x="114" y="36"/>
                    <a:pt x="114" y="35"/>
                    <a:pt x="113" y="35"/>
                  </a:cubicBezTo>
                  <a:close/>
                  <a:moveTo>
                    <a:pt x="112" y="35"/>
                  </a:moveTo>
                  <a:cubicBezTo>
                    <a:pt x="112" y="34"/>
                    <a:pt x="113" y="34"/>
                    <a:pt x="113" y="34"/>
                  </a:cubicBezTo>
                  <a:cubicBezTo>
                    <a:pt x="113" y="34"/>
                    <a:pt x="112" y="34"/>
                    <a:pt x="112" y="35"/>
                  </a:cubicBezTo>
                  <a:close/>
                  <a:moveTo>
                    <a:pt x="96" y="29"/>
                  </a:moveTo>
                  <a:cubicBezTo>
                    <a:pt x="97" y="29"/>
                    <a:pt x="97" y="29"/>
                    <a:pt x="98" y="29"/>
                  </a:cubicBezTo>
                  <a:cubicBezTo>
                    <a:pt x="98" y="29"/>
                    <a:pt x="96" y="30"/>
                    <a:pt x="96" y="29"/>
                  </a:cubicBezTo>
                  <a:close/>
                  <a:moveTo>
                    <a:pt x="375" y="140"/>
                  </a:moveTo>
                  <a:cubicBezTo>
                    <a:pt x="374" y="139"/>
                    <a:pt x="374" y="141"/>
                    <a:pt x="373" y="141"/>
                  </a:cubicBezTo>
                  <a:cubicBezTo>
                    <a:pt x="373" y="140"/>
                    <a:pt x="373" y="138"/>
                    <a:pt x="372" y="139"/>
                  </a:cubicBezTo>
                  <a:cubicBezTo>
                    <a:pt x="371" y="139"/>
                    <a:pt x="371" y="137"/>
                    <a:pt x="371" y="137"/>
                  </a:cubicBezTo>
                  <a:cubicBezTo>
                    <a:pt x="372" y="136"/>
                    <a:pt x="371" y="136"/>
                    <a:pt x="372" y="135"/>
                  </a:cubicBezTo>
                  <a:cubicBezTo>
                    <a:pt x="372" y="135"/>
                    <a:pt x="374" y="135"/>
                    <a:pt x="373" y="135"/>
                  </a:cubicBezTo>
                  <a:cubicBezTo>
                    <a:pt x="374" y="133"/>
                    <a:pt x="372" y="137"/>
                    <a:pt x="374" y="137"/>
                  </a:cubicBezTo>
                  <a:cubicBezTo>
                    <a:pt x="373" y="137"/>
                    <a:pt x="373" y="137"/>
                    <a:pt x="373" y="138"/>
                  </a:cubicBezTo>
                  <a:cubicBezTo>
                    <a:pt x="374" y="139"/>
                    <a:pt x="375" y="135"/>
                    <a:pt x="376" y="136"/>
                  </a:cubicBezTo>
                  <a:cubicBezTo>
                    <a:pt x="376" y="137"/>
                    <a:pt x="375" y="137"/>
                    <a:pt x="375" y="138"/>
                  </a:cubicBezTo>
                  <a:cubicBezTo>
                    <a:pt x="376" y="138"/>
                    <a:pt x="377" y="138"/>
                    <a:pt x="377" y="140"/>
                  </a:cubicBezTo>
                  <a:cubicBezTo>
                    <a:pt x="378" y="140"/>
                    <a:pt x="378" y="139"/>
                    <a:pt x="377" y="139"/>
                  </a:cubicBezTo>
                  <a:cubicBezTo>
                    <a:pt x="378" y="138"/>
                    <a:pt x="379" y="138"/>
                    <a:pt x="379" y="137"/>
                  </a:cubicBezTo>
                  <a:cubicBezTo>
                    <a:pt x="381" y="138"/>
                    <a:pt x="381" y="138"/>
                    <a:pt x="381" y="138"/>
                  </a:cubicBezTo>
                  <a:cubicBezTo>
                    <a:pt x="380" y="138"/>
                    <a:pt x="380" y="138"/>
                    <a:pt x="380" y="138"/>
                  </a:cubicBezTo>
                  <a:cubicBezTo>
                    <a:pt x="379" y="139"/>
                    <a:pt x="380" y="140"/>
                    <a:pt x="380" y="142"/>
                  </a:cubicBezTo>
                  <a:cubicBezTo>
                    <a:pt x="381" y="142"/>
                    <a:pt x="381" y="142"/>
                    <a:pt x="381" y="143"/>
                  </a:cubicBezTo>
                  <a:cubicBezTo>
                    <a:pt x="380" y="144"/>
                    <a:pt x="378" y="143"/>
                    <a:pt x="378" y="142"/>
                  </a:cubicBezTo>
                  <a:cubicBezTo>
                    <a:pt x="378" y="142"/>
                    <a:pt x="377" y="141"/>
                    <a:pt x="376" y="142"/>
                  </a:cubicBezTo>
                  <a:cubicBezTo>
                    <a:pt x="376" y="142"/>
                    <a:pt x="376" y="141"/>
                    <a:pt x="376" y="141"/>
                  </a:cubicBezTo>
                  <a:cubicBezTo>
                    <a:pt x="376" y="140"/>
                    <a:pt x="375" y="141"/>
                    <a:pt x="374" y="140"/>
                  </a:cubicBezTo>
                  <a:lnTo>
                    <a:pt x="375" y="140"/>
                  </a:lnTo>
                  <a:close/>
                  <a:moveTo>
                    <a:pt x="142" y="44"/>
                  </a:moveTo>
                  <a:cubicBezTo>
                    <a:pt x="142" y="44"/>
                    <a:pt x="142" y="44"/>
                    <a:pt x="142" y="44"/>
                  </a:cubicBezTo>
                  <a:cubicBezTo>
                    <a:pt x="141" y="44"/>
                    <a:pt x="142" y="43"/>
                    <a:pt x="142" y="44"/>
                  </a:cubicBezTo>
                  <a:close/>
                  <a:moveTo>
                    <a:pt x="119" y="36"/>
                  </a:moveTo>
                  <a:cubicBezTo>
                    <a:pt x="118" y="36"/>
                    <a:pt x="118" y="36"/>
                    <a:pt x="118" y="36"/>
                  </a:cubicBezTo>
                  <a:cubicBezTo>
                    <a:pt x="118" y="36"/>
                    <a:pt x="118" y="36"/>
                    <a:pt x="119" y="36"/>
                  </a:cubicBezTo>
                  <a:close/>
                  <a:moveTo>
                    <a:pt x="393" y="147"/>
                  </a:moveTo>
                  <a:cubicBezTo>
                    <a:pt x="395" y="148"/>
                    <a:pt x="395" y="148"/>
                    <a:pt x="395" y="148"/>
                  </a:cubicBezTo>
                  <a:cubicBezTo>
                    <a:pt x="395" y="148"/>
                    <a:pt x="396" y="148"/>
                    <a:pt x="396" y="147"/>
                  </a:cubicBezTo>
                  <a:cubicBezTo>
                    <a:pt x="397" y="148"/>
                    <a:pt x="398" y="147"/>
                    <a:pt x="399" y="148"/>
                  </a:cubicBezTo>
                  <a:cubicBezTo>
                    <a:pt x="397" y="150"/>
                    <a:pt x="398" y="148"/>
                    <a:pt x="397" y="148"/>
                  </a:cubicBezTo>
                  <a:cubicBezTo>
                    <a:pt x="396" y="150"/>
                    <a:pt x="398" y="149"/>
                    <a:pt x="397" y="151"/>
                  </a:cubicBezTo>
                  <a:cubicBezTo>
                    <a:pt x="396" y="150"/>
                    <a:pt x="395" y="150"/>
                    <a:pt x="394" y="151"/>
                  </a:cubicBezTo>
                  <a:cubicBezTo>
                    <a:pt x="394" y="150"/>
                    <a:pt x="393" y="150"/>
                    <a:pt x="393" y="149"/>
                  </a:cubicBezTo>
                  <a:cubicBezTo>
                    <a:pt x="393" y="149"/>
                    <a:pt x="393" y="147"/>
                    <a:pt x="393" y="147"/>
                  </a:cubicBezTo>
                  <a:close/>
                  <a:moveTo>
                    <a:pt x="388" y="147"/>
                  </a:moveTo>
                  <a:cubicBezTo>
                    <a:pt x="388" y="148"/>
                    <a:pt x="388" y="147"/>
                    <a:pt x="388" y="147"/>
                  </a:cubicBezTo>
                  <a:cubicBezTo>
                    <a:pt x="388" y="146"/>
                    <a:pt x="389" y="147"/>
                    <a:pt x="388" y="147"/>
                  </a:cubicBezTo>
                  <a:close/>
                  <a:moveTo>
                    <a:pt x="366" y="136"/>
                  </a:moveTo>
                  <a:cubicBezTo>
                    <a:pt x="366" y="135"/>
                    <a:pt x="367" y="135"/>
                    <a:pt x="366" y="134"/>
                  </a:cubicBezTo>
                  <a:cubicBezTo>
                    <a:pt x="367" y="134"/>
                    <a:pt x="367" y="134"/>
                    <a:pt x="367" y="134"/>
                  </a:cubicBezTo>
                  <a:cubicBezTo>
                    <a:pt x="367" y="133"/>
                    <a:pt x="367" y="132"/>
                    <a:pt x="367" y="132"/>
                  </a:cubicBezTo>
                  <a:cubicBezTo>
                    <a:pt x="368" y="131"/>
                    <a:pt x="368" y="132"/>
                    <a:pt x="369" y="132"/>
                  </a:cubicBezTo>
                  <a:cubicBezTo>
                    <a:pt x="368" y="134"/>
                    <a:pt x="369" y="134"/>
                    <a:pt x="369" y="134"/>
                  </a:cubicBezTo>
                  <a:cubicBezTo>
                    <a:pt x="369" y="135"/>
                    <a:pt x="368" y="136"/>
                    <a:pt x="368" y="135"/>
                  </a:cubicBezTo>
                  <a:cubicBezTo>
                    <a:pt x="367" y="135"/>
                    <a:pt x="366" y="137"/>
                    <a:pt x="366" y="136"/>
                  </a:cubicBezTo>
                  <a:close/>
                  <a:moveTo>
                    <a:pt x="327" y="116"/>
                  </a:moveTo>
                  <a:cubicBezTo>
                    <a:pt x="327" y="116"/>
                    <a:pt x="327" y="117"/>
                    <a:pt x="327" y="117"/>
                  </a:cubicBezTo>
                  <a:cubicBezTo>
                    <a:pt x="327" y="116"/>
                    <a:pt x="327" y="116"/>
                    <a:pt x="327" y="116"/>
                  </a:cubicBezTo>
                  <a:close/>
                  <a:moveTo>
                    <a:pt x="275" y="92"/>
                  </a:moveTo>
                  <a:cubicBezTo>
                    <a:pt x="276" y="92"/>
                    <a:pt x="276" y="92"/>
                    <a:pt x="276" y="93"/>
                  </a:cubicBezTo>
                  <a:cubicBezTo>
                    <a:pt x="277" y="93"/>
                    <a:pt x="279" y="92"/>
                    <a:pt x="279" y="94"/>
                  </a:cubicBezTo>
                  <a:cubicBezTo>
                    <a:pt x="277" y="96"/>
                    <a:pt x="276" y="93"/>
                    <a:pt x="275" y="92"/>
                  </a:cubicBezTo>
                  <a:close/>
                  <a:moveTo>
                    <a:pt x="267" y="89"/>
                  </a:moveTo>
                  <a:cubicBezTo>
                    <a:pt x="266" y="90"/>
                    <a:pt x="266" y="89"/>
                    <a:pt x="266" y="89"/>
                  </a:cubicBezTo>
                  <a:cubicBezTo>
                    <a:pt x="266" y="89"/>
                    <a:pt x="266" y="89"/>
                    <a:pt x="267" y="89"/>
                  </a:cubicBezTo>
                  <a:close/>
                  <a:moveTo>
                    <a:pt x="265" y="88"/>
                  </a:moveTo>
                  <a:cubicBezTo>
                    <a:pt x="264" y="90"/>
                    <a:pt x="263" y="88"/>
                    <a:pt x="263" y="88"/>
                  </a:cubicBezTo>
                  <a:cubicBezTo>
                    <a:pt x="263" y="86"/>
                    <a:pt x="264" y="86"/>
                    <a:pt x="265" y="87"/>
                  </a:cubicBezTo>
                  <a:cubicBezTo>
                    <a:pt x="265" y="87"/>
                    <a:pt x="264" y="88"/>
                    <a:pt x="265" y="88"/>
                  </a:cubicBezTo>
                  <a:close/>
                  <a:moveTo>
                    <a:pt x="247" y="82"/>
                  </a:moveTo>
                  <a:cubicBezTo>
                    <a:pt x="245" y="81"/>
                    <a:pt x="245" y="80"/>
                    <a:pt x="243" y="80"/>
                  </a:cubicBezTo>
                  <a:cubicBezTo>
                    <a:pt x="244" y="79"/>
                    <a:pt x="244" y="80"/>
                    <a:pt x="245" y="79"/>
                  </a:cubicBezTo>
                  <a:cubicBezTo>
                    <a:pt x="245" y="79"/>
                    <a:pt x="246" y="79"/>
                    <a:pt x="246" y="80"/>
                  </a:cubicBezTo>
                  <a:cubicBezTo>
                    <a:pt x="247" y="79"/>
                    <a:pt x="248" y="79"/>
                    <a:pt x="248" y="80"/>
                  </a:cubicBezTo>
                  <a:cubicBezTo>
                    <a:pt x="248" y="81"/>
                    <a:pt x="247" y="80"/>
                    <a:pt x="247" y="82"/>
                  </a:cubicBezTo>
                  <a:close/>
                  <a:moveTo>
                    <a:pt x="243" y="80"/>
                  </a:moveTo>
                  <a:cubicBezTo>
                    <a:pt x="243" y="80"/>
                    <a:pt x="242" y="80"/>
                    <a:pt x="242" y="80"/>
                  </a:cubicBezTo>
                  <a:cubicBezTo>
                    <a:pt x="242" y="80"/>
                    <a:pt x="243" y="79"/>
                    <a:pt x="243" y="80"/>
                  </a:cubicBezTo>
                  <a:close/>
                  <a:moveTo>
                    <a:pt x="236" y="76"/>
                  </a:moveTo>
                  <a:cubicBezTo>
                    <a:pt x="237" y="74"/>
                    <a:pt x="237" y="77"/>
                    <a:pt x="238" y="75"/>
                  </a:cubicBezTo>
                  <a:cubicBezTo>
                    <a:pt x="239" y="75"/>
                    <a:pt x="238" y="76"/>
                    <a:pt x="239" y="76"/>
                  </a:cubicBezTo>
                  <a:cubicBezTo>
                    <a:pt x="241" y="77"/>
                    <a:pt x="241" y="77"/>
                    <a:pt x="243" y="78"/>
                  </a:cubicBezTo>
                  <a:cubicBezTo>
                    <a:pt x="243" y="78"/>
                    <a:pt x="242" y="79"/>
                    <a:pt x="242" y="79"/>
                  </a:cubicBezTo>
                  <a:cubicBezTo>
                    <a:pt x="242" y="80"/>
                    <a:pt x="241" y="80"/>
                    <a:pt x="242" y="79"/>
                  </a:cubicBezTo>
                  <a:cubicBezTo>
                    <a:pt x="241" y="79"/>
                    <a:pt x="241" y="79"/>
                    <a:pt x="240" y="79"/>
                  </a:cubicBezTo>
                  <a:cubicBezTo>
                    <a:pt x="240" y="78"/>
                    <a:pt x="239" y="78"/>
                    <a:pt x="239" y="77"/>
                  </a:cubicBezTo>
                  <a:cubicBezTo>
                    <a:pt x="238" y="78"/>
                    <a:pt x="238" y="77"/>
                    <a:pt x="237" y="78"/>
                  </a:cubicBezTo>
                  <a:cubicBezTo>
                    <a:pt x="238" y="77"/>
                    <a:pt x="236" y="78"/>
                    <a:pt x="236" y="76"/>
                  </a:cubicBezTo>
                  <a:close/>
                  <a:moveTo>
                    <a:pt x="224" y="72"/>
                  </a:moveTo>
                  <a:cubicBezTo>
                    <a:pt x="224" y="73"/>
                    <a:pt x="224" y="73"/>
                    <a:pt x="223" y="73"/>
                  </a:cubicBezTo>
                  <a:cubicBezTo>
                    <a:pt x="223" y="72"/>
                    <a:pt x="223" y="72"/>
                    <a:pt x="223" y="72"/>
                  </a:cubicBezTo>
                  <a:cubicBezTo>
                    <a:pt x="223" y="72"/>
                    <a:pt x="223" y="72"/>
                    <a:pt x="224" y="72"/>
                  </a:cubicBezTo>
                  <a:close/>
                  <a:moveTo>
                    <a:pt x="102" y="30"/>
                  </a:moveTo>
                  <a:cubicBezTo>
                    <a:pt x="102" y="30"/>
                    <a:pt x="103" y="29"/>
                    <a:pt x="103" y="30"/>
                  </a:cubicBezTo>
                  <a:cubicBezTo>
                    <a:pt x="103" y="31"/>
                    <a:pt x="102" y="30"/>
                    <a:pt x="102" y="30"/>
                  </a:cubicBezTo>
                  <a:close/>
                  <a:moveTo>
                    <a:pt x="82" y="23"/>
                  </a:moveTo>
                  <a:cubicBezTo>
                    <a:pt x="83" y="24"/>
                    <a:pt x="84" y="24"/>
                    <a:pt x="84" y="23"/>
                  </a:cubicBezTo>
                  <a:cubicBezTo>
                    <a:pt x="84" y="22"/>
                    <a:pt x="84" y="23"/>
                    <a:pt x="84" y="22"/>
                  </a:cubicBezTo>
                  <a:cubicBezTo>
                    <a:pt x="86" y="23"/>
                    <a:pt x="82" y="27"/>
                    <a:pt x="82" y="23"/>
                  </a:cubicBezTo>
                  <a:close/>
                  <a:moveTo>
                    <a:pt x="516" y="231"/>
                  </a:moveTo>
                  <a:cubicBezTo>
                    <a:pt x="516" y="232"/>
                    <a:pt x="516" y="231"/>
                    <a:pt x="515" y="231"/>
                  </a:cubicBezTo>
                  <a:cubicBezTo>
                    <a:pt x="516" y="231"/>
                    <a:pt x="516" y="231"/>
                    <a:pt x="516" y="231"/>
                  </a:cubicBezTo>
                  <a:close/>
                  <a:moveTo>
                    <a:pt x="515" y="230"/>
                  </a:moveTo>
                  <a:cubicBezTo>
                    <a:pt x="515" y="231"/>
                    <a:pt x="515" y="231"/>
                    <a:pt x="515" y="230"/>
                  </a:cubicBezTo>
                  <a:cubicBezTo>
                    <a:pt x="515" y="230"/>
                    <a:pt x="515" y="230"/>
                    <a:pt x="515" y="230"/>
                  </a:cubicBezTo>
                  <a:close/>
                  <a:moveTo>
                    <a:pt x="419" y="164"/>
                  </a:moveTo>
                  <a:cubicBezTo>
                    <a:pt x="418" y="165"/>
                    <a:pt x="418" y="163"/>
                    <a:pt x="417" y="163"/>
                  </a:cubicBezTo>
                  <a:cubicBezTo>
                    <a:pt x="418" y="162"/>
                    <a:pt x="419" y="164"/>
                    <a:pt x="419" y="164"/>
                  </a:cubicBezTo>
                  <a:close/>
                  <a:moveTo>
                    <a:pt x="404" y="156"/>
                  </a:moveTo>
                  <a:cubicBezTo>
                    <a:pt x="404" y="155"/>
                    <a:pt x="407" y="156"/>
                    <a:pt x="405" y="156"/>
                  </a:cubicBezTo>
                  <a:cubicBezTo>
                    <a:pt x="405" y="156"/>
                    <a:pt x="405" y="156"/>
                    <a:pt x="405" y="156"/>
                  </a:cubicBezTo>
                  <a:cubicBezTo>
                    <a:pt x="404" y="156"/>
                    <a:pt x="405" y="156"/>
                    <a:pt x="404" y="156"/>
                  </a:cubicBezTo>
                  <a:close/>
                  <a:moveTo>
                    <a:pt x="400" y="153"/>
                  </a:moveTo>
                  <a:cubicBezTo>
                    <a:pt x="400" y="154"/>
                    <a:pt x="400" y="154"/>
                    <a:pt x="399" y="154"/>
                  </a:cubicBezTo>
                  <a:cubicBezTo>
                    <a:pt x="400" y="153"/>
                    <a:pt x="400" y="153"/>
                    <a:pt x="400" y="153"/>
                  </a:cubicBezTo>
                  <a:close/>
                  <a:moveTo>
                    <a:pt x="398" y="153"/>
                  </a:moveTo>
                  <a:cubicBezTo>
                    <a:pt x="398" y="152"/>
                    <a:pt x="399" y="152"/>
                    <a:pt x="399" y="152"/>
                  </a:cubicBezTo>
                  <a:cubicBezTo>
                    <a:pt x="399" y="153"/>
                    <a:pt x="398" y="153"/>
                    <a:pt x="398" y="153"/>
                  </a:cubicBezTo>
                  <a:close/>
                  <a:moveTo>
                    <a:pt x="397" y="151"/>
                  </a:moveTo>
                  <a:cubicBezTo>
                    <a:pt x="398" y="150"/>
                    <a:pt x="398" y="151"/>
                    <a:pt x="398" y="152"/>
                  </a:cubicBezTo>
                  <a:cubicBezTo>
                    <a:pt x="397" y="153"/>
                    <a:pt x="397" y="152"/>
                    <a:pt x="397" y="151"/>
                  </a:cubicBezTo>
                  <a:close/>
                  <a:moveTo>
                    <a:pt x="363" y="133"/>
                  </a:moveTo>
                  <a:cubicBezTo>
                    <a:pt x="363" y="134"/>
                    <a:pt x="363" y="134"/>
                    <a:pt x="363" y="134"/>
                  </a:cubicBezTo>
                  <a:cubicBezTo>
                    <a:pt x="363" y="133"/>
                    <a:pt x="363" y="133"/>
                    <a:pt x="363" y="133"/>
                  </a:cubicBezTo>
                  <a:close/>
                  <a:moveTo>
                    <a:pt x="364" y="132"/>
                  </a:moveTo>
                  <a:cubicBezTo>
                    <a:pt x="364" y="134"/>
                    <a:pt x="363" y="132"/>
                    <a:pt x="362" y="132"/>
                  </a:cubicBezTo>
                  <a:cubicBezTo>
                    <a:pt x="362" y="132"/>
                    <a:pt x="362" y="132"/>
                    <a:pt x="362" y="133"/>
                  </a:cubicBezTo>
                  <a:cubicBezTo>
                    <a:pt x="361" y="134"/>
                    <a:pt x="360" y="132"/>
                    <a:pt x="361" y="131"/>
                  </a:cubicBezTo>
                  <a:cubicBezTo>
                    <a:pt x="360" y="131"/>
                    <a:pt x="360" y="131"/>
                    <a:pt x="360" y="130"/>
                  </a:cubicBezTo>
                  <a:cubicBezTo>
                    <a:pt x="359" y="130"/>
                    <a:pt x="359" y="130"/>
                    <a:pt x="359" y="130"/>
                  </a:cubicBezTo>
                  <a:cubicBezTo>
                    <a:pt x="358" y="130"/>
                    <a:pt x="358" y="131"/>
                    <a:pt x="357" y="130"/>
                  </a:cubicBezTo>
                  <a:cubicBezTo>
                    <a:pt x="356" y="130"/>
                    <a:pt x="357" y="129"/>
                    <a:pt x="357" y="128"/>
                  </a:cubicBezTo>
                  <a:cubicBezTo>
                    <a:pt x="356" y="128"/>
                    <a:pt x="355" y="127"/>
                    <a:pt x="354" y="128"/>
                  </a:cubicBezTo>
                  <a:cubicBezTo>
                    <a:pt x="353" y="127"/>
                    <a:pt x="351" y="127"/>
                    <a:pt x="351" y="126"/>
                  </a:cubicBezTo>
                  <a:cubicBezTo>
                    <a:pt x="351" y="126"/>
                    <a:pt x="351" y="126"/>
                    <a:pt x="351" y="126"/>
                  </a:cubicBezTo>
                  <a:cubicBezTo>
                    <a:pt x="351" y="126"/>
                    <a:pt x="350" y="127"/>
                    <a:pt x="351" y="126"/>
                  </a:cubicBezTo>
                  <a:cubicBezTo>
                    <a:pt x="350" y="125"/>
                    <a:pt x="349" y="126"/>
                    <a:pt x="348" y="125"/>
                  </a:cubicBezTo>
                  <a:cubicBezTo>
                    <a:pt x="349" y="124"/>
                    <a:pt x="349" y="124"/>
                    <a:pt x="349" y="123"/>
                  </a:cubicBezTo>
                  <a:cubicBezTo>
                    <a:pt x="348" y="123"/>
                    <a:pt x="348" y="124"/>
                    <a:pt x="347" y="125"/>
                  </a:cubicBezTo>
                  <a:cubicBezTo>
                    <a:pt x="346" y="125"/>
                    <a:pt x="347" y="123"/>
                    <a:pt x="346" y="124"/>
                  </a:cubicBezTo>
                  <a:cubicBezTo>
                    <a:pt x="345" y="123"/>
                    <a:pt x="346" y="122"/>
                    <a:pt x="345" y="122"/>
                  </a:cubicBezTo>
                  <a:cubicBezTo>
                    <a:pt x="346" y="121"/>
                    <a:pt x="346" y="121"/>
                    <a:pt x="347" y="121"/>
                  </a:cubicBezTo>
                  <a:cubicBezTo>
                    <a:pt x="348" y="119"/>
                    <a:pt x="348" y="119"/>
                    <a:pt x="348" y="119"/>
                  </a:cubicBezTo>
                  <a:cubicBezTo>
                    <a:pt x="348" y="118"/>
                    <a:pt x="347" y="118"/>
                    <a:pt x="346" y="118"/>
                  </a:cubicBezTo>
                  <a:cubicBezTo>
                    <a:pt x="347" y="116"/>
                    <a:pt x="348" y="118"/>
                    <a:pt x="350" y="118"/>
                  </a:cubicBezTo>
                  <a:cubicBezTo>
                    <a:pt x="350" y="119"/>
                    <a:pt x="351" y="118"/>
                    <a:pt x="351" y="119"/>
                  </a:cubicBezTo>
                  <a:cubicBezTo>
                    <a:pt x="351" y="120"/>
                    <a:pt x="352" y="120"/>
                    <a:pt x="353" y="120"/>
                  </a:cubicBezTo>
                  <a:cubicBezTo>
                    <a:pt x="353" y="120"/>
                    <a:pt x="353" y="120"/>
                    <a:pt x="353" y="120"/>
                  </a:cubicBezTo>
                  <a:cubicBezTo>
                    <a:pt x="353" y="120"/>
                    <a:pt x="353" y="120"/>
                    <a:pt x="353" y="120"/>
                  </a:cubicBezTo>
                  <a:cubicBezTo>
                    <a:pt x="354" y="121"/>
                    <a:pt x="354" y="121"/>
                    <a:pt x="354" y="120"/>
                  </a:cubicBezTo>
                  <a:cubicBezTo>
                    <a:pt x="355" y="120"/>
                    <a:pt x="355" y="121"/>
                    <a:pt x="355" y="121"/>
                  </a:cubicBezTo>
                  <a:cubicBezTo>
                    <a:pt x="355" y="121"/>
                    <a:pt x="356" y="122"/>
                    <a:pt x="356" y="121"/>
                  </a:cubicBezTo>
                  <a:cubicBezTo>
                    <a:pt x="357" y="122"/>
                    <a:pt x="359" y="123"/>
                    <a:pt x="360" y="124"/>
                  </a:cubicBezTo>
                  <a:cubicBezTo>
                    <a:pt x="359" y="125"/>
                    <a:pt x="359" y="125"/>
                    <a:pt x="359" y="125"/>
                  </a:cubicBezTo>
                  <a:cubicBezTo>
                    <a:pt x="359" y="126"/>
                    <a:pt x="359" y="127"/>
                    <a:pt x="359" y="127"/>
                  </a:cubicBezTo>
                  <a:cubicBezTo>
                    <a:pt x="358" y="128"/>
                    <a:pt x="359" y="128"/>
                    <a:pt x="359" y="129"/>
                  </a:cubicBezTo>
                  <a:cubicBezTo>
                    <a:pt x="359" y="129"/>
                    <a:pt x="360" y="129"/>
                    <a:pt x="360" y="129"/>
                  </a:cubicBezTo>
                  <a:cubicBezTo>
                    <a:pt x="361" y="129"/>
                    <a:pt x="360" y="128"/>
                    <a:pt x="361" y="128"/>
                  </a:cubicBezTo>
                  <a:cubicBezTo>
                    <a:pt x="360" y="128"/>
                    <a:pt x="361" y="127"/>
                    <a:pt x="361" y="128"/>
                  </a:cubicBezTo>
                  <a:cubicBezTo>
                    <a:pt x="361" y="128"/>
                    <a:pt x="362" y="128"/>
                    <a:pt x="362" y="128"/>
                  </a:cubicBezTo>
                  <a:cubicBezTo>
                    <a:pt x="362" y="129"/>
                    <a:pt x="362" y="130"/>
                    <a:pt x="362" y="130"/>
                  </a:cubicBezTo>
                  <a:cubicBezTo>
                    <a:pt x="362" y="130"/>
                    <a:pt x="363" y="128"/>
                    <a:pt x="363" y="129"/>
                  </a:cubicBezTo>
                  <a:cubicBezTo>
                    <a:pt x="365" y="128"/>
                    <a:pt x="363" y="128"/>
                    <a:pt x="363" y="127"/>
                  </a:cubicBezTo>
                  <a:cubicBezTo>
                    <a:pt x="363" y="126"/>
                    <a:pt x="364" y="127"/>
                    <a:pt x="364" y="126"/>
                  </a:cubicBezTo>
                  <a:cubicBezTo>
                    <a:pt x="364" y="126"/>
                    <a:pt x="365" y="127"/>
                    <a:pt x="365" y="127"/>
                  </a:cubicBezTo>
                  <a:cubicBezTo>
                    <a:pt x="367" y="129"/>
                    <a:pt x="367" y="129"/>
                    <a:pt x="367" y="129"/>
                  </a:cubicBezTo>
                  <a:cubicBezTo>
                    <a:pt x="366" y="130"/>
                    <a:pt x="366" y="129"/>
                    <a:pt x="365" y="130"/>
                  </a:cubicBezTo>
                  <a:cubicBezTo>
                    <a:pt x="363" y="129"/>
                    <a:pt x="363" y="129"/>
                    <a:pt x="363" y="129"/>
                  </a:cubicBezTo>
                  <a:cubicBezTo>
                    <a:pt x="362" y="131"/>
                    <a:pt x="365" y="131"/>
                    <a:pt x="364" y="132"/>
                  </a:cubicBezTo>
                  <a:close/>
                  <a:moveTo>
                    <a:pt x="303" y="103"/>
                  </a:moveTo>
                  <a:cubicBezTo>
                    <a:pt x="303" y="103"/>
                    <a:pt x="303" y="104"/>
                    <a:pt x="303" y="104"/>
                  </a:cubicBezTo>
                  <a:cubicBezTo>
                    <a:pt x="304" y="102"/>
                    <a:pt x="304" y="105"/>
                    <a:pt x="303" y="104"/>
                  </a:cubicBezTo>
                  <a:cubicBezTo>
                    <a:pt x="302" y="106"/>
                    <a:pt x="302" y="104"/>
                    <a:pt x="303" y="103"/>
                  </a:cubicBezTo>
                  <a:close/>
                  <a:moveTo>
                    <a:pt x="299" y="103"/>
                  </a:moveTo>
                  <a:cubicBezTo>
                    <a:pt x="299" y="104"/>
                    <a:pt x="298" y="102"/>
                    <a:pt x="298" y="103"/>
                  </a:cubicBezTo>
                  <a:cubicBezTo>
                    <a:pt x="298" y="102"/>
                    <a:pt x="299" y="102"/>
                    <a:pt x="299" y="103"/>
                  </a:cubicBezTo>
                  <a:close/>
                  <a:moveTo>
                    <a:pt x="289" y="98"/>
                  </a:moveTo>
                  <a:cubicBezTo>
                    <a:pt x="289" y="99"/>
                    <a:pt x="289" y="99"/>
                    <a:pt x="289" y="99"/>
                  </a:cubicBezTo>
                  <a:cubicBezTo>
                    <a:pt x="289" y="98"/>
                    <a:pt x="289" y="98"/>
                    <a:pt x="289" y="98"/>
                  </a:cubicBezTo>
                  <a:close/>
                  <a:moveTo>
                    <a:pt x="274" y="92"/>
                  </a:moveTo>
                  <a:cubicBezTo>
                    <a:pt x="275" y="89"/>
                    <a:pt x="275" y="93"/>
                    <a:pt x="274" y="92"/>
                  </a:cubicBezTo>
                  <a:close/>
                  <a:moveTo>
                    <a:pt x="267" y="89"/>
                  </a:moveTo>
                  <a:cubicBezTo>
                    <a:pt x="267" y="87"/>
                    <a:pt x="268" y="88"/>
                    <a:pt x="268" y="88"/>
                  </a:cubicBezTo>
                  <a:cubicBezTo>
                    <a:pt x="268" y="88"/>
                    <a:pt x="269" y="88"/>
                    <a:pt x="269" y="89"/>
                  </a:cubicBezTo>
                  <a:cubicBezTo>
                    <a:pt x="270" y="88"/>
                    <a:pt x="270" y="90"/>
                    <a:pt x="271" y="89"/>
                  </a:cubicBezTo>
                  <a:cubicBezTo>
                    <a:pt x="271" y="90"/>
                    <a:pt x="271" y="90"/>
                    <a:pt x="271" y="91"/>
                  </a:cubicBezTo>
                  <a:cubicBezTo>
                    <a:pt x="272" y="91"/>
                    <a:pt x="274" y="89"/>
                    <a:pt x="273" y="91"/>
                  </a:cubicBezTo>
                  <a:cubicBezTo>
                    <a:pt x="270" y="92"/>
                    <a:pt x="269" y="89"/>
                    <a:pt x="267" y="89"/>
                  </a:cubicBezTo>
                  <a:close/>
                  <a:moveTo>
                    <a:pt x="263" y="87"/>
                  </a:moveTo>
                  <a:cubicBezTo>
                    <a:pt x="263" y="87"/>
                    <a:pt x="262" y="88"/>
                    <a:pt x="262" y="87"/>
                  </a:cubicBezTo>
                  <a:cubicBezTo>
                    <a:pt x="262" y="87"/>
                    <a:pt x="263" y="87"/>
                    <a:pt x="263" y="87"/>
                  </a:cubicBezTo>
                  <a:close/>
                  <a:moveTo>
                    <a:pt x="258" y="85"/>
                  </a:moveTo>
                  <a:cubicBezTo>
                    <a:pt x="258" y="85"/>
                    <a:pt x="257" y="86"/>
                    <a:pt x="257" y="85"/>
                  </a:cubicBezTo>
                  <a:cubicBezTo>
                    <a:pt x="257" y="85"/>
                    <a:pt x="258" y="85"/>
                    <a:pt x="258" y="85"/>
                  </a:cubicBezTo>
                  <a:close/>
                  <a:moveTo>
                    <a:pt x="236" y="76"/>
                  </a:moveTo>
                  <a:cubicBezTo>
                    <a:pt x="236" y="77"/>
                    <a:pt x="235" y="77"/>
                    <a:pt x="235" y="77"/>
                  </a:cubicBezTo>
                  <a:cubicBezTo>
                    <a:pt x="235" y="76"/>
                    <a:pt x="236" y="76"/>
                    <a:pt x="236" y="76"/>
                  </a:cubicBezTo>
                  <a:close/>
                  <a:moveTo>
                    <a:pt x="193" y="61"/>
                  </a:moveTo>
                  <a:cubicBezTo>
                    <a:pt x="192" y="60"/>
                    <a:pt x="192" y="60"/>
                    <a:pt x="192" y="60"/>
                  </a:cubicBezTo>
                  <a:cubicBezTo>
                    <a:pt x="193" y="58"/>
                    <a:pt x="193" y="58"/>
                    <a:pt x="193" y="58"/>
                  </a:cubicBezTo>
                  <a:cubicBezTo>
                    <a:pt x="193" y="59"/>
                    <a:pt x="194" y="58"/>
                    <a:pt x="194" y="58"/>
                  </a:cubicBezTo>
                  <a:cubicBezTo>
                    <a:pt x="194" y="60"/>
                    <a:pt x="193" y="59"/>
                    <a:pt x="193" y="61"/>
                  </a:cubicBezTo>
                  <a:close/>
                  <a:moveTo>
                    <a:pt x="153" y="46"/>
                  </a:moveTo>
                  <a:cubicBezTo>
                    <a:pt x="153" y="46"/>
                    <a:pt x="152" y="47"/>
                    <a:pt x="152" y="46"/>
                  </a:cubicBezTo>
                  <a:cubicBezTo>
                    <a:pt x="152" y="46"/>
                    <a:pt x="153" y="46"/>
                    <a:pt x="153" y="46"/>
                  </a:cubicBezTo>
                  <a:close/>
                  <a:moveTo>
                    <a:pt x="96" y="28"/>
                  </a:moveTo>
                  <a:cubicBezTo>
                    <a:pt x="96" y="28"/>
                    <a:pt x="96" y="28"/>
                    <a:pt x="96" y="27"/>
                  </a:cubicBezTo>
                  <a:cubicBezTo>
                    <a:pt x="96" y="27"/>
                    <a:pt x="97" y="27"/>
                    <a:pt x="96" y="28"/>
                  </a:cubicBezTo>
                  <a:close/>
                  <a:moveTo>
                    <a:pt x="95" y="27"/>
                  </a:moveTo>
                  <a:cubicBezTo>
                    <a:pt x="95" y="29"/>
                    <a:pt x="94" y="27"/>
                    <a:pt x="95" y="26"/>
                  </a:cubicBezTo>
                  <a:cubicBezTo>
                    <a:pt x="96" y="26"/>
                    <a:pt x="95" y="27"/>
                    <a:pt x="95" y="27"/>
                  </a:cubicBezTo>
                  <a:close/>
                  <a:moveTo>
                    <a:pt x="518" y="232"/>
                  </a:moveTo>
                  <a:cubicBezTo>
                    <a:pt x="518" y="232"/>
                    <a:pt x="517" y="232"/>
                    <a:pt x="517" y="232"/>
                  </a:cubicBezTo>
                  <a:cubicBezTo>
                    <a:pt x="517" y="232"/>
                    <a:pt x="518" y="231"/>
                    <a:pt x="518" y="232"/>
                  </a:cubicBezTo>
                  <a:close/>
                  <a:moveTo>
                    <a:pt x="409" y="158"/>
                  </a:moveTo>
                  <a:cubicBezTo>
                    <a:pt x="408" y="159"/>
                    <a:pt x="408" y="157"/>
                    <a:pt x="407" y="157"/>
                  </a:cubicBezTo>
                  <a:cubicBezTo>
                    <a:pt x="408" y="156"/>
                    <a:pt x="409" y="157"/>
                    <a:pt x="409" y="158"/>
                  </a:cubicBezTo>
                  <a:close/>
                  <a:moveTo>
                    <a:pt x="366" y="134"/>
                  </a:moveTo>
                  <a:cubicBezTo>
                    <a:pt x="366" y="135"/>
                    <a:pt x="366" y="134"/>
                    <a:pt x="365" y="134"/>
                  </a:cubicBezTo>
                  <a:cubicBezTo>
                    <a:pt x="366" y="134"/>
                    <a:pt x="366" y="134"/>
                    <a:pt x="366" y="134"/>
                  </a:cubicBezTo>
                  <a:close/>
                  <a:moveTo>
                    <a:pt x="300" y="103"/>
                  </a:moveTo>
                  <a:cubicBezTo>
                    <a:pt x="300" y="103"/>
                    <a:pt x="300" y="103"/>
                    <a:pt x="300" y="103"/>
                  </a:cubicBezTo>
                  <a:cubicBezTo>
                    <a:pt x="300" y="102"/>
                    <a:pt x="300" y="103"/>
                    <a:pt x="300" y="103"/>
                  </a:cubicBezTo>
                  <a:close/>
                  <a:moveTo>
                    <a:pt x="225" y="72"/>
                  </a:moveTo>
                  <a:cubicBezTo>
                    <a:pt x="224" y="72"/>
                    <a:pt x="225" y="69"/>
                    <a:pt x="226" y="70"/>
                  </a:cubicBezTo>
                  <a:lnTo>
                    <a:pt x="225" y="72"/>
                  </a:lnTo>
                  <a:close/>
                  <a:moveTo>
                    <a:pt x="211" y="60"/>
                  </a:moveTo>
                  <a:cubicBezTo>
                    <a:pt x="211" y="60"/>
                    <a:pt x="211" y="59"/>
                    <a:pt x="212" y="59"/>
                  </a:cubicBezTo>
                  <a:cubicBezTo>
                    <a:pt x="212" y="59"/>
                    <a:pt x="212" y="60"/>
                    <a:pt x="213" y="60"/>
                  </a:cubicBezTo>
                  <a:cubicBezTo>
                    <a:pt x="212" y="60"/>
                    <a:pt x="212" y="60"/>
                    <a:pt x="212" y="60"/>
                  </a:cubicBezTo>
                  <a:cubicBezTo>
                    <a:pt x="212" y="61"/>
                    <a:pt x="214" y="62"/>
                    <a:pt x="214" y="62"/>
                  </a:cubicBezTo>
                  <a:cubicBezTo>
                    <a:pt x="215" y="61"/>
                    <a:pt x="215" y="61"/>
                    <a:pt x="215" y="60"/>
                  </a:cubicBezTo>
                  <a:cubicBezTo>
                    <a:pt x="217" y="61"/>
                    <a:pt x="218" y="61"/>
                    <a:pt x="220" y="62"/>
                  </a:cubicBezTo>
                  <a:cubicBezTo>
                    <a:pt x="219" y="63"/>
                    <a:pt x="219" y="63"/>
                    <a:pt x="219" y="63"/>
                  </a:cubicBezTo>
                  <a:cubicBezTo>
                    <a:pt x="218" y="63"/>
                    <a:pt x="218" y="64"/>
                    <a:pt x="217" y="64"/>
                  </a:cubicBezTo>
                  <a:cubicBezTo>
                    <a:pt x="217" y="65"/>
                    <a:pt x="218" y="65"/>
                    <a:pt x="218" y="66"/>
                  </a:cubicBezTo>
                  <a:cubicBezTo>
                    <a:pt x="218" y="66"/>
                    <a:pt x="219" y="66"/>
                    <a:pt x="219" y="65"/>
                  </a:cubicBezTo>
                  <a:cubicBezTo>
                    <a:pt x="219" y="65"/>
                    <a:pt x="219" y="66"/>
                    <a:pt x="220" y="66"/>
                  </a:cubicBezTo>
                  <a:cubicBezTo>
                    <a:pt x="221" y="66"/>
                    <a:pt x="221" y="66"/>
                    <a:pt x="221" y="65"/>
                  </a:cubicBezTo>
                  <a:cubicBezTo>
                    <a:pt x="222" y="66"/>
                    <a:pt x="221" y="67"/>
                    <a:pt x="222" y="67"/>
                  </a:cubicBezTo>
                  <a:cubicBezTo>
                    <a:pt x="222" y="68"/>
                    <a:pt x="221" y="68"/>
                    <a:pt x="221" y="69"/>
                  </a:cubicBezTo>
                  <a:cubicBezTo>
                    <a:pt x="220" y="69"/>
                    <a:pt x="220" y="69"/>
                    <a:pt x="220" y="68"/>
                  </a:cubicBezTo>
                  <a:cubicBezTo>
                    <a:pt x="220" y="68"/>
                    <a:pt x="220" y="69"/>
                    <a:pt x="219" y="70"/>
                  </a:cubicBezTo>
                  <a:cubicBezTo>
                    <a:pt x="219" y="70"/>
                    <a:pt x="219" y="69"/>
                    <a:pt x="219" y="68"/>
                  </a:cubicBezTo>
                  <a:cubicBezTo>
                    <a:pt x="218" y="69"/>
                    <a:pt x="216" y="68"/>
                    <a:pt x="215" y="67"/>
                  </a:cubicBezTo>
                  <a:cubicBezTo>
                    <a:pt x="211" y="66"/>
                    <a:pt x="207" y="64"/>
                    <a:pt x="204" y="64"/>
                  </a:cubicBezTo>
                  <a:cubicBezTo>
                    <a:pt x="205" y="63"/>
                    <a:pt x="205" y="62"/>
                    <a:pt x="205" y="61"/>
                  </a:cubicBezTo>
                  <a:cubicBezTo>
                    <a:pt x="205" y="60"/>
                    <a:pt x="206" y="62"/>
                    <a:pt x="207" y="61"/>
                  </a:cubicBezTo>
                  <a:cubicBezTo>
                    <a:pt x="209" y="62"/>
                    <a:pt x="209" y="62"/>
                    <a:pt x="209" y="62"/>
                  </a:cubicBezTo>
                  <a:cubicBezTo>
                    <a:pt x="208" y="62"/>
                    <a:pt x="209" y="62"/>
                    <a:pt x="209" y="63"/>
                  </a:cubicBezTo>
                  <a:cubicBezTo>
                    <a:pt x="209" y="63"/>
                    <a:pt x="209" y="63"/>
                    <a:pt x="208" y="63"/>
                  </a:cubicBezTo>
                  <a:cubicBezTo>
                    <a:pt x="209" y="64"/>
                    <a:pt x="209" y="64"/>
                    <a:pt x="210" y="63"/>
                  </a:cubicBezTo>
                  <a:cubicBezTo>
                    <a:pt x="210" y="63"/>
                    <a:pt x="210" y="63"/>
                    <a:pt x="211" y="63"/>
                  </a:cubicBezTo>
                  <a:cubicBezTo>
                    <a:pt x="212" y="63"/>
                    <a:pt x="213" y="63"/>
                    <a:pt x="213" y="64"/>
                  </a:cubicBezTo>
                  <a:cubicBezTo>
                    <a:pt x="214" y="63"/>
                    <a:pt x="216" y="64"/>
                    <a:pt x="217" y="65"/>
                  </a:cubicBezTo>
                  <a:cubicBezTo>
                    <a:pt x="217" y="64"/>
                    <a:pt x="217" y="64"/>
                    <a:pt x="217" y="64"/>
                  </a:cubicBezTo>
                  <a:cubicBezTo>
                    <a:pt x="216" y="62"/>
                    <a:pt x="216" y="64"/>
                    <a:pt x="215" y="63"/>
                  </a:cubicBezTo>
                  <a:cubicBezTo>
                    <a:pt x="215" y="62"/>
                    <a:pt x="213" y="61"/>
                    <a:pt x="212" y="62"/>
                  </a:cubicBezTo>
                  <a:cubicBezTo>
                    <a:pt x="211" y="62"/>
                    <a:pt x="210" y="60"/>
                    <a:pt x="208" y="61"/>
                  </a:cubicBezTo>
                  <a:cubicBezTo>
                    <a:pt x="206" y="59"/>
                    <a:pt x="205" y="60"/>
                    <a:pt x="201" y="59"/>
                  </a:cubicBezTo>
                  <a:cubicBezTo>
                    <a:pt x="201" y="58"/>
                    <a:pt x="200" y="60"/>
                    <a:pt x="200" y="61"/>
                  </a:cubicBezTo>
                  <a:cubicBezTo>
                    <a:pt x="200" y="61"/>
                    <a:pt x="201" y="60"/>
                    <a:pt x="201" y="61"/>
                  </a:cubicBezTo>
                  <a:cubicBezTo>
                    <a:pt x="201" y="61"/>
                    <a:pt x="202" y="60"/>
                    <a:pt x="202" y="60"/>
                  </a:cubicBezTo>
                  <a:cubicBezTo>
                    <a:pt x="203" y="60"/>
                    <a:pt x="204" y="60"/>
                    <a:pt x="205" y="61"/>
                  </a:cubicBezTo>
                  <a:cubicBezTo>
                    <a:pt x="204" y="63"/>
                    <a:pt x="204" y="63"/>
                    <a:pt x="204" y="63"/>
                  </a:cubicBezTo>
                  <a:cubicBezTo>
                    <a:pt x="203" y="63"/>
                    <a:pt x="203" y="62"/>
                    <a:pt x="203" y="63"/>
                  </a:cubicBezTo>
                  <a:cubicBezTo>
                    <a:pt x="201" y="62"/>
                    <a:pt x="201" y="62"/>
                    <a:pt x="201" y="62"/>
                  </a:cubicBezTo>
                  <a:cubicBezTo>
                    <a:pt x="200" y="63"/>
                    <a:pt x="199" y="61"/>
                    <a:pt x="199" y="62"/>
                  </a:cubicBezTo>
                  <a:cubicBezTo>
                    <a:pt x="199" y="62"/>
                    <a:pt x="199" y="61"/>
                    <a:pt x="199" y="61"/>
                  </a:cubicBezTo>
                  <a:cubicBezTo>
                    <a:pt x="199" y="61"/>
                    <a:pt x="198" y="62"/>
                    <a:pt x="198" y="61"/>
                  </a:cubicBezTo>
                  <a:cubicBezTo>
                    <a:pt x="197" y="61"/>
                    <a:pt x="198" y="59"/>
                    <a:pt x="197" y="59"/>
                  </a:cubicBezTo>
                  <a:cubicBezTo>
                    <a:pt x="197" y="58"/>
                    <a:pt x="198" y="59"/>
                    <a:pt x="199" y="59"/>
                  </a:cubicBezTo>
                  <a:cubicBezTo>
                    <a:pt x="199" y="57"/>
                    <a:pt x="198" y="58"/>
                    <a:pt x="198" y="58"/>
                  </a:cubicBezTo>
                  <a:cubicBezTo>
                    <a:pt x="195" y="57"/>
                    <a:pt x="195" y="57"/>
                    <a:pt x="195" y="57"/>
                  </a:cubicBezTo>
                  <a:cubicBezTo>
                    <a:pt x="195" y="57"/>
                    <a:pt x="194" y="57"/>
                    <a:pt x="193" y="56"/>
                  </a:cubicBezTo>
                  <a:cubicBezTo>
                    <a:pt x="195" y="53"/>
                    <a:pt x="197" y="57"/>
                    <a:pt x="198" y="56"/>
                  </a:cubicBezTo>
                  <a:cubicBezTo>
                    <a:pt x="199" y="56"/>
                    <a:pt x="199" y="55"/>
                    <a:pt x="198" y="55"/>
                  </a:cubicBezTo>
                  <a:cubicBezTo>
                    <a:pt x="200" y="53"/>
                    <a:pt x="199" y="56"/>
                    <a:pt x="201" y="55"/>
                  </a:cubicBezTo>
                  <a:cubicBezTo>
                    <a:pt x="200" y="56"/>
                    <a:pt x="200" y="56"/>
                    <a:pt x="200" y="56"/>
                  </a:cubicBezTo>
                  <a:cubicBezTo>
                    <a:pt x="202" y="57"/>
                    <a:pt x="202" y="57"/>
                    <a:pt x="202" y="57"/>
                  </a:cubicBezTo>
                  <a:cubicBezTo>
                    <a:pt x="202" y="57"/>
                    <a:pt x="203" y="56"/>
                    <a:pt x="203" y="56"/>
                  </a:cubicBezTo>
                  <a:cubicBezTo>
                    <a:pt x="203" y="56"/>
                    <a:pt x="203" y="57"/>
                    <a:pt x="204" y="56"/>
                  </a:cubicBezTo>
                  <a:cubicBezTo>
                    <a:pt x="204" y="56"/>
                    <a:pt x="204" y="56"/>
                    <a:pt x="204" y="57"/>
                  </a:cubicBezTo>
                  <a:cubicBezTo>
                    <a:pt x="204" y="57"/>
                    <a:pt x="204" y="57"/>
                    <a:pt x="204" y="56"/>
                  </a:cubicBezTo>
                  <a:cubicBezTo>
                    <a:pt x="205" y="56"/>
                    <a:pt x="205" y="58"/>
                    <a:pt x="206" y="58"/>
                  </a:cubicBezTo>
                  <a:cubicBezTo>
                    <a:pt x="206" y="59"/>
                    <a:pt x="207" y="57"/>
                    <a:pt x="207" y="57"/>
                  </a:cubicBezTo>
                  <a:cubicBezTo>
                    <a:pt x="208" y="58"/>
                    <a:pt x="210" y="58"/>
                    <a:pt x="210" y="59"/>
                  </a:cubicBezTo>
                  <a:cubicBezTo>
                    <a:pt x="210" y="59"/>
                    <a:pt x="210" y="59"/>
                    <a:pt x="210" y="59"/>
                  </a:cubicBezTo>
                  <a:cubicBezTo>
                    <a:pt x="211" y="60"/>
                    <a:pt x="210" y="60"/>
                    <a:pt x="211" y="60"/>
                  </a:cubicBezTo>
                  <a:close/>
                  <a:moveTo>
                    <a:pt x="195" y="61"/>
                  </a:moveTo>
                  <a:cubicBezTo>
                    <a:pt x="195" y="60"/>
                    <a:pt x="194" y="60"/>
                    <a:pt x="195" y="58"/>
                  </a:cubicBezTo>
                  <a:cubicBezTo>
                    <a:pt x="195" y="59"/>
                    <a:pt x="196" y="59"/>
                    <a:pt x="196" y="60"/>
                  </a:cubicBezTo>
                  <a:cubicBezTo>
                    <a:pt x="196" y="61"/>
                    <a:pt x="195" y="59"/>
                    <a:pt x="195" y="61"/>
                  </a:cubicBezTo>
                  <a:close/>
                  <a:moveTo>
                    <a:pt x="519" y="233"/>
                  </a:moveTo>
                  <a:cubicBezTo>
                    <a:pt x="519" y="233"/>
                    <a:pt x="519" y="233"/>
                    <a:pt x="519" y="233"/>
                  </a:cubicBezTo>
                  <a:cubicBezTo>
                    <a:pt x="520" y="231"/>
                    <a:pt x="521" y="234"/>
                    <a:pt x="519" y="233"/>
                  </a:cubicBezTo>
                  <a:close/>
                  <a:moveTo>
                    <a:pt x="370" y="136"/>
                  </a:moveTo>
                  <a:cubicBezTo>
                    <a:pt x="369" y="136"/>
                    <a:pt x="370" y="135"/>
                    <a:pt x="369" y="135"/>
                  </a:cubicBezTo>
                  <a:cubicBezTo>
                    <a:pt x="370" y="134"/>
                    <a:pt x="370" y="134"/>
                    <a:pt x="370" y="134"/>
                  </a:cubicBezTo>
                  <a:cubicBezTo>
                    <a:pt x="370" y="135"/>
                    <a:pt x="370" y="135"/>
                    <a:pt x="370" y="135"/>
                  </a:cubicBezTo>
                  <a:lnTo>
                    <a:pt x="370" y="136"/>
                  </a:lnTo>
                  <a:close/>
                  <a:moveTo>
                    <a:pt x="326" y="112"/>
                  </a:moveTo>
                  <a:cubicBezTo>
                    <a:pt x="326" y="111"/>
                    <a:pt x="327" y="111"/>
                    <a:pt x="327" y="112"/>
                  </a:cubicBezTo>
                  <a:cubicBezTo>
                    <a:pt x="329" y="110"/>
                    <a:pt x="328" y="109"/>
                    <a:pt x="327" y="108"/>
                  </a:cubicBezTo>
                  <a:cubicBezTo>
                    <a:pt x="326" y="109"/>
                    <a:pt x="326" y="110"/>
                    <a:pt x="325" y="111"/>
                  </a:cubicBezTo>
                  <a:cubicBezTo>
                    <a:pt x="324" y="111"/>
                    <a:pt x="325" y="110"/>
                    <a:pt x="325" y="110"/>
                  </a:cubicBezTo>
                  <a:cubicBezTo>
                    <a:pt x="324" y="109"/>
                    <a:pt x="324" y="112"/>
                    <a:pt x="323" y="111"/>
                  </a:cubicBezTo>
                  <a:cubicBezTo>
                    <a:pt x="324" y="109"/>
                    <a:pt x="323" y="109"/>
                    <a:pt x="324" y="108"/>
                  </a:cubicBezTo>
                  <a:cubicBezTo>
                    <a:pt x="325" y="106"/>
                    <a:pt x="324" y="106"/>
                    <a:pt x="325" y="105"/>
                  </a:cubicBezTo>
                  <a:cubicBezTo>
                    <a:pt x="326" y="106"/>
                    <a:pt x="326" y="106"/>
                    <a:pt x="326" y="106"/>
                  </a:cubicBezTo>
                  <a:cubicBezTo>
                    <a:pt x="326" y="107"/>
                    <a:pt x="325" y="107"/>
                    <a:pt x="325" y="107"/>
                  </a:cubicBezTo>
                  <a:cubicBezTo>
                    <a:pt x="326" y="108"/>
                    <a:pt x="326" y="106"/>
                    <a:pt x="327" y="106"/>
                  </a:cubicBezTo>
                  <a:cubicBezTo>
                    <a:pt x="328" y="107"/>
                    <a:pt x="329" y="107"/>
                    <a:pt x="329" y="108"/>
                  </a:cubicBezTo>
                  <a:cubicBezTo>
                    <a:pt x="329" y="108"/>
                    <a:pt x="329" y="107"/>
                    <a:pt x="330" y="108"/>
                  </a:cubicBezTo>
                  <a:cubicBezTo>
                    <a:pt x="331" y="108"/>
                    <a:pt x="332" y="108"/>
                    <a:pt x="332" y="110"/>
                  </a:cubicBezTo>
                  <a:cubicBezTo>
                    <a:pt x="332" y="111"/>
                    <a:pt x="331" y="109"/>
                    <a:pt x="330" y="111"/>
                  </a:cubicBezTo>
                  <a:cubicBezTo>
                    <a:pt x="330" y="111"/>
                    <a:pt x="329" y="112"/>
                    <a:pt x="329" y="112"/>
                  </a:cubicBezTo>
                  <a:cubicBezTo>
                    <a:pt x="330" y="112"/>
                    <a:pt x="330" y="111"/>
                    <a:pt x="330" y="111"/>
                  </a:cubicBezTo>
                  <a:cubicBezTo>
                    <a:pt x="330" y="112"/>
                    <a:pt x="331" y="113"/>
                    <a:pt x="332" y="113"/>
                  </a:cubicBezTo>
                  <a:cubicBezTo>
                    <a:pt x="332" y="113"/>
                    <a:pt x="332" y="114"/>
                    <a:pt x="331" y="114"/>
                  </a:cubicBezTo>
                  <a:cubicBezTo>
                    <a:pt x="332" y="114"/>
                    <a:pt x="333" y="115"/>
                    <a:pt x="334" y="114"/>
                  </a:cubicBezTo>
                  <a:cubicBezTo>
                    <a:pt x="334" y="116"/>
                    <a:pt x="336" y="116"/>
                    <a:pt x="337" y="117"/>
                  </a:cubicBezTo>
                  <a:cubicBezTo>
                    <a:pt x="338" y="116"/>
                    <a:pt x="337" y="116"/>
                    <a:pt x="336" y="116"/>
                  </a:cubicBezTo>
                  <a:cubicBezTo>
                    <a:pt x="336" y="114"/>
                    <a:pt x="337" y="115"/>
                    <a:pt x="337" y="114"/>
                  </a:cubicBezTo>
                  <a:cubicBezTo>
                    <a:pt x="337" y="113"/>
                    <a:pt x="336" y="114"/>
                    <a:pt x="335" y="113"/>
                  </a:cubicBezTo>
                  <a:cubicBezTo>
                    <a:pt x="334" y="112"/>
                    <a:pt x="333" y="112"/>
                    <a:pt x="333" y="111"/>
                  </a:cubicBezTo>
                  <a:cubicBezTo>
                    <a:pt x="334" y="108"/>
                    <a:pt x="334" y="112"/>
                    <a:pt x="335" y="110"/>
                  </a:cubicBezTo>
                  <a:cubicBezTo>
                    <a:pt x="335" y="110"/>
                    <a:pt x="335" y="111"/>
                    <a:pt x="336" y="111"/>
                  </a:cubicBezTo>
                  <a:cubicBezTo>
                    <a:pt x="337" y="111"/>
                    <a:pt x="337" y="111"/>
                    <a:pt x="336" y="112"/>
                  </a:cubicBezTo>
                  <a:cubicBezTo>
                    <a:pt x="337" y="112"/>
                    <a:pt x="337" y="112"/>
                    <a:pt x="337" y="111"/>
                  </a:cubicBezTo>
                  <a:cubicBezTo>
                    <a:pt x="337" y="112"/>
                    <a:pt x="337" y="112"/>
                    <a:pt x="338" y="112"/>
                  </a:cubicBezTo>
                  <a:cubicBezTo>
                    <a:pt x="338" y="112"/>
                    <a:pt x="338" y="112"/>
                    <a:pt x="339" y="112"/>
                  </a:cubicBezTo>
                  <a:cubicBezTo>
                    <a:pt x="340" y="113"/>
                    <a:pt x="340" y="112"/>
                    <a:pt x="341" y="113"/>
                  </a:cubicBezTo>
                  <a:cubicBezTo>
                    <a:pt x="341" y="114"/>
                    <a:pt x="341" y="114"/>
                    <a:pt x="341" y="114"/>
                  </a:cubicBezTo>
                  <a:cubicBezTo>
                    <a:pt x="341" y="115"/>
                    <a:pt x="341" y="115"/>
                    <a:pt x="340" y="116"/>
                  </a:cubicBezTo>
                  <a:cubicBezTo>
                    <a:pt x="341" y="117"/>
                    <a:pt x="342" y="116"/>
                    <a:pt x="342" y="115"/>
                  </a:cubicBezTo>
                  <a:cubicBezTo>
                    <a:pt x="343" y="114"/>
                    <a:pt x="343" y="116"/>
                    <a:pt x="344" y="115"/>
                  </a:cubicBezTo>
                  <a:cubicBezTo>
                    <a:pt x="345" y="115"/>
                    <a:pt x="345" y="116"/>
                    <a:pt x="345" y="116"/>
                  </a:cubicBezTo>
                  <a:cubicBezTo>
                    <a:pt x="344" y="118"/>
                    <a:pt x="343" y="116"/>
                    <a:pt x="342" y="118"/>
                  </a:cubicBezTo>
                  <a:cubicBezTo>
                    <a:pt x="342" y="119"/>
                    <a:pt x="343" y="120"/>
                    <a:pt x="343" y="120"/>
                  </a:cubicBezTo>
                  <a:cubicBezTo>
                    <a:pt x="343" y="122"/>
                    <a:pt x="342" y="120"/>
                    <a:pt x="341" y="122"/>
                  </a:cubicBezTo>
                  <a:cubicBezTo>
                    <a:pt x="341" y="121"/>
                    <a:pt x="341" y="121"/>
                    <a:pt x="341" y="121"/>
                  </a:cubicBezTo>
                  <a:cubicBezTo>
                    <a:pt x="340" y="121"/>
                    <a:pt x="340" y="121"/>
                    <a:pt x="340" y="120"/>
                  </a:cubicBezTo>
                  <a:cubicBezTo>
                    <a:pt x="339" y="120"/>
                    <a:pt x="339" y="120"/>
                    <a:pt x="339" y="119"/>
                  </a:cubicBezTo>
                  <a:cubicBezTo>
                    <a:pt x="338" y="120"/>
                    <a:pt x="338" y="119"/>
                    <a:pt x="336" y="119"/>
                  </a:cubicBezTo>
                  <a:cubicBezTo>
                    <a:pt x="336" y="118"/>
                    <a:pt x="336" y="118"/>
                    <a:pt x="335" y="117"/>
                  </a:cubicBezTo>
                  <a:cubicBezTo>
                    <a:pt x="334" y="117"/>
                    <a:pt x="334" y="118"/>
                    <a:pt x="334" y="117"/>
                  </a:cubicBezTo>
                  <a:cubicBezTo>
                    <a:pt x="333" y="117"/>
                    <a:pt x="332" y="116"/>
                    <a:pt x="331" y="116"/>
                  </a:cubicBezTo>
                  <a:cubicBezTo>
                    <a:pt x="331" y="115"/>
                    <a:pt x="329" y="115"/>
                    <a:pt x="329" y="114"/>
                  </a:cubicBezTo>
                  <a:cubicBezTo>
                    <a:pt x="328" y="115"/>
                    <a:pt x="327" y="112"/>
                    <a:pt x="326" y="112"/>
                  </a:cubicBezTo>
                  <a:close/>
                  <a:moveTo>
                    <a:pt x="308" y="105"/>
                  </a:moveTo>
                  <a:cubicBezTo>
                    <a:pt x="308" y="106"/>
                    <a:pt x="307" y="106"/>
                    <a:pt x="307" y="106"/>
                  </a:cubicBezTo>
                  <a:cubicBezTo>
                    <a:pt x="307" y="105"/>
                    <a:pt x="308" y="105"/>
                    <a:pt x="308" y="105"/>
                  </a:cubicBezTo>
                  <a:close/>
                  <a:moveTo>
                    <a:pt x="305" y="104"/>
                  </a:moveTo>
                  <a:cubicBezTo>
                    <a:pt x="305" y="105"/>
                    <a:pt x="304" y="104"/>
                    <a:pt x="304" y="104"/>
                  </a:cubicBezTo>
                  <a:cubicBezTo>
                    <a:pt x="304" y="104"/>
                    <a:pt x="305" y="104"/>
                    <a:pt x="305" y="104"/>
                  </a:cubicBezTo>
                  <a:close/>
                  <a:moveTo>
                    <a:pt x="302" y="103"/>
                  </a:moveTo>
                  <a:cubicBezTo>
                    <a:pt x="302" y="103"/>
                    <a:pt x="302" y="103"/>
                    <a:pt x="301" y="103"/>
                  </a:cubicBezTo>
                  <a:cubicBezTo>
                    <a:pt x="301" y="103"/>
                    <a:pt x="302" y="103"/>
                    <a:pt x="302" y="103"/>
                  </a:cubicBezTo>
                  <a:close/>
                  <a:moveTo>
                    <a:pt x="267" y="88"/>
                  </a:moveTo>
                  <a:cubicBezTo>
                    <a:pt x="267" y="88"/>
                    <a:pt x="266" y="88"/>
                    <a:pt x="266" y="88"/>
                  </a:cubicBezTo>
                  <a:cubicBezTo>
                    <a:pt x="266" y="88"/>
                    <a:pt x="267" y="87"/>
                    <a:pt x="267" y="88"/>
                  </a:cubicBezTo>
                  <a:close/>
                  <a:moveTo>
                    <a:pt x="257" y="84"/>
                  </a:moveTo>
                  <a:cubicBezTo>
                    <a:pt x="257" y="85"/>
                    <a:pt x="256" y="84"/>
                    <a:pt x="257" y="83"/>
                  </a:cubicBezTo>
                  <a:cubicBezTo>
                    <a:pt x="257" y="83"/>
                    <a:pt x="257" y="84"/>
                    <a:pt x="257" y="84"/>
                  </a:cubicBezTo>
                  <a:close/>
                  <a:moveTo>
                    <a:pt x="236" y="75"/>
                  </a:moveTo>
                  <a:cubicBezTo>
                    <a:pt x="236" y="76"/>
                    <a:pt x="236" y="75"/>
                    <a:pt x="236" y="75"/>
                  </a:cubicBezTo>
                  <a:cubicBezTo>
                    <a:pt x="236" y="74"/>
                    <a:pt x="236" y="75"/>
                    <a:pt x="236" y="75"/>
                  </a:cubicBezTo>
                  <a:close/>
                  <a:moveTo>
                    <a:pt x="191" y="58"/>
                  </a:moveTo>
                  <a:cubicBezTo>
                    <a:pt x="191" y="59"/>
                    <a:pt x="191" y="59"/>
                    <a:pt x="191" y="58"/>
                  </a:cubicBezTo>
                  <a:cubicBezTo>
                    <a:pt x="191" y="57"/>
                    <a:pt x="191" y="58"/>
                    <a:pt x="191" y="58"/>
                  </a:cubicBezTo>
                  <a:close/>
                  <a:moveTo>
                    <a:pt x="189" y="58"/>
                  </a:moveTo>
                  <a:cubicBezTo>
                    <a:pt x="189" y="58"/>
                    <a:pt x="189" y="58"/>
                    <a:pt x="189" y="58"/>
                  </a:cubicBezTo>
                  <a:cubicBezTo>
                    <a:pt x="189" y="57"/>
                    <a:pt x="189" y="57"/>
                    <a:pt x="190" y="57"/>
                  </a:cubicBezTo>
                  <a:cubicBezTo>
                    <a:pt x="190" y="58"/>
                    <a:pt x="189" y="58"/>
                    <a:pt x="189" y="58"/>
                  </a:cubicBezTo>
                  <a:close/>
                  <a:moveTo>
                    <a:pt x="169" y="51"/>
                  </a:moveTo>
                  <a:cubicBezTo>
                    <a:pt x="168" y="51"/>
                    <a:pt x="168" y="51"/>
                    <a:pt x="168" y="51"/>
                  </a:cubicBezTo>
                  <a:cubicBezTo>
                    <a:pt x="168" y="49"/>
                    <a:pt x="169" y="51"/>
                    <a:pt x="169" y="49"/>
                  </a:cubicBezTo>
                  <a:cubicBezTo>
                    <a:pt x="170" y="48"/>
                    <a:pt x="168" y="49"/>
                    <a:pt x="168" y="48"/>
                  </a:cubicBezTo>
                  <a:cubicBezTo>
                    <a:pt x="169" y="47"/>
                    <a:pt x="170" y="48"/>
                    <a:pt x="171" y="48"/>
                  </a:cubicBezTo>
                  <a:cubicBezTo>
                    <a:pt x="171" y="48"/>
                    <a:pt x="172" y="48"/>
                    <a:pt x="172" y="49"/>
                  </a:cubicBezTo>
                  <a:cubicBezTo>
                    <a:pt x="171" y="50"/>
                    <a:pt x="171" y="48"/>
                    <a:pt x="170" y="49"/>
                  </a:cubicBezTo>
                  <a:cubicBezTo>
                    <a:pt x="170" y="50"/>
                    <a:pt x="170" y="50"/>
                    <a:pt x="169" y="51"/>
                  </a:cubicBezTo>
                  <a:close/>
                  <a:moveTo>
                    <a:pt x="384" y="143"/>
                  </a:moveTo>
                  <a:cubicBezTo>
                    <a:pt x="383" y="143"/>
                    <a:pt x="384" y="140"/>
                    <a:pt x="385" y="141"/>
                  </a:cubicBezTo>
                  <a:lnTo>
                    <a:pt x="384" y="143"/>
                  </a:lnTo>
                  <a:close/>
                  <a:moveTo>
                    <a:pt x="98" y="26"/>
                  </a:moveTo>
                  <a:cubicBezTo>
                    <a:pt x="98" y="27"/>
                    <a:pt x="98" y="27"/>
                    <a:pt x="98" y="27"/>
                  </a:cubicBezTo>
                  <a:cubicBezTo>
                    <a:pt x="98" y="27"/>
                    <a:pt x="98" y="26"/>
                    <a:pt x="98" y="26"/>
                  </a:cubicBezTo>
                  <a:close/>
                  <a:moveTo>
                    <a:pt x="97" y="26"/>
                  </a:moveTo>
                  <a:cubicBezTo>
                    <a:pt x="97" y="27"/>
                    <a:pt x="96" y="26"/>
                    <a:pt x="96" y="26"/>
                  </a:cubicBezTo>
                  <a:cubicBezTo>
                    <a:pt x="96" y="26"/>
                    <a:pt x="97" y="26"/>
                    <a:pt x="97" y="26"/>
                  </a:cubicBezTo>
                  <a:close/>
                  <a:moveTo>
                    <a:pt x="400" y="151"/>
                  </a:moveTo>
                  <a:cubicBezTo>
                    <a:pt x="399" y="151"/>
                    <a:pt x="398" y="151"/>
                    <a:pt x="399" y="150"/>
                  </a:cubicBezTo>
                  <a:cubicBezTo>
                    <a:pt x="399" y="148"/>
                    <a:pt x="401" y="150"/>
                    <a:pt x="400" y="151"/>
                  </a:cubicBezTo>
                  <a:close/>
                  <a:moveTo>
                    <a:pt x="320" y="110"/>
                  </a:moveTo>
                  <a:cubicBezTo>
                    <a:pt x="318" y="110"/>
                    <a:pt x="320" y="108"/>
                    <a:pt x="320" y="110"/>
                  </a:cubicBezTo>
                  <a:cubicBezTo>
                    <a:pt x="321" y="110"/>
                    <a:pt x="319" y="111"/>
                    <a:pt x="320" y="110"/>
                  </a:cubicBezTo>
                  <a:close/>
                  <a:moveTo>
                    <a:pt x="312" y="106"/>
                  </a:moveTo>
                  <a:cubicBezTo>
                    <a:pt x="313" y="105"/>
                    <a:pt x="314" y="104"/>
                    <a:pt x="314" y="103"/>
                  </a:cubicBezTo>
                  <a:cubicBezTo>
                    <a:pt x="315" y="104"/>
                    <a:pt x="316" y="104"/>
                    <a:pt x="316" y="104"/>
                  </a:cubicBezTo>
                  <a:cubicBezTo>
                    <a:pt x="316" y="104"/>
                    <a:pt x="317" y="103"/>
                    <a:pt x="317" y="104"/>
                  </a:cubicBezTo>
                  <a:cubicBezTo>
                    <a:pt x="317" y="105"/>
                    <a:pt x="317" y="105"/>
                    <a:pt x="317" y="105"/>
                  </a:cubicBezTo>
                  <a:cubicBezTo>
                    <a:pt x="318" y="104"/>
                    <a:pt x="318" y="106"/>
                    <a:pt x="318" y="107"/>
                  </a:cubicBezTo>
                  <a:cubicBezTo>
                    <a:pt x="318" y="107"/>
                    <a:pt x="318" y="108"/>
                    <a:pt x="318" y="108"/>
                  </a:cubicBezTo>
                  <a:cubicBezTo>
                    <a:pt x="317" y="110"/>
                    <a:pt x="316" y="108"/>
                    <a:pt x="316" y="108"/>
                  </a:cubicBezTo>
                  <a:cubicBezTo>
                    <a:pt x="315" y="107"/>
                    <a:pt x="313" y="107"/>
                    <a:pt x="314" y="106"/>
                  </a:cubicBezTo>
                  <a:cubicBezTo>
                    <a:pt x="314" y="106"/>
                    <a:pt x="313" y="106"/>
                    <a:pt x="312" y="106"/>
                  </a:cubicBezTo>
                  <a:close/>
                  <a:moveTo>
                    <a:pt x="308" y="103"/>
                  </a:moveTo>
                  <a:cubicBezTo>
                    <a:pt x="307" y="103"/>
                    <a:pt x="307" y="103"/>
                    <a:pt x="307" y="103"/>
                  </a:cubicBezTo>
                  <a:cubicBezTo>
                    <a:pt x="306" y="102"/>
                    <a:pt x="306" y="102"/>
                    <a:pt x="306" y="103"/>
                  </a:cubicBezTo>
                  <a:cubicBezTo>
                    <a:pt x="305" y="101"/>
                    <a:pt x="304" y="102"/>
                    <a:pt x="304" y="101"/>
                  </a:cubicBezTo>
                  <a:cubicBezTo>
                    <a:pt x="302" y="101"/>
                    <a:pt x="299" y="102"/>
                    <a:pt x="298" y="100"/>
                  </a:cubicBezTo>
                  <a:cubicBezTo>
                    <a:pt x="296" y="100"/>
                    <a:pt x="294" y="98"/>
                    <a:pt x="292" y="98"/>
                  </a:cubicBezTo>
                  <a:cubicBezTo>
                    <a:pt x="291" y="98"/>
                    <a:pt x="292" y="97"/>
                    <a:pt x="292" y="96"/>
                  </a:cubicBezTo>
                  <a:cubicBezTo>
                    <a:pt x="291" y="96"/>
                    <a:pt x="290" y="98"/>
                    <a:pt x="289" y="96"/>
                  </a:cubicBezTo>
                  <a:cubicBezTo>
                    <a:pt x="288" y="96"/>
                    <a:pt x="289" y="94"/>
                    <a:pt x="288" y="93"/>
                  </a:cubicBezTo>
                  <a:cubicBezTo>
                    <a:pt x="288" y="94"/>
                    <a:pt x="288" y="94"/>
                    <a:pt x="288" y="94"/>
                  </a:cubicBezTo>
                  <a:cubicBezTo>
                    <a:pt x="287" y="93"/>
                    <a:pt x="286" y="93"/>
                    <a:pt x="286" y="92"/>
                  </a:cubicBezTo>
                  <a:cubicBezTo>
                    <a:pt x="287" y="92"/>
                    <a:pt x="288" y="92"/>
                    <a:pt x="288" y="93"/>
                  </a:cubicBezTo>
                  <a:cubicBezTo>
                    <a:pt x="289" y="92"/>
                    <a:pt x="289" y="94"/>
                    <a:pt x="289" y="94"/>
                  </a:cubicBezTo>
                  <a:cubicBezTo>
                    <a:pt x="290" y="94"/>
                    <a:pt x="290" y="93"/>
                    <a:pt x="290" y="93"/>
                  </a:cubicBezTo>
                  <a:cubicBezTo>
                    <a:pt x="291" y="92"/>
                    <a:pt x="292" y="93"/>
                    <a:pt x="293" y="91"/>
                  </a:cubicBezTo>
                  <a:cubicBezTo>
                    <a:pt x="294" y="94"/>
                    <a:pt x="297" y="93"/>
                    <a:pt x="298" y="95"/>
                  </a:cubicBezTo>
                  <a:cubicBezTo>
                    <a:pt x="299" y="95"/>
                    <a:pt x="299" y="95"/>
                    <a:pt x="299" y="95"/>
                  </a:cubicBezTo>
                  <a:cubicBezTo>
                    <a:pt x="302" y="96"/>
                    <a:pt x="302" y="96"/>
                    <a:pt x="302" y="96"/>
                  </a:cubicBezTo>
                  <a:cubicBezTo>
                    <a:pt x="302" y="96"/>
                    <a:pt x="303" y="96"/>
                    <a:pt x="303" y="96"/>
                  </a:cubicBezTo>
                  <a:cubicBezTo>
                    <a:pt x="304" y="96"/>
                    <a:pt x="305" y="97"/>
                    <a:pt x="305" y="96"/>
                  </a:cubicBezTo>
                  <a:cubicBezTo>
                    <a:pt x="305" y="98"/>
                    <a:pt x="306" y="97"/>
                    <a:pt x="307" y="98"/>
                  </a:cubicBezTo>
                  <a:cubicBezTo>
                    <a:pt x="308" y="98"/>
                    <a:pt x="309" y="99"/>
                    <a:pt x="309" y="100"/>
                  </a:cubicBezTo>
                  <a:cubicBezTo>
                    <a:pt x="309" y="100"/>
                    <a:pt x="309" y="100"/>
                    <a:pt x="308" y="100"/>
                  </a:cubicBezTo>
                  <a:cubicBezTo>
                    <a:pt x="308" y="100"/>
                    <a:pt x="308" y="101"/>
                    <a:pt x="308" y="101"/>
                  </a:cubicBezTo>
                  <a:cubicBezTo>
                    <a:pt x="308" y="101"/>
                    <a:pt x="309" y="100"/>
                    <a:pt x="309" y="101"/>
                  </a:cubicBezTo>
                  <a:cubicBezTo>
                    <a:pt x="309" y="101"/>
                    <a:pt x="309" y="101"/>
                    <a:pt x="310" y="101"/>
                  </a:cubicBezTo>
                  <a:cubicBezTo>
                    <a:pt x="310" y="101"/>
                    <a:pt x="310" y="102"/>
                    <a:pt x="310" y="101"/>
                  </a:cubicBezTo>
                  <a:cubicBezTo>
                    <a:pt x="311" y="101"/>
                    <a:pt x="312" y="102"/>
                    <a:pt x="312" y="103"/>
                  </a:cubicBezTo>
                  <a:cubicBezTo>
                    <a:pt x="311" y="104"/>
                    <a:pt x="310" y="102"/>
                    <a:pt x="309" y="103"/>
                  </a:cubicBezTo>
                  <a:cubicBezTo>
                    <a:pt x="310" y="103"/>
                    <a:pt x="309" y="105"/>
                    <a:pt x="309" y="103"/>
                  </a:cubicBezTo>
                  <a:cubicBezTo>
                    <a:pt x="309" y="103"/>
                    <a:pt x="309" y="103"/>
                    <a:pt x="308" y="103"/>
                  </a:cubicBezTo>
                  <a:close/>
                  <a:moveTo>
                    <a:pt x="91" y="23"/>
                  </a:moveTo>
                  <a:cubicBezTo>
                    <a:pt x="91" y="24"/>
                    <a:pt x="90" y="24"/>
                    <a:pt x="90" y="24"/>
                  </a:cubicBezTo>
                  <a:cubicBezTo>
                    <a:pt x="89" y="24"/>
                    <a:pt x="89" y="23"/>
                    <a:pt x="90" y="23"/>
                  </a:cubicBezTo>
                  <a:cubicBezTo>
                    <a:pt x="91" y="24"/>
                    <a:pt x="91" y="24"/>
                    <a:pt x="91" y="24"/>
                  </a:cubicBezTo>
                  <a:lnTo>
                    <a:pt x="91" y="23"/>
                  </a:lnTo>
                  <a:close/>
                  <a:moveTo>
                    <a:pt x="83" y="21"/>
                  </a:moveTo>
                  <a:cubicBezTo>
                    <a:pt x="83" y="22"/>
                    <a:pt x="83" y="22"/>
                    <a:pt x="83" y="22"/>
                  </a:cubicBezTo>
                  <a:cubicBezTo>
                    <a:pt x="83" y="21"/>
                    <a:pt x="83" y="21"/>
                    <a:pt x="83" y="21"/>
                  </a:cubicBezTo>
                  <a:close/>
                  <a:moveTo>
                    <a:pt x="82" y="21"/>
                  </a:moveTo>
                  <a:cubicBezTo>
                    <a:pt x="81" y="22"/>
                    <a:pt x="81" y="21"/>
                    <a:pt x="81" y="21"/>
                  </a:cubicBezTo>
                  <a:cubicBezTo>
                    <a:pt x="81" y="20"/>
                    <a:pt x="82" y="21"/>
                    <a:pt x="82" y="21"/>
                  </a:cubicBezTo>
                  <a:close/>
                  <a:moveTo>
                    <a:pt x="260" y="82"/>
                  </a:moveTo>
                  <a:cubicBezTo>
                    <a:pt x="260" y="81"/>
                    <a:pt x="262" y="80"/>
                    <a:pt x="261" y="79"/>
                  </a:cubicBezTo>
                  <a:cubicBezTo>
                    <a:pt x="261" y="78"/>
                    <a:pt x="260" y="80"/>
                    <a:pt x="261" y="78"/>
                  </a:cubicBezTo>
                  <a:cubicBezTo>
                    <a:pt x="266" y="80"/>
                    <a:pt x="270" y="83"/>
                    <a:pt x="275" y="83"/>
                  </a:cubicBezTo>
                  <a:cubicBezTo>
                    <a:pt x="275" y="85"/>
                    <a:pt x="276" y="83"/>
                    <a:pt x="276" y="84"/>
                  </a:cubicBezTo>
                  <a:cubicBezTo>
                    <a:pt x="276" y="84"/>
                    <a:pt x="276" y="85"/>
                    <a:pt x="276" y="85"/>
                  </a:cubicBezTo>
                  <a:cubicBezTo>
                    <a:pt x="277" y="86"/>
                    <a:pt x="278" y="86"/>
                    <a:pt x="279" y="86"/>
                  </a:cubicBezTo>
                  <a:cubicBezTo>
                    <a:pt x="279" y="86"/>
                    <a:pt x="279" y="87"/>
                    <a:pt x="279" y="87"/>
                  </a:cubicBezTo>
                  <a:cubicBezTo>
                    <a:pt x="280" y="88"/>
                    <a:pt x="280" y="88"/>
                    <a:pt x="280" y="88"/>
                  </a:cubicBezTo>
                  <a:cubicBezTo>
                    <a:pt x="280" y="89"/>
                    <a:pt x="281" y="89"/>
                    <a:pt x="280" y="90"/>
                  </a:cubicBezTo>
                  <a:cubicBezTo>
                    <a:pt x="281" y="90"/>
                    <a:pt x="281" y="89"/>
                    <a:pt x="282" y="90"/>
                  </a:cubicBezTo>
                  <a:cubicBezTo>
                    <a:pt x="282" y="90"/>
                    <a:pt x="282" y="90"/>
                    <a:pt x="282" y="91"/>
                  </a:cubicBezTo>
                  <a:cubicBezTo>
                    <a:pt x="282" y="91"/>
                    <a:pt x="283" y="91"/>
                    <a:pt x="283" y="92"/>
                  </a:cubicBezTo>
                  <a:cubicBezTo>
                    <a:pt x="282" y="93"/>
                    <a:pt x="282" y="91"/>
                    <a:pt x="280" y="91"/>
                  </a:cubicBezTo>
                  <a:cubicBezTo>
                    <a:pt x="279" y="92"/>
                    <a:pt x="278" y="91"/>
                    <a:pt x="278" y="90"/>
                  </a:cubicBezTo>
                  <a:cubicBezTo>
                    <a:pt x="275" y="90"/>
                    <a:pt x="272" y="88"/>
                    <a:pt x="269" y="86"/>
                  </a:cubicBezTo>
                  <a:cubicBezTo>
                    <a:pt x="269" y="86"/>
                    <a:pt x="268" y="86"/>
                    <a:pt x="268" y="87"/>
                  </a:cubicBezTo>
                  <a:cubicBezTo>
                    <a:pt x="267" y="87"/>
                    <a:pt x="268" y="86"/>
                    <a:pt x="267" y="85"/>
                  </a:cubicBezTo>
                  <a:cubicBezTo>
                    <a:pt x="267" y="86"/>
                    <a:pt x="267" y="85"/>
                    <a:pt x="267" y="85"/>
                  </a:cubicBezTo>
                  <a:cubicBezTo>
                    <a:pt x="264" y="84"/>
                    <a:pt x="264" y="84"/>
                    <a:pt x="264" y="84"/>
                  </a:cubicBezTo>
                  <a:cubicBezTo>
                    <a:pt x="264" y="84"/>
                    <a:pt x="264" y="83"/>
                    <a:pt x="264" y="83"/>
                  </a:cubicBezTo>
                  <a:cubicBezTo>
                    <a:pt x="262" y="83"/>
                    <a:pt x="261" y="83"/>
                    <a:pt x="260" y="82"/>
                  </a:cubicBezTo>
                  <a:close/>
                  <a:moveTo>
                    <a:pt x="242" y="75"/>
                  </a:moveTo>
                  <a:cubicBezTo>
                    <a:pt x="241" y="74"/>
                    <a:pt x="239" y="73"/>
                    <a:pt x="238" y="74"/>
                  </a:cubicBezTo>
                  <a:cubicBezTo>
                    <a:pt x="237" y="74"/>
                    <a:pt x="238" y="73"/>
                    <a:pt x="237" y="73"/>
                  </a:cubicBezTo>
                  <a:cubicBezTo>
                    <a:pt x="236" y="73"/>
                    <a:pt x="236" y="72"/>
                    <a:pt x="235" y="72"/>
                  </a:cubicBezTo>
                  <a:cubicBezTo>
                    <a:pt x="234" y="71"/>
                    <a:pt x="233" y="72"/>
                    <a:pt x="233" y="71"/>
                  </a:cubicBezTo>
                  <a:cubicBezTo>
                    <a:pt x="234" y="68"/>
                    <a:pt x="234" y="71"/>
                    <a:pt x="235" y="70"/>
                  </a:cubicBezTo>
                  <a:cubicBezTo>
                    <a:pt x="237" y="71"/>
                    <a:pt x="237" y="71"/>
                    <a:pt x="237" y="71"/>
                  </a:cubicBezTo>
                  <a:cubicBezTo>
                    <a:pt x="237" y="71"/>
                    <a:pt x="238" y="71"/>
                    <a:pt x="238" y="71"/>
                  </a:cubicBezTo>
                  <a:cubicBezTo>
                    <a:pt x="239" y="71"/>
                    <a:pt x="239" y="71"/>
                    <a:pt x="239" y="72"/>
                  </a:cubicBezTo>
                  <a:cubicBezTo>
                    <a:pt x="242" y="71"/>
                    <a:pt x="244" y="73"/>
                    <a:pt x="245" y="74"/>
                  </a:cubicBezTo>
                  <a:cubicBezTo>
                    <a:pt x="247" y="75"/>
                    <a:pt x="247" y="73"/>
                    <a:pt x="249" y="74"/>
                  </a:cubicBezTo>
                  <a:cubicBezTo>
                    <a:pt x="248" y="74"/>
                    <a:pt x="248" y="75"/>
                    <a:pt x="248" y="75"/>
                  </a:cubicBezTo>
                  <a:cubicBezTo>
                    <a:pt x="249" y="76"/>
                    <a:pt x="250" y="76"/>
                    <a:pt x="250" y="77"/>
                  </a:cubicBezTo>
                  <a:cubicBezTo>
                    <a:pt x="249" y="78"/>
                    <a:pt x="248" y="77"/>
                    <a:pt x="248" y="76"/>
                  </a:cubicBezTo>
                  <a:cubicBezTo>
                    <a:pt x="248" y="76"/>
                    <a:pt x="248" y="76"/>
                    <a:pt x="248" y="76"/>
                  </a:cubicBezTo>
                  <a:cubicBezTo>
                    <a:pt x="247" y="75"/>
                    <a:pt x="247" y="76"/>
                    <a:pt x="246" y="76"/>
                  </a:cubicBezTo>
                  <a:cubicBezTo>
                    <a:pt x="245" y="75"/>
                    <a:pt x="244" y="75"/>
                    <a:pt x="243" y="75"/>
                  </a:cubicBezTo>
                  <a:cubicBezTo>
                    <a:pt x="242" y="76"/>
                    <a:pt x="244" y="75"/>
                    <a:pt x="243" y="77"/>
                  </a:cubicBezTo>
                  <a:cubicBezTo>
                    <a:pt x="242" y="77"/>
                    <a:pt x="242" y="76"/>
                    <a:pt x="242" y="75"/>
                  </a:cubicBezTo>
                  <a:cubicBezTo>
                    <a:pt x="241" y="77"/>
                    <a:pt x="241" y="74"/>
                    <a:pt x="242" y="75"/>
                  </a:cubicBezTo>
                  <a:cubicBezTo>
                    <a:pt x="242" y="75"/>
                    <a:pt x="242" y="75"/>
                    <a:pt x="242" y="75"/>
                  </a:cubicBezTo>
                  <a:close/>
                  <a:moveTo>
                    <a:pt x="378" y="137"/>
                  </a:moveTo>
                  <a:cubicBezTo>
                    <a:pt x="378" y="138"/>
                    <a:pt x="377" y="138"/>
                    <a:pt x="377" y="138"/>
                  </a:cubicBezTo>
                  <a:cubicBezTo>
                    <a:pt x="377" y="137"/>
                    <a:pt x="378" y="137"/>
                    <a:pt x="378" y="137"/>
                  </a:cubicBezTo>
                  <a:close/>
                  <a:moveTo>
                    <a:pt x="311" y="105"/>
                  </a:moveTo>
                  <a:cubicBezTo>
                    <a:pt x="311" y="105"/>
                    <a:pt x="311" y="105"/>
                    <a:pt x="311" y="105"/>
                  </a:cubicBezTo>
                  <a:cubicBezTo>
                    <a:pt x="311" y="104"/>
                    <a:pt x="311" y="105"/>
                    <a:pt x="311" y="105"/>
                  </a:cubicBezTo>
                  <a:close/>
                  <a:moveTo>
                    <a:pt x="225" y="68"/>
                  </a:moveTo>
                  <a:cubicBezTo>
                    <a:pt x="225" y="68"/>
                    <a:pt x="226" y="67"/>
                    <a:pt x="226" y="67"/>
                  </a:cubicBezTo>
                  <a:cubicBezTo>
                    <a:pt x="226" y="67"/>
                    <a:pt x="226" y="68"/>
                    <a:pt x="226" y="68"/>
                  </a:cubicBezTo>
                  <a:cubicBezTo>
                    <a:pt x="227" y="68"/>
                    <a:pt x="229" y="69"/>
                    <a:pt x="230" y="67"/>
                  </a:cubicBezTo>
                  <a:cubicBezTo>
                    <a:pt x="230" y="67"/>
                    <a:pt x="230" y="68"/>
                    <a:pt x="231" y="67"/>
                  </a:cubicBezTo>
                  <a:cubicBezTo>
                    <a:pt x="231" y="68"/>
                    <a:pt x="231" y="68"/>
                    <a:pt x="230" y="68"/>
                  </a:cubicBezTo>
                  <a:cubicBezTo>
                    <a:pt x="230" y="70"/>
                    <a:pt x="232" y="69"/>
                    <a:pt x="232" y="70"/>
                  </a:cubicBezTo>
                  <a:cubicBezTo>
                    <a:pt x="231" y="72"/>
                    <a:pt x="230" y="70"/>
                    <a:pt x="229" y="70"/>
                  </a:cubicBezTo>
                  <a:cubicBezTo>
                    <a:pt x="229" y="69"/>
                    <a:pt x="229" y="69"/>
                    <a:pt x="229" y="69"/>
                  </a:cubicBezTo>
                  <a:cubicBezTo>
                    <a:pt x="229" y="69"/>
                    <a:pt x="227" y="70"/>
                    <a:pt x="227" y="69"/>
                  </a:cubicBezTo>
                  <a:cubicBezTo>
                    <a:pt x="226" y="70"/>
                    <a:pt x="225" y="69"/>
                    <a:pt x="225" y="68"/>
                  </a:cubicBezTo>
                  <a:close/>
                  <a:moveTo>
                    <a:pt x="223" y="68"/>
                  </a:moveTo>
                  <a:cubicBezTo>
                    <a:pt x="223" y="69"/>
                    <a:pt x="223" y="68"/>
                    <a:pt x="223" y="67"/>
                  </a:cubicBezTo>
                  <a:cubicBezTo>
                    <a:pt x="223" y="67"/>
                    <a:pt x="223" y="68"/>
                    <a:pt x="223" y="68"/>
                  </a:cubicBezTo>
                  <a:close/>
                  <a:moveTo>
                    <a:pt x="97" y="24"/>
                  </a:moveTo>
                  <a:cubicBezTo>
                    <a:pt x="97" y="25"/>
                    <a:pt x="97" y="25"/>
                    <a:pt x="97" y="25"/>
                  </a:cubicBezTo>
                  <a:cubicBezTo>
                    <a:pt x="97" y="25"/>
                    <a:pt x="97" y="24"/>
                    <a:pt x="97" y="24"/>
                  </a:cubicBezTo>
                  <a:close/>
                  <a:moveTo>
                    <a:pt x="90" y="22"/>
                  </a:moveTo>
                  <a:cubicBezTo>
                    <a:pt x="90" y="23"/>
                    <a:pt x="90" y="23"/>
                    <a:pt x="90" y="23"/>
                  </a:cubicBezTo>
                  <a:cubicBezTo>
                    <a:pt x="90" y="22"/>
                    <a:pt x="90" y="22"/>
                    <a:pt x="90" y="22"/>
                  </a:cubicBezTo>
                  <a:close/>
                  <a:moveTo>
                    <a:pt x="378" y="137"/>
                  </a:moveTo>
                  <a:cubicBezTo>
                    <a:pt x="377" y="137"/>
                    <a:pt x="377" y="137"/>
                    <a:pt x="377" y="137"/>
                  </a:cubicBezTo>
                  <a:cubicBezTo>
                    <a:pt x="377" y="136"/>
                    <a:pt x="377" y="137"/>
                    <a:pt x="378" y="137"/>
                  </a:cubicBezTo>
                  <a:close/>
                  <a:moveTo>
                    <a:pt x="372" y="134"/>
                  </a:moveTo>
                  <a:cubicBezTo>
                    <a:pt x="372" y="134"/>
                    <a:pt x="371" y="134"/>
                    <a:pt x="371" y="134"/>
                  </a:cubicBezTo>
                  <a:cubicBezTo>
                    <a:pt x="370" y="133"/>
                    <a:pt x="370" y="133"/>
                    <a:pt x="370" y="133"/>
                  </a:cubicBezTo>
                  <a:cubicBezTo>
                    <a:pt x="371" y="133"/>
                    <a:pt x="371" y="133"/>
                    <a:pt x="371" y="133"/>
                  </a:cubicBezTo>
                  <a:lnTo>
                    <a:pt x="372" y="134"/>
                  </a:lnTo>
                  <a:close/>
                  <a:moveTo>
                    <a:pt x="225" y="68"/>
                  </a:moveTo>
                  <a:cubicBezTo>
                    <a:pt x="224" y="68"/>
                    <a:pt x="224" y="68"/>
                    <a:pt x="224" y="68"/>
                  </a:cubicBezTo>
                  <a:cubicBezTo>
                    <a:pt x="224" y="68"/>
                    <a:pt x="224" y="68"/>
                    <a:pt x="225" y="68"/>
                  </a:cubicBezTo>
                  <a:close/>
                  <a:moveTo>
                    <a:pt x="389" y="143"/>
                  </a:moveTo>
                  <a:cubicBezTo>
                    <a:pt x="388" y="142"/>
                    <a:pt x="388" y="142"/>
                    <a:pt x="388" y="142"/>
                  </a:cubicBezTo>
                  <a:cubicBezTo>
                    <a:pt x="389" y="142"/>
                    <a:pt x="389" y="140"/>
                    <a:pt x="390" y="141"/>
                  </a:cubicBezTo>
                  <a:lnTo>
                    <a:pt x="389" y="143"/>
                  </a:lnTo>
                  <a:close/>
                  <a:moveTo>
                    <a:pt x="363" y="128"/>
                  </a:moveTo>
                  <a:cubicBezTo>
                    <a:pt x="363" y="129"/>
                    <a:pt x="362" y="129"/>
                    <a:pt x="362" y="129"/>
                  </a:cubicBezTo>
                  <a:cubicBezTo>
                    <a:pt x="362" y="128"/>
                    <a:pt x="363" y="128"/>
                    <a:pt x="363" y="128"/>
                  </a:cubicBezTo>
                  <a:close/>
                  <a:moveTo>
                    <a:pt x="260" y="81"/>
                  </a:moveTo>
                  <a:cubicBezTo>
                    <a:pt x="259" y="82"/>
                    <a:pt x="259" y="81"/>
                    <a:pt x="258" y="81"/>
                  </a:cubicBezTo>
                  <a:cubicBezTo>
                    <a:pt x="254" y="79"/>
                    <a:pt x="254" y="79"/>
                    <a:pt x="254" y="79"/>
                  </a:cubicBezTo>
                  <a:cubicBezTo>
                    <a:pt x="253" y="78"/>
                    <a:pt x="253" y="78"/>
                    <a:pt x="253" y="78"/>
                  </a:cubicBezTo>
                  <a:cubicBezTo>
                    <a:pt x="251" y="78"/>
                    <a:pt x="251" y="78"/>
                    <a:pt x="251" y="78"/>
                  </a:cubicBezTo>
                  <a:cubicBezTo>
                    <a:pt x="252" y="77"/>
                    <a:pt x="252" y="78"/>
                    <a:pt x="252" y="77"/>
                  </a:cubicBezTo>
                  <a:cubicBezTo>
                    <a:pt x="254" y="78"/>
                    <a:pt x="254" y="78"/>
                    <a:pt x="254" y="78"/>
                  </a:cubicBezTo>
                  <a:cubicBezTo>
                    <a:pt x="254" y="78"/>
                    <a:pt x="255" y="78"/>
                    <a:pt x="255" y="78"/>
                  </a:cubicBezTo>
                  <a:cubicBezTo>
                    <a:pt x="255" y="78"/>
                    <a:pt x="255" y="79"/>
                    <a:pt x="255" y="78"/>
                  </a:cubicBezTo>
                  <a:cubicBezTo>
                    <a:pt x="259" y="80"/>
                    <a:pt x="259" y="80"/>
                    <a:pt x="259" y="80"/>
                  </a:cubicBezTo>
                  <a:cubicBezTo>
                    <a:pt x="259" y="80"/>
                    <a:pt x="260" y="80"/>
                    <a:pt x="260" y="81"/>
                  </a:cubicBezTo>
                  <a:close/>
                  <a:moveTo>
                    <a:pt x="386" y="138"/>
                  </a:moveTo>
                  <a:cubicBezTo>
                    <a:pt x="386" y="139"/>
                    <a:pt x="386" y="140"/>
                    <a:pt x="387" y="140"/>
                  </a:cubicBezTo>
                  <a:cubicBezTo>
                    <a:pt x="387" y="141"/>
                    <a:pt x="386" y="141"/>
                    <a:pt x="386" y="140"/>
                  </a:cubicBezTo>
                  <a:cubicBezTo>
                    <a:pt x="386" y="140"/>
                    <a:pt x="385" y="140"/>
                    <a:pt x="386" y="138"/>
                  </a:cubicBezTo>
                  <a:close/>
                  <a:moveTo>
                    <a:pt x="376" y="135"/>
                  </a:moveTo>
                  <a:cubicBezTo>
                    <a:pt x="376" y="135"/>
                    <a:pt x="376" y="135"/>
                    <a:pt x="376" y="135"/>
                  </a:cubicBezTo>
                  <a:cubicBezTo>
                    <a:pt x="376" y="135"/>
                    <a:pt x="376" y="134"/>
                    <a:pt x="376" y="135"/>
                  </a:cubicBezTo>
                  <a:close/>
                  <a:moveTo>
                    <a:pt x="368" y="129"/>
                  </a:moveTo>
                  <a:cubicBezTo>
                    <a:pt x="369" y="128"/>
                    <a:pt x="369" y="129"/>
                    <a:pt x="369" y="130"/>
                  </a:cubicBezTo>
                  <a:cubicBezTo>
                    <a:pt x="370" y="130"/>
                    <a:pt x="370" y="129"/>
                    <a:pt x="370" y="130"/>
                  </a:cubicBezTo>
                  <a:cubicBezTo>
                    <a:pt x="370" y="130"/>
                    <a:pt x="371" y="130"/>
                    <a:pt x="371" y="131"/>
                  </a:cubicBezTo>
                  <a:cubicBezTo>
                    <a:pt x="371" y="131"/>
                    <a:pt x="373" y="131"/>
                    <a:pt x="373" y="132"/>
                  </a:cubicBezTo>
                  <a:cubicBezTo>
                    <a:pt x="372" y="133"/>
                    <a:pt x="372" y="132"/>
                    <a:pt x="371" y="132"/>
                  </a:cubicBezTo>
                  <a:cubicBezTo>
                    <a:pt x="369" y="131"/>
                    <a:pt x="369" y="131"/>
                    <a:pt x="369" y="131"/>
                  </a:cubicBezTo>
                  <a:cubicBezTo>
                    <a:pt x="369" y="131"/>
                    <a:pt x="368" y="131"/>
                    <a:pt x="368" y="131"/>
                  </a:cubicBezTo>
                  <a:cubicBezTo>
                    <a:pt x="367" y="131"/>
                    <a:pt x="368" y="130"/>
                    <a:pt x="368" y="129"/>
                  </a:cubicBezTo>
                  <a:close/>
                  <a:moveTo>
                    <a:pt x="327" y="110"/>
                  </a:moveTo>
                  <a:cubicBezTo>
                    <a:pt x="327" y="111"/>
                    <a:pt x="327" y="110"/>
                    <a:pt x="327" y="110"/>
                  </a:cubicBezTo>
                  <a:cubicBezTo>
                    <a:pt x="327" y="109"/>
                    <a:pt x="327" y="110"/>
                    <a:pt x="327" y="110"/>
                  </a:cubicBezTo>
                  <a:close/>
                  <a:moveTo>
                    <a:pt x="381" y="137"/>
                  </a:moveTo>
                  <a:cubicBezTo>
                    <a:pt x="380" y="137"/>
                    <a:pt x="380" y="137"/>
                    <a:pt x="380" y="137"/>
                  </a:cubicBezTo>
                  <a:cubicBezTo>
                    <a:pt x="381" y="135"/>
                    <a:pt x="382" y="138"/>
                    <a:pt x="381" y="137"/>
                  </a:cubicBezTo>
                  <a:close/>
                  <a:moveTo>
                    <a:pt x="380" y="136"/>
                  </a:moveTo>
                  <a:cubicBezTo>
                    <a:pt x="379" y="137"/>
                    <a:pt x="378" y="135"/>
                    <a:pt x="378" y="135"/>
                  </a:cubicBezTo>
                  <a:cubicBezTo>
                    <a:pt x="378" y="134"/>
                    <a:pt x="380" y="135"/>
                    <a:pt x="380" y="136"/>
                  </a:cubicBezTo>
                  <a:close/>
                  <a:moveTo>
                    <a:pt x="374" y="133"/>
                  </a:moveTo>
                  <a:cubicBezTo>
                    <a:pt x="374" y="132"/>
                    <a:pt x="375" y="133"/>
                    <a:pt x="376" y="133"/>
                  </a:cubicBezTo>
                  <a:cubicBezTo>
                    <a:pt x="375" y="134"/>
                    <a:pt x="374" y="134"/>
                    <a:pt x="374" y="133"/>
                  </a:cubicBezTo>
                  <a:close/>
                  <a:moveTo>
                    <a:pt x="361" y="127"/>
                  </a:moveTo>
                  <a:cubicBezTo>
                    <a:pt x="362" y="125"/>
                    <a:pt x="363" y="126"/>
                    <a:pt x="363" y="126"/>
                  </a:cubicBezTo>
                  <a:cubicBezTo>
                    <a:pt x="362" y="127"/>
                    <a:pt x="361" y="127"/>
                    <a:pt x="361" y="127"/>
                  </a:cubicBezTo>
                  <a:close/>
                  <a:moveTo>
                    <a:pt x="422" y="159"/>
                  </a:moveTo>
                  <a:cubicBezTo>
                    <a:pt x="422" y="159"/>
                    <a:pt x="422" y="160"/>
                    <a:pt x="422" y="159"/>
                  </a:cubicBezTo>
                  <a:cubicBezTo>
                    <a:pt x="422" y="159"/>
                    <a:pt x="422" y="159"/>
                    <a:pt x="422" y="159"/>
                  </a:cubicBezTo>
                  <a:close/>
                  <a:moveTo>
                    <a:pt x="421" y="159"/>
                  </a:moveTo>
                  <a:cubicBezTo>
                    <a:pt x="420" y="158"/>
                    <a:pt x="419" y="158"/>
                    <a:pt x="420" y="157"/>
                  </a:cubicBezTo>
                  <a:cubicBezTo>
                    <a:pt x="421" y="157"/>
                    <a:pt x="421" y="157"/>
                    <a:pt x="421" y="159"/>
                  </a:cubicBezTo>
                  <a:close/>
                  <a:moveTo>
                    <a:pt x="226" y="66"/>
                  </a:moveTo>
                  <a:cubicBezTo>
                    <a:pt x="227" y="64"/>
                    <a:pt x="227" y="66"/>
                    <a:pt x="228" y="66"/>
                  </a:cubicBezTo>
                  <a:cubicBezTo>
                    <a:pt x="228" y="68"/>
                    <a:pt x="227" y="66"/>
                    <a:pt x="226" y="66"/>
                  </a:cubicBezTo>
                  <a:close/>
                  <a:moveTo>
                    <a:pt x="221" y="64"/>
                  </a:moveTo>
                  <a:cubicBezTo>
                    <a:pt x="220" y="65"/>
                    <a:pt x="221" y="62"/>
                    <a:pt x="221" y="64"/>
                  </a:cubicBezTo>
                  <a:close/>
                  <a:moveTo>
                    <a:pt x="192" y="53"/>
                  </a:moveTo>
                  <a:cubicBezTo>
                    <a:pt x="190" y="53"/>
                    <a:pt x="190" y="53"/>
                    <a:pt x="190" y="53"/>
                  </a:cubicBezTo>
                  <a:cubicBezTo>
                    <a:pt x="191" y="51"/>
                    <a:pt x="191" y="52"/>
                    <a:pt x="192" y="52"/>
                  </a:cubicBezTo>
                  <a:lnTo>
                    <a:pt x="192" y="53"/>
                  </a:lnTo>
                  <a:close/>
                  <a:moveTo>
                    <a:pt x="88" y="19"/>
                  </a:moveTo>
                  <a:cubicBezTo>
                    <a:pt x="89" y="18"/>
                    <a:pt x="88" y="17"/>
                    <a:pt x="89" y="17"/>
                  </a:cubicBezTo>
                  <a:cubicBezTo>
                    <a:pt x="90" y="17"/>
                    <a:pt x="90" y="18"/>
                    <a:pt x="91" y="17"/>
                  </a:cubicBezTo>
                  <a:cubicBezTo>
                    <a:pt x="91" y="18"/>
                    <a:pt x="91" y="18"/>
                    <a:pt x="92" y="18"/>
                  </a:cubicBezTo>
                  <a:cubicBezTo>
                    <a:pt x="93" y="18"/>
                    <a:pt x="95" y="19"/>
                    <a:pt x="96" y="19"/>
                  </a:cubicBezTo>
                  <a:cubicBezTo>
                    <a:pt x="96" y="19"/>
                    <a:pt x="95" y="20"/>
                    <a:pt x="95" y="20"/>
                  </a:cubicBezTo>
                  <a:cubicBezTo>
                    <a:pt x="95" y="20"/>
                    <a:pt x="95" y="19"/>
                    <a:pt x="95" y="19"/>
                  </a:cubicBezTo>
                  <a:cubicBezTo>
                    <a:pt x="94" y="19"/>
                    <a:pt x="93" y="20"/>
                    <a:pt x="93" y="19"/>
                  </a:cubicBezTo>
                  <a:cubicBezTo>
                    <a:pt x="92" y="20"/>
                    <a:pt x="91" y="18"/>
                    <a:pt x="90" y="19"/>
                  </a:cubicBezTo>
                  <a:cubicBezTo>
                    <a:pt x="89" y="19"/>
                    <a:pt x="90" y="19"/>
                    <a:pt x="90" y="18"/>
                  </a:cubicBezTo>
                  <a:cubicBezTo>
                    <a:pt x="89" y="18"/>
                    <a:pt x="89" y="18"/>
                    <a:pt x="89" y="18"/>
                  </a:cubicBezTo>
                  <a:cubicBezTo>
                    <a:pt x="89" y="19"/>
                    <a:pt x="88" y="19"/>
                    <a:pt x="88" y="19"/>
                  </a:cubicBezTo>
                  <a:close/>
                  <a:moveTo>
                    <a:pt x="310" y="100"/>
                  </a:moveTo>
                  <a:cubicBezTo>
                    <a:pt x="311" y="99"/>
                    <a:pt x="311" y="100"/>
                    <a:pt x="312" y="100"/>
                  </a:cubicBezTo>
                  <a:cubicBezTo>
                    <a:pt x="311" y="101"/>
                    <a:pt x="311" y="101"/>
                    <a:pt x="310" y="100"/>
                  </a:cubicBezTo>
                  <a:close/>
                  <a:moveTo>
                    <a:pt x="259" y="78"/>
                  </a:moveTo>
                  <a:cubicBezTo>
                    <a:pt x="260" y="78"/>
                    <a:pt x="259" y="79"/>
                    <a:pt x="259" y="78"/>
                  </a:cubicBezTo>
                  <a:cubicBezTo>
                    <a:pt x="259" y="78"/>
                    <a:pt x="259" y="78"/>
                    <a:pt x="259" y="78"/>
                  </a:cubicBezTo>
                  <a:close/>
                  <a:moveTo>
                    <a:pt x="258" y="77"/>
                  </a:moveTo>
                  <a:cubicBezTo>
                    <a:pt x="257" y="78"/>
                    <a:pt x="255" y="77"/>
                    <a:pt x="257" y="76"/>
                  </a:cubicBezTo>
                  <a:cubicBezTo>
                    <a:pt x="258" y="76"/>
                    <a:pt x="257" y="77"/>
                    <a:pt x="258" y="77"/>
                  </a:cubicBezTo>
                  <a:close/>
                  <a:moveTo>
                    <a:pt x="202" y="56"/>
                  </a:moveTo>
                  <a:cubicBezTo>
                    <a:pt x="201" y="56"/>
                    <a:pt x="201" y="56"/>
                    <a:pt x="201" y="56"/>
                  </a:cubicBezTo>
                  <a:cubicBezTo>
                    <a:pt x="202" y="55"/>
                    <a:pt x="202" y="55"/>
                    <a:pt x="202" y="55"/>
                  </a:cubicBezTo>
                  <a:cubicBezTo>
                    <a:pt x="202" y="55"/>
                    <a:pt x="202" y="55"/>
                    <a:pt x="202" y="55"/>
                  </a:cubicBezTo>
                  <a:lnTo>
                    <a:pt x="202" y="56"/>
                  </a:lnTo>
                  <a:close/>
                  <a:moveTo>
                    <a:pt x="196" y="53"/>
                  </a:moveTo>
                  <a:cubicBezTo>
                    <a:pt x="195" y="54"/>
                    <a:pt x="195" y="54"/>
                    <a:pt x="195" y="54"/>
                  </a:cubicBezTo>
                  <a:cubicBezTo>
                    <a:pt x="195" y="53"/>
                    <a:pt x="195" y="54"/>
                    <a:pt x="196" y="53"/>
                  </a:cubicBezTo>
                  <a:close/>
                  <a:moveTo>
                    <a:pt x="193" y="53"/>
                  </a:moveTo>
                  <a:cubicBezTo>
                    <a:pt x="193" y="53"/>
                    <a:pt x="193" y="53"/>
                    <a:pt x="193" y="53"/>
                  </a:cubicBezTo>
                  <a:cubicBezTo>
                    <a:pt x="193" y="52"/>
                    <a:pt x="193" y="53"/>
                    <a:pt x="193" y="53"/>
                  </a:cubicBezTo>
                  <a:close/>
                  <a:moveTo>
                    <a:pt x="214" y="60"/>
                  </a:moveTo>
                  <a:cubicBezTo>
                    <a:pt x="214" y="60"/>
                    <a:pt x="213" y="60"/>
                    <a:pt x="213" y="60"/>
                  </a:cubicBezTo>
                  <a:cubicBezTo>
                    <a:pt x="213" y="59"/>
                    <a:pt x="214" y="60"/>
                    <a:pt x="214" y="60"/>
                  </a:cubicBezTo>
                  <a:close/>
                  <a:moveTo>
                    <a:pt x="267" y="79"/>
                  </a:moveTo>
                  <a:cubicBezTo>
                    <a:pt x="266" y="80"/>
                    <a:pt x="266" y="79"/>
                    <a:pt x="266" y="79"/>
                  </a:cubicBezTo>
                  <a:cubicBezTo>
                    <a:pt x="266" y="79"/>
                    <a:pt x="266" y="79"/>
                    <a:pt x="267" y="79"/>
                  </a:cubicBezTo>
                  <a:close/>
                  <a:moveTo>
                    <a:pt x="270" y="80"/>
                  </a:moveTo>
                  <a:cubicBezTo>
                    <a:pt x="270" y="80"/>
                    <a:pt x="269" y="80"/>
                    <a:pt x="269" y="80"/>
                  </a:cubicBezTo>
                  <a:cubicBezTo>
                    <a:pt x="269" y="80"/>
                    <a:pt x="270" y="80"/>
                    <a:pt x="270" y="80"/>
                  </a:cubicBezTo>
                  <a:close/>
                  <a:moveTo>
                    <a:pt x="294" y="89"/>
                  </a:moveTo>
                  <a:cubicBezTo>
                    <a:pt x="294" y="90"/>
                    <a:pt x="293" y="89"/>
                    <a:pt x="294" y="89"/>
                  </a:cubicBezTo>
                  <a:cubicBezTo>
                    <a:pt x="294" y="89"/>
                    <a:pt x="294" y="88"/>
                    <a:pt x="294" y="89"/>
                  </a:cubicBezTo>
                  <a:close/>
                  <a:moveTo>
                    <a:pt x="273" y="80"/>
                  </a:moveTo>
                  <a:cubicBezTo>
                    <a:pt x="272" y="81"/>
                    <a:pt x="271" y="80"/>
                    <a:pt x="271" y="79"/>
                  </a:cubicBezTo>
                  <a:cubicBezTo>
                    <a:pt x="272" y="78"/>
                    <a:pt x="272" y="80"/>
                    <a:pt x="273" y="80"/>
                  </a:cubicBezTo>
                  <a:close/>
                  <a:moveTo>
                    <a:pt x="268" y="79"/>
                  </a:moveTo>
                  <a:cubicBezTo>
                    <a:pt x="269" y="78"/>
                    <a:pt x="269" y="78"/>
                    <a:pt x="270" y="78"/>
                  </a:cubicBezTo>
                  <a:cubicBezTo>
                    <a:pt x="269" y="80"/>
                    <a:pt x="269" y="79"/>
                    <a:pt x="268" y="79"/>
                  </a:cubicBezTo>
                  <a:close/>
                  <a:moveTo>
                    <a:pt x="267" y="78"/>
                  </a:moveTo>
                  <a:cubicBezTo>
                    <a:pt x="267" y="78"/>
                    <a:pt x="267" y="78"/>
                    <a:pt x="267" y="78"/>
                  </a:cubicBezTo>
                  <a:cubicBezTo>
                    <a:pt x="267" y="77"/>
                    <a:pt x="268" y="77"/>
                    <a:pt x="267" y="78"/>
                  </a:cubicBezTo>
                  <a:close/>
                  <a:moveTo>
                    <a:pt x="99" y="13"/>
                  </a:moveTo>
                  <a:cubicBezTo>
                    <a:pt x="99" y="14"/>
                    <a:pt x="98" y="14"/>
                    <a:pt x="98" y="14"/>
                  </a:cubicBezTo>
                  <a:cubicBezTo>
                    <a:pt x="98" y="14"/>
                    <a:pt x="99" y="13"/>
                    <a:pt x="99" y="13"/>
                  </a:cubicBezTo>
                  <a:close/>
                  <a:moveTo>
                    <a:pt x="104" y="10"/>
                  </a:moveTo>
                  <a:cubicBezTo>
                    <a:pt x="104" y="11"/>
                    <a:pt x="104" y="10"/>
                    <a:pt x="104" y="9"/>
                  </a:cubicBezTo>
                  <a:cubicBezTo>
                    <a:pt x="105" y="9"/>
                    <a:pt x="104" y="10"/>
                    <a:pt x="104" y="10"/>
                  </a:cubicBezTo>
                  <a:close/>
                  <a:moveTo>
                    <a:pt x="103" y="10"/>
                  </a:moveTo>
                  <a:cubicBezTo>
                    <a:pt x="102" y="10"/>
                    <a:pt x="102" y="10"/>
                    <a:pt x="102" y="10"/>
                  </a:cubicBezTo>
                  <a:cubicBezTo>
                    <a:pt x="103" y="9"/>
                    <a:pt x="103" y="9"/>
                    <a:pt x="103" y="9"/>
                  </a:cubicBezTo>
                  <a:cubicBezTo>
                    <a:pt x="103" y="9"/>
                    <a:pt x="103" y="9"/>
                    <a:pt x="103" y="9"/>
                  </a:cubicBezTo>
                  <a:lnTo>
                    <a:pt x="103" y="10"/>
                  </a:lnTo>
                  <a:close/>
                  <a:moveTo>
                    <a:pt x="100" y="9"/>
                  </a:moveTo>
                  <a:cubicBezTo>
                    <a:pt x="101" y="9"/>
                    <a:pt x="102" y="9"/>
                    <a:pt x="102" y="9"/>
                  </a:cubicBezTo>
                  <a:cubicBezTo>
                    <a:pt x="102" y="10"/>
                    <a:pt x="101" y="10"/>
                    <a:pt x="100" y="9"/>
                  </a:cubicBezTo>
                  <a:close/>
                  <a:moveTo>
                    <a:pt x="393" y="120"/>
                  </a:moveTo>
                  <a:cubicBezTo>
                    <a:pt x="393" y="119"/>
                    <a:pt x="393" y="118"/>
                    <a:pt x="392" y="118"/>
                  </a:cubicBezTo>
                  <a:cubicBezTo>
                    <a:pt x="393" y="117"/>
                    <a:pt x="395" y="118"/>
                    <a:pt x="393" y="120"/>
                  </a:cubicBezTo>
                  <a:close/>
                  <a:moveTo>
                    <a:pt x="381" y="113"/>
                  </a:moveTo>
                  <a:cubicBezTo>
                    <a:pt x="381" y="113"/>
                    <a:pt x="381" y="112"/>
                    <a:pt x="381" y="112"/>
                  </a:cubicBezTo>
                  <a:cubicBezTo>
                    <a:pt x="381" y="112"/>
                    <a:pt x="381" y="112"/>
                    <a:pt x="381" y="112"/>
                  </a:cubicBezTo>
                  <a:cubicBezTo>
                    <a:pt x="382" y="112"/>
                    <a:pt x="381" y="111"/>
                    <a:pt x="381" y="111"/>
                  </a:cubicBezTo>
                  <a:cubicBezTo>
                    <a:pt x="382" y="110"/>
                    <a:pt x="382" y="112"/>
                    <a:pt x="383" y="111"/>
                  </a:cubicBezTo>
                  <a:cubicBezTo>
                    <a:pt x="382" y="112"/>
                    <a:pt x="382" y="112"/>
                    <a:pt x="381" y="113"/>
                  </a:cubicBezTo>
                  <a:close/>
                  <a:moveTo>
                    <a:pt x="363" y="103"/>
                  </a:moveTo>
                  <a:cubicBezTo>
                    <a:pt x="363" y="104"/>
                    <a:pt x="363" y="104"/>
                    <a:pt x="363" y="104"/>
                  </a:cubicBezTo>
                  <a:cubicBezTo>
                    <a:pt x="363" y="103"/>
                    <a:pt x="363" y="103"/>
                    <a:pt x="363" y="103"/>
                  </a:cubicBezTo>
                  <a:close/>
                  <a:moveTo>
                    <a:pt x="362" y="103"/>
                  </a:moveTo>
                  <a:cubicBezTo>
                    <a:pt x="361" y="104"/>
                    <a:pt x="360" y="102"/>
                    <a:pt x="359" y="102"/>
                  </a:cubicBezTo>
                  <a:cubicBezTo>
                    <a:pt x="359" y="100"/>
                    <a:pt x="360" y="101"/>
                    <a:pt x="360" y="102"/>
                  </a:cubicBezTo>
                  <a:cubicBezTo>
                    <a:pt x="360" y="102"/>
                    <a:pt x="361" y="102"/>
                    <a:pt x="361" y="102"/>
                  </a:cubicBezTo>
                  <a:cubicBezTo>
                    <a:pt x="362" y="100"/>
                    <a:pt x="360" y="100"/>
                    <a:pt x="360" y="100"/>
                  </a:cubicBezTo>
                  <a:cubicBezTo>
                    <a:pt x="357" y="99"/>
                    <a:pt x="357" y="99"/>
                    <a:pt x="357" y="99"/>
                  </a:cubicBezTo>
                  <a:cubicBezTo>
                    <a:pt x="356" y="98"/>
                    <a:pt x="356" y="100"/>
                    <a:pt x="356" y="100"/>
                  </a:cubicBezTo>
                  <a:cubicBezTo>
                    <a:pt x="354" y="100"/>
                    <a:pt x="355" y="99"/>
                    <a:pt x="353" y="98"/>
                  </a:cubicBezTo>
                  <a:cubicBezTo>
                    <a:pt x="353" y="98"/>
                    <a:pt x="352" y="99"/>
                    <a:pt x="352" y="99"/>
                  </a:cubicBezTo>
                  <a:cubicBezTo>
                    <a:pt x="352" y="98"/>
                    <a:pt x="352" y="98"/>
                    <a:pt x="351" y="98"/>
                  </a:cubicBezTo>
                  <a:cubicBezTo>
                    <a:pt x="351" y="97"/>
                    <a:pt x="352" y="97"/>
                    <a:pt x="352" y="97"/>
                  </a:cubicBezTo>
                  <a:cubicBezTo>
                    <a:pt x="353" y="97"/>
                    <a:pt x="352" y="95"/>
                    <a:pt x="351" y="96"/>
                  </a:cubicBezTo>
                  <a:cubicBezTo>
                    <a:pt x="351" y="96"/>
                    <a:pt x="350" y="98"/>
                    <a:pt x="350" y="97"/>
                  </a:cubicBezTo>
                  <a:cubicBezTo>
                    <a:pt x="351" y="96"/>
                    <a:pt x="349" y="96"/>
                    <a:pt x="350" y="95"/>
                  </a:cubicBezTo>
                  <a:cubicBezTo>
                    <a:pt x="349" y="94"/>
                    <a:pt x="349" y="96"/>
                    <a:pt x="348" y="96"/>
                  </a:cubicBezTo>
                  <a:cubicBezTo>
                    <a:pt x="347" y="96"/>
                    <a:pt x="349" y="94"/>
                    <a:pt x="348" y="94"/>
                  </a:cubicBezTo>
                  <a:cubicBezTo>
                    <a:pt x="346" y="94"/>
                    <a:pt x="345" y="92"/>
                    <a:pt x="344" y="92"/>
                  </a:cubicBezTo>
                  <a:cubicBezTo>
                    <a:pt x="343" y="94"/>
                    <a:pt x="346" y="93"/>
                    <a:pt x="345" y="95"/>
                  </a:cubicBezTo>
                  <a:cubicBezTo>
                    <a:pt x="344" y="94"/>
                    <a:pt x="342" y="94"/>
                    <a:pt x="340" y="93"/>
                  </a:cubicBezTo>
                  <a:cubicBezTo>
                    <a:pt x="341" y="92"/>
                    <a:pt x="341" y="92"/>
                    <a:pt x="341" y="91"/>
                  </a:cubicBezTo>
                  <a:cubicBezTo>
                    <a:pt x="340" y="90"/>
                    <a:pt x="339" y="90"/>
                    <a:pt x="337" y="89"/>
                  </a:cubicBezTo>
                  <a:cubicBezTo>
                    <a:pt x="337" y="89"/>
                    <a:pt x="336" y="92"/>
                    <a:pt x="336" y="90"/>
                  </a:cubicBezTo>
                  <a:cubicBezTo>
                    <a:pt x="335" y="90"/>
                    <a:pt x="336" y="90"/>
                    <a:pt x="337" y="88"/>
                  </a:cubicBezTo>
                  <a:cubicBezTo>
                    <a:pt x="335" y="88"/>
                    <a:pt x="334" y="86"/>
                    <a:pt x="333" y="87"/>
                  </a:cubicBezTo>
                  <a:cubicBezTo>
                    <a:pt x="333" y="85"/>
                    <a:pt x="334" y="86"/>
                    <a:pt x="335" y="86"/>
                  </a:cubicBezTo>
                  <a:cubicBezTo>
                    <a:pt x="336" y="87"/>
                    <a:pt x="336" y="87"/>
                    <a:pt x="336" y="87"/>
                  </a:cubicBezTo>
                  <a:cubicBezTo>
                    <a:pt x="337" y="87"/>
                    <a:pt x="337" y="87"/>
                    <a:pt x="338" y="87"/>
                  </a:cubicBezTo>
                  <a:cubicBezTo>
                    <a:pt x="338" y="87"/>
                    <a:pt x="338" y="88"/>
                    <a:pt x="338" y="88"/>
                  </a:cubicBezTo>
                  <a:cubicBezTo>
                    <a:pt x="340" y="88"/>
                    <a:pt x="341" y="90"/>
                    <a:pt x="343" y="90"/>
                  </a:cubicBezTo>
                  <a:cubicBezTo>
                    <a:pt x="343" y="90"/>
                    <a:pt x="344" y="90"/>
                    <a:pt x="343" y="90"/>
                  </a:cubicBezTo>
                  <a:cubicBezTo>
                    <a:pt x="344" y="90"/>
                    <a:pt x="344" y="91"/>
                    <a:pt x="344" y="91"/>
                  </a:cubicBezTo>
                  <a:cubicBezTo>
                    <a:pt x="345" y="91"/>
                    <a:pt x="345" y="91"/>
                    <a:pt x="346" y="91"/>
                  </a:cubicBezTo>
                  <a:cubicBezTo>
                    <a:pt x="346" y="91"/>
                    <a:pt x="346" y="92"/>
                    <a:pt x="346" y="92"/>
                  </a:cubicBezTo>
                  <a:cubicBezTo>
                    <a:pt x="348" y="93"/>
                    <a:pt x="349" y="93"/>
                    <a:pt x="350" y="94"/>
                  </a:cubicBezTo>
                  <a:cubicBezTo>
                    <a:pt x="351" y="94"/>
                    <a:pt x="351" y="94"/>
                    <a:pt x="351" y="94"/>
                  </a:cubicBezTo>
                  <a:cubicBezTo>
                    <a:pt x="352" y="94"/>
                    <a:pt x="352" y="95"/>
                    <a:pt x="352" y="95"/>
                  </a:cubicBezTo>
                  <a:cubicBezTo>
                    <a:pt x="352" y="95"/>
                    <a:pt x="352" y="94"/>
                    <a:pt x="353" y="94"/>
                  </a:cubicBezTo>
                  <a:cubicBezTo>
                    <a:pt x="353" y="94"/>
                    <a:pt x="353" y="95"/>
                    <a:pt x="354" y="96"/>
                  </a:cubicBezTo>
                  <a:cubicBezTo>
                    <a:pt x="354" y="96"/>
                    <a:pt x="356" y="97"/>
                    <a:pt x="357" y="97"/>
                  </a:cubicBezTo>
                  <a:cubicBezTo>
                    <a:pt x="357" y="97"/>
                    <a:pt x="357" y="97"/>
                    <a:pt x="358" y="97"/>
                  </a:cubicBezTo>
                  <a:cubicBezTo>
                    <a:pt x="359" y="97"/>
                    <a:pt x="359" y="99"/>
                    <a:pt x="361" y="99"/>
                  </a:cubicBezTo>
                  <a:cubicBezTo>
                    <a:pt x="361" y="99"/>
                    <a:pt x="362" y="100"/>
                    <a:pt x="362" y="99"/>
                  </a:cubicBezTo>
                  <a:cubicBezTo>
                    <a:pt x="362" y="99"/>
                    <a:pt x="362" y="99"/>
                    <a:pt x="363" y="100"/>
                  </a:cubicBezTo>
                  <a:cubicBezTo>
                    <a:pt x="363" y="100"/>
                    <a:pt x="364" y="100"/>
                    <a:pt x="364" y="101"/>
                  </a:cubicBezTo>
                  <a:cubicBezTo>
                    <a:pt x="364" y="101"/>
                    <a:pt x="365" y="101"/>
                    <a:pt x="365" y="101"/>
                  </a:cubicBezTo>
                  <a:cubicBezTo>
                    <a:pt x="365" y="102"/>
                    <a:pt x="368" y="102"/>
                    <a:pt x="368" y="103"/>
                  </a:cubicBezTo>
                  <a:cubicBezTo>
                    <a:pt x="369" y="103"/>
                    <a:pt x="370" y="103"/>
                    <a:pt x="371" y="104"/>
                  </a:cubicBezTo>
                  <a:cubicBezTo>
                    <a:pt x="371" y="104"/>
                    <a:pt x="371" y="105"/>
                    <a:pt x="371" y="105"/>
                  </a:cubicBezTo>
                  <a:cubicBezTo>
                    <a:pt x="373" y="106"/>
                    <a:pt x="373" y="106"/>
                    <a:pt x="373" y="106"/>
                  </a:cubicBezTo>
                  <a:cubicBezTo>
                    <a:pt x="373" y="106"/>
                    <a:pt x="374" y="106"/>
                    <a:pt x="374" y="106"/>
                  </a:cubicBezTo>
                  <a:cubicBezTo>
                    <a:pt x="374" y="106"/>
                    <a:pt x="375" y="108"/>
                    <a:pt x="376" y="107"/>
                  </a:cubicBezTo>
                  <a:cubicBezTo>
                    <a:pt x="377" y="108"/>
                    <a:pt x="379" y="109"/>
                    <a:pt x="381" y="110"/>
                  </a:cubicBezTo>
                  <a:cubicBezTo>
                    <a:pt x="380" y="111"/>
                    <a:pt x="380" y="111"/>
                    <a:pt x="380" y="110"/>
                  </a:cubicBezTo>
                  <a:cubicBezTo>
                    <a:pt x="379" y="110"/>
                    <a:pt x="379" y="110"/>
                    <a:pt x="379" y="111"/>
                  </a:cubicBezTo>
                  <a:cubicBezTo>
                    <a:pt x="378" y="109"/>
                    <a:pt x="375" y="108"/>
                    <a:pt x="373" y="107"/>
                  </a:cubicBezTo>
                  <a:cubicBezTo>
                    <a:pt x="372" y="106"/>
                    <a:pt x="372" y="108"/>
                    <a:pt x="372" y="107"/>
                  </a:cubicBezTo>
                  <a:cubicBezTo>
                    <a:pt x="371" y="107"/>
                    <a:pt x="371" y="107"/>
                    <a:pt x="372" y="106"/>
                  </a:cubicBezTo>
                  <a:cubicBezTo>
                    <a:pt x="371" y="106"/>
                    <a:pt x="371" y="106"/>
                    <a:pt x="371" y="106"/>
                  </a:cubicBezTo>
                  <a:cubicBezTo>
                    <a:pt x="370" y="105"/>
                    <a:pt x="370" y="105"/>
                    <a:pt x="370" y="105"/>
                  </a:cubicBezTo>
                  <a:cubicBezTo>
                    <a:pt x="369" y="105"/>
                    <a:pt x="367" y="104"/>
                    <a:pt x="366" y="103"/>
                  </a:cubicBezTo>
                  <a:cubicBezTo>
                    <a:pt x="364" y="102"/>
                    <a:pt x="363" y="103"/>
                    <a:pt x="362" y="101"/>
                  </a:cubicBezTo>
                  <a:cubicBezTo>
                    <a:pt x="362" y="102"/>
                    <a:pt x="362" y="102"/>
                    <a:pt x="362" y="103"/>
                  </a:cubicBezTo>
                  <a:close/>
                  <a:moveTo>
                    <a:pt x="305" y="77"/>
                  </a:moveTo>
                  <a:cubicBezTo>
                    <a:pt x="305" y="76"/>
                    <a:pt x="306" y="75"/>
                    <a:pt x="306" y="74"/>
                  </a:cubicBezTo>
                  <a:cubicBezTo>
                    <a:pt x="306" y="75"/>
                    <a:pt x="306" y="76"/>
                    <a:pt x="306" y="76"/>
                  </a:cubicBezTo>
                  <a:cubicBezTo>
                    <a:pt x="306" y="76"/>
                    <a:pt x="306" y="76"/>
                    <a:pt x="305" y="77"/>
                  </a:cubicBezTo>
                  <a:close/>
                  <a:moveTo>
                    <a:pt x="304" y="75"/>
                  </a:moveTo>
                  <a:cubicBezTo>
                    <a:pt x="304" y="76"/>
                    <a:pt x="304" y="75"/>
                    <a:pt x="304" y="75"/>
                  </a:cubicBezTo>
                  <a:cubicBezTo>
                    <a:pt x="304" y="75"/>
                    <a:pt x="304" y="75"/>
                    <a:pt x="304" y="75"/>
                  </a:cubicBezTo>
                  <a:close/>
                  <a:moveTo>
                    <a:pt x="364" y="103"/>
                  </a:moveTo>
                  <a:cubicBezTo>
                    <a:pt x="364" y="104"/>
                    <a:pt x="364" y="104"/>
                    <a:pt x="364" y="104"/>
                  </a:cubicBezTo>
                  <a:cubicBezTo>
                    <a:pt x="364" y="103"/>
                    <a:pt x="364" y="103"/>
                    <a:pt x="364" y="103"/>
                  </a:cubicBezTo>
                  <a:close/>
                  <a:moveTo>
                    <a:pt x="340" y="91"/>
                  </a:moveTo>
                  <a:cubicBezTo>
                    <a:pt x="340" y="92"/>
                    <a:pt x="340" y="92"/>
                    <a:pt x="339" y="92"/>
                  </a:cubicBezTo>
                  <a:cubicBezTo>
                    <a:pt x="339" y="91"/>
                    <a:pt x="339" y="91"/>
                    <a:pt x="339" y="91"/>
                  </a:cubicBezTo>
                  <a:cubicBezTo>
                    <a:pt x="339" y="91"/>
                    <a:pt x="339" y="91"/>
                    <a:pt x="339" y="91"/>
                  </a:cubicBezTo>
                  <a:lnTo>
                    <a:pt x="340" y="91"/>
                  </a:lnTo>
                  <a:close/>
                  <a:moveTo>
                    <a:pt x="309" y="77"/>
                  </a:moveTo>
                  <a:cubicBezTo>
                    <a:pt x="309" y="78"/>
                    <a:pt x="308" y="77"/>
                    <a:pt x="307" y="77"/>
                  </a:cubicBezTo>
                  <a:cubicBezTo>
                    <a:pt x="306" y="76"/>
                    <a:pt x="307" y="76"/>
                    <a:pt x="308" y="77"/>
                  </a:cubicBezTo>
                  <a:cubicBezTo>
                    <a:pt x="308" y="77"/>
                    <a:pt x="309" y="76"/>
                    <a:pt x="309" y="77"/>
                  </a:cubicBezTo>
                  <a:close/>
                  <a:moveTo>
                    <a:pt x="535" y="211"/>
                  </a:moveTo>
                  <a:cubicBezTo>
                    <a:pt x="535" y="211"/>
                    <a:pt x="535" y="211"/>
                    <a:pt x="535" y="211"/>
                  </a:cubicBezTo>
                  <a:cubicBezTo>
                    <a:pt x="535" y="211"/>
                    <a:pt x="535" y="210"/>
                    <a:pt x="535" y="211"/>
                  </a:cubicBezTo>
                  <a:close/>
                  <a:moveTo>
                    <a:pt x="389" y="116"/>
                  </a:moveTo>
                  <a:cubicBezTo>
                    <a:pt x="389" y="116"/>
                    <a:pt x="389" y="116"/>
                    <a:pt x="389" y="115"/>
                  </a:cubicBezTo>
                  <a:cubicBezTo>
                    <a:pt x="389" y="115"/>
                    <a:pt x="389" y="115"/>
                    <a:pt x="389" y="116"/>
                  </a:cubicBezTo>
                  <a:close/>
                  <a:moveTo>
                    <a:pt x="388" y="114"/>
                  </a:moveTo>
                  <a:cubicBezTo>
                    <a:pt x="388" y="115"/>
                    <a:pt x="387" y="114"/>
                    <a:pt x="387" y="115"/>
                  </a:cubicBezTo>
                  <a:cubicBezTo>
                    <a:pt x="386" y="115"/>
                    <a:pt x="386" y="114"/>
                    <a:pt x="386" y="114"/>
                  </a:cubicBezTo>
                  <a:cubicBezTo>
                    <a:pt x="385" y="113"/>
                    <a:pt x="385" y="113"/>
                    <a:pt x="385" y="113"/>
                  </a:cubicBezTo>
                  <a:cubicBezTo>
                    <a:pt x="384" y="112"/>
                    <a:pt x="385" y="113"/>
                    <a:pt x="385" y="113"/>
                  </a:cubicBezTo>
                  <a:lnTo>
                    <a:pt x="388" y="114"/>
                  </a:lnTo>
                  <a:close/>
                  <a:moveTo>
                    <a:pt x="303" y="74"/>
                  </a:moveTo>
                  <a:cubicBezTo>
                    <a:pt x="301" y="74"/>
                    <a:pt x="303" y="72"/>
                    <a:pt x="303" y="74"/>
                  </a:cubicBezTo>
                  <a:cubicBezTo>
                    <a:pt x="303" y="74"/>
                    <a:pt x="303" y="74"/>
                    <a:pt x="303" y="74"/>
                  </a:cubicBezTo>
                  <a:close/>
                  <a:moveTo>
                    <a:pt x="300" y="73"/>
                  </a:moveTo>
                  <a:cubicBezTo>
                    <a:pt x="300" y="73"/>
                    <a:pt x="300" y="73"/>
                    <a:pt x="300" y="73"/>
                  </a:cubicBezTo>
                  <a:cubicBezTo>
                    <a:pt x="300" y="73"/>
                    <a:pt x="300" y="72"/>
                    <a:pt x="300" y="73"/>
                  </a:cubicBezTo>
                  <a:close/>
                  <a:moveTo>
                    <a:pt x="280" y="64"/>
                  </a:moveTo>
                  <a:cubicBezTo>
                    <a:pt x="280" y="64"/>
                    <a:pt x="280" y="65"/>
                    <a:pt x="280" y="65"/>
                  </a:cubicBezTo>
                  <a:cubicBezTo>
                    <a:pt x="280" y="64"/>
                    <a:pt x="280" y="64"/>
                    <a:pt x="280" y="64"/>
                  </a:cubicBezTo>
                  <a:close/>
                  <a:moveTo>
                    <a:pt x="383" y="112"/>
                  </a:moveTo>
                  <a:cubicBezTo>
                    <a:pt x="383" y="112"/>
                    <a:pt x="383" y="112"/>
                    <a:pt x="383" y="112"/>
                  </a:cubicBezTo>
                  <a:cubicBezTo>
                    <a:pt x="384" y="111"/>
                    <a:pt x="385" y="113"/>
                    <a:pt x="383" y="112"/>
                  </a:cubicBezTo>
                  <a:close/>
                  <a:moveTo>
                    <a:pt x="308" y="76"/>
                  </a:moveTo>
                  <a:cubicBezTo>
                    <a:pt x="308" y="76"/>
                    <a:pt x="306" y="76"/>
                    <a:pt x="307" y="75"/>
                  </a:cubicBezTo>
                  <a:cubicBezTo>
                    <a:pt x="308" y="75"/>
                    <a:pt x="308" y="75"/>
                    <a:pt x="308" y="76"/>
                  </a:cubicBezTo>
                  <a:close/>
                  <a:moveTo>
                    <a:pt x="302" y="73"/>
                  </a:moveTo>
                  <a:cubicBezTo>
                    <a:pt x="302" y="73"/>
                    <a:pt x="301" y="73"/>
                    <a:pt x="301" y="73"/>
                  </a:cubicBezTo>
                  <a:cubicBezTo>
                    <a:pt x="301" y="73"/>
                    <a:pt x="302" y="72"/>
                    <a:pt x="302" y="73"/>
                  </a:cubicBezTo>
                  <a:close/>
                  <a:moveTo>
                    <a:pt x="304" y="73"/>
                  </a:moveTo>
                  <a:cubicBezTo>
                    <a:pt x="304" y="74"/>
                    <a:pt x="304" y="73"/>
                    <a:pt x="304" y="73"/>
                  </a:cubicBezTo>
                  <a:cubicBezTo>
                    <a:pt x="304" y="72"/>
                    <a:pt x="304" y="73"/>
                    <a:pt x="304" y="73"/>
                  </a:cubicBezTo>
                  <a:close/>
                  <a:moveTo>
                    <a:pt x="285" y="64"/>
                  </a:moveTo>
                  <a:cubicBezTo>
                    <a:pt x="285" y="65"/>
                    <a:pt x="285" y="65"/>
                    <a:pt x="285" y="65"/>
                  </a:cubicBezTo>
                  <a:cubicBezTo>
                    <a:pt x="285" y="65"/>
                    <a:pt x="285" y="64"/>
                    <a:pt x="285" y="64"/>
                  </a:cubicBezTo>
                  <a:close/>
                  <a:moveTo>
                    <a:pt x="283" y="64"/>
                  </a:moveTo>
                  <a:cubicBezTo>
                    <a:pt x="283" y="64"/>
                    <a:pt x="283" y="64"/>
                    <a:pt x="282" y="64"/>
                  </a:cubicBezTo>
                  <a:cubicBezTo>
                    <a:pt x="283" y="63"/>
                    <a:pt x="283" y="64"/>
                    <a:pt x="283" y="64"/>
                  </a:cubicBezTo>
                  <a:close/>
                  <a:moveTo>
                    <a:pt x="453" y="149"/>
                  </a:moveTo>
                  <a:cubicBezTo>
                    <a:pt x="453" y="150"/>
                    <a:pt x="452" y="150"/>
                    <a:pt x="452" y="150"/>
                  </a:cubicBezTo>
                  <a:cubicBezTo>
                    <a:pt x="451" y="150"/>
                    <a:pt x="451" y="149"/>
                    <a:pt x="451" y="148"/>
                  </a:cubicBezTo>
                  <a:cubicBezTo>
                    <a:pt x="450" y="148"/>
                    <a:pt x="450" y="148"/>
                    <a:pt x="450" y="147"/>
                  </a:cubicBezTo>
                  <a:cubicBezTo>
                    <a:pt x="451" y="148"/>
                    <a:pt x="451" y="148"/>
                    <a:pt x="451" y="148"/>
                  </a:cubicBezTo>
                  <a:lnTo>
                    <a:pt x="453" y="149"/>
                  </a:lnTo>
                  <a:close/>
                  <a:moveTo>
                    <a:pt x="445" y="145"/>
                  </a:moveTo>
                  <a:cubicBezTo>
                    <a:pt x="446" y="143"/>
                    <a:pt x="446" y="145"/>
                    <a:pt x="447" y="145"/>
                  </a:cubicBezTo>
                  <a:cubicBezTo>
                    <a:pt x="449" y="147"/>
                    <a:pt x="449" y="147"/>
                    <a:pt x="449" y="147"/>
                  </a:cubicBezTo>
                  <a:cubicBezTo>
                    <a:pt x="449" y="148"/>
                    <a:pt x="448" y="146"/>
                    <a:pt x="447" y="146"/>
                  </a:cubicBezTo>
                  <a:lnTo>
                    <a:pt x="445" y="145"/>
                  </a:lnTo>
                  <a:close/>
                  <a:moveTo>
                    <a:pt x="454" y="149"/>
                  </a:moveTo>
                  <a:cubicBezTo>
                    <a:pt x="453" y="150"/>
                    <a:pt x="453" y="148"/>
                    <a:pt x="452" y="148"/>
                  </a:cubicBezTo>
                  <a:cubicBezTo>
                    <a:pt x="451" y="147"/>
                    <a:pt x="450" y="147"/>
                    <a:pt x="450" y="146"/>
                  </a:cubicBezTo>
                  <a:cubicBezTo>
                    <a:pt x="452" y="147"/>
                    <a:pt x="453" y="147"/>
                    <a:pt x="454" y="149"/>
                  </a:cubicBezTo>
                  <a:close/>
                  <a:moveTo>
                    <a:pt x="166" y="13"/>
                  </a:moveTo>
                  <a:cubicBezTo>
                    <a:pt x="166" y="13"/>
                    <a:pt x="166" y="13"/>
                    <a:pt x="165" y="13"/>
                  </a:cubicBezTo>
                  <a:cubicBezTo>
                    <a:pt x="166" y="13"/>
                    <a:pt x="166" y="13"/>
                    <a:pt x="16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50"/>
            <p:cNvSpPr>
              <a:spLocks noEditPoints="1"/>
            </p:cNvSpPr>
            <p:nvPr/>
          </p:nvSpPr>
          <p:spPr bwMode="auto">
            <a:xfrm rot="20001098">
              <a:off x="1203046" y="2870893"/>
              <a:ext cx="4804249" cy="3669347"/>
            </a:xfrm>
            <a:custGeom>
              <a:avLst/>
              <a:gdLst>
                <a:gd name="T0" fmla="*/ 315 w 553"/>
                <a:gd name="T1" fmla="*/ 276 h 349"/>
                <a:gd name="T2" fmla="*/ 439 w 553"/>
                <a:gd name="T3" fmla="*/ 333 h 349"/>
                <a:gd name="T4" fmla="*/ 480 w 553"/>
                <a:gd name="T5" fmla="*/ 289 h 349"/>
                <a:gd name="T6" fmla="*/ 513 w 553"/>
                <a:gd name="T7" fmla="*/ 263 h 349"/>
                <a:gd name="T8" fmla="*/ 545 w 553"/>
                <a:gd name="T9" fmla="*/ 227 h 349"/>
                <a:gd name="T10" fmla="*/ 386 w 553"/>
                <a:gd name="T11" fmla="*/ 103 h 349"/>
                <a:gd name="T12" fmla="*/ 313 w 553"/>
                <a:gd name="T13" fmla="*/ 70 h 349"/>
                <a:gd name="T14" fmla="*/ 184 w 553"/>
                <a:gd name="T15" fmla="*/ 17 h 349"/>
                <a:gd name="T16" fmla="*/ 118 w 553"/>
                <a:gd name="T17" fmla="*/ 12 h 349"/>
                <a:gd name="T18" fmla="*/ 71 w 553"/>
                <a:gd name="T19" fmla="*/ 25 h 349"/>
                <a:gd name="T20" fmla="*/ 60 w 553"/>
                <a:gd name="T21" fmla="*/ 59 h 349"/>
                <a:gd name="T22" fmla="*/ 30 w 553"/>
                <a:gd name="T23" fmla="*/ 105 h 349"/>
                <a:gd name="T24" fmla="*/ 25 w 553"/>
                <a:gd name="T25" fmla="*/ 145 h 349"/>
                <a:gd name="T26" fmla="*/ 125 w 553"/>
                <a:gd name="T27" fmla="*/ 197 h 349"/>
                <a:gd name="T28" fmla="*/ 180 w 553"/>
                <a:gd name="T29" fmla="*/ 214 h 349"/>
                <a:gd name="T30" fmla="*/ 212 w 553"/>
                <a:gd name="T31" fmla="*/ 224 h 349"/>
                <a:gd name="T32" fmla="*/ 145 w 553"/>
                <a:gd name="T33" fmla="*/ 196 h 349"/>
                <a:gd name="T34" fmla="*/ 175 w 553"/>
                <a:gd name="T35" fmla="*/ 205 h 349"/>
                <a:gd name="T36" fmla="*/ 313 w 553"/>
                <a:gd name="T37" fmla="*/ 264 h 349"/>
                <a:gd name="T38" fmla="*/ 236 w 553"/>
                <a:gd name="T39" fmla="*/ 231 h 349"/>
                <a:gd name="T40" fmla="*/ 173 w 553"/>
                <a:gd name="T41" fmla="*/ 209 h 349"/>
                <a:gd name="T42" fmla="*/ 93 w 553"/>
                <a:gd name="T43" fmla="*/ 178 h 349"/>
                <a:gd name="T44" fmla="*/ 118 w 553"/>
                <a:gd name="T45" fmla="*/ 186 h 349"/>
                <a:gd name="T46" fmla="*/ 343 w 553"/>
                <a:gd name="T47" fmla="*/ 281 h 349"/>
                <a:gd name="T48" fmla="*/ 49 w 553"/>
                <a:gd name="T49" fmla="*/ 154 h 349"/>
                <a:gd name="T50" fmla="*/ 72 w 553"/>
                <a:gd name="T51" fmla="*/ 51 h 349"/>
                <a:gd name="T52" fmla="*/ 362 w 553"/>
                <a:gd name="T53" fmla="*/ 153 h 349"/>
                <a:gd name="T54" fmla="*/ 133 w 553"/>
                <a:gd name="T55" fmla="*/ 58 h 349"/>
                <a:gd name="T56" fmla="*/ 294 w 553"/>
                <a:gd name="T57" fmla="*/ 106 h 349"/>
                <a:gd name="T58" fmla="*/ 149 w 553"/>
                <a:gd name="T59" fmla="*/ 62 h 349"/>
                <a:gd name="T60" fmla="*/ 256 w 553"/>
                <a:gd name="T61" fmla="*/ 101 h 349"/>
                <a:gd name="T62" fmla="*/ 328 w 553"/>
                <a:gd name="T63" fmla="*/ 132 h 349"/>
                <a:gd name="T64" fmla="*/ 226 w 553"/>
                <a:gd name="T65" fmla="*/ 87 h 349"/>
                <a:gd name="T66" fmla="*/ 276 w 553"/>
                <a:gd name="T67" fmla="*/ 106 h 349"/>
                <a:gd name="T68" fmla="*/ 388 w 553"/>
                <a:gd name="T69" fmla="*/ 158 h 349"/>
                <a:gd name="T70" fmla="*/ 84 w 553"/>
                <a:gd name="T71" fmla="*/ 35 h 349"/>
                <a:gd name="T72" fmla="*/ 89 w 553"/>
                <a:gd name="T73" fmla="*/ 36 h 349"/>
                <a:gd name="T74" fmla="*/ 100 w 553"/>
                <a:gd name="T75" fmla="*/ 38 h 349"/>
                <a:gd name="T76" fmla="*/ 279 w 553"/>
                <a:gd name="T77" fmla="*/ 103 h 349"/>
                <a:gd name="T78" fmla="*/ 262 w 553"/>
                <a:gd name="T79" fmla="*/ 94 h 349"/>
                <a:gd name="T80" fmla="*/ 219 w 553"/>
                <a:gd name="T81" fmla="*/ 77 h 349"/>
                <a:gd name="T82" fmla="*/ 202 w 553"/>
                <a:gd name="T83" fmla="*/ 69 h 349"/>
                <a:gd name="T84" fmla="*/ 286 w 553"/>
                <a:gd name="T85" fmla="*/ 101 h 349"/>
                <a:gd name="T86" fmla="*/ 174 w 553"/>
                <a:gd name="T87" fmla="*/ 55 h 349"/>
                <a:gd name="T88" fmla="*/ 142 w 553"/>
                <a:gd name="T89" fmla="*/ 38 h 349"/>
                <a:gd name="T90" fmla="*/ 88 w 553"/>
                <a:gd name="T91" fmla="*/ 26 h 349"/>
                <a:gd name="T92" fmla="*/ 160 w 553"/>
                <a:gd name="T93" fmla="*/ 51 h 349"/>
                <a:gd name="T94" fmla="*/ 182 w 553"/>
                <a:gd name="T95" fmla="*/ 56 h 349"/>
                <a:gd name="T96" fmla="*/ 329 w 553"/>
                <a:gd name="T97" fmla="*/ 118 h 349"/>
                <a:gd name="T98" fmla="*/ 388 w 553"/>
                <a:gd name="T99" fmla="*/ 147 h 349"/>
                <a:gd name="T100" fmla="*/ 516 w 553"/>
                <a:gd name="T101" fmla="*/ 231 h 349"/>
                <a:gd name="T102" fmla="*/ 361 w 553"/>
                <a:gd name="T103" fmla="*/ 128 h 349"/>
                <a:gd name="T104" fmla="*/ 407 w 553"/>
                <a:gd name="T105" fmla="*/ 157 h 349"/>
                <a:gd name="T106" fmla="*/ 198 w 553"/>
                <a:gd name="T107" fmla="*/ 58 h 349"/>
                <a:gd name="T108" fmla="*/ 337 w 553"/>
                <a:gd name="T109" fmla="*/ 111 h 349"/>
                <a:gd name="T110" fmla="*/ 98 w 553"/>
                <a:gd name="T111" fmla="*/ 26 h 349"/>
                <a:gd name="T112" fmla="*/ 91 w 553"/>
                <a:gd name="T113" fmla="*/ 23 h 349"/>
                <a:gd name="T114" fmla="*/ 226 w 553"/>
                <a:gd name="T115" fmla="*/ 67 h 349"/>
                <a:gd name="T116" fmla="*/ 370 w 553"/>
                <a:gd name="T117" fmla="*/ 130 h 349"/>
                <a:gd name="T118" fmla="*/ 258 w 553"/>
                <a:gd name="T119" fmla="*/ 77 h 349"/>
                <a:gd name="T120" fmla="*/ 363 w 553"/>
                <a:gd name="T121" fmla="*/ 104 h 349"/>
                <a:gd name="T122" fmla="*/ 372 w 553"/>
                <a:gd name="T123" fmla="*/ 107 h 349"/>
                <a:gd name="T124" fmla="*/ 304 w 553"/>
                <a:gd name="T125" fmla="*/ 7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3" h="349">
                  <a:moveTo>
                    <a:pt x="178" y="214"/>
                  </a:moveTo>
                  <a:cubicBezTo>
                    <a:pt x="178" y="213"/>
                    <a:pt x="176" y="215"/>
                    <a:pt x="176" y="213"/>
                  </a:cubicBezTo>
                  <a:cubicBezTo>
                    <a:pt x="176" y="214"/>
                    <a:pt x="175" y="214"/>
                    <a:pt x="176" y="212"/>
                  </a:cubicBezTo>
                  <a:cubicBezTo>
                    <a:pt x="176" y="213"/>
                    <a:pt x="178" y="213"/>
                    <a:pt x="179" y="214"/>
                  </a:cubicBezTo>
                  <a:cubicBezTo>
                    <a:pt x="179" y="215"/>
                    <a:pt x="178" y="215"/>
                    <a:pt x="178" y="215"/>
                  </a:cubicBezTo>
                  <a:cubicBezTo>
                    <a:pt x="180" y="216"/>
                    <a:pt x="180" y="216"/>
                    <a:pt x="180" y="216"/>
                  </a:cubicBezTo>
                  <a:cubicBezTo>
                    <a:pt x="181" y="216"/>
                    <a:pt x="180" y="215"/>
                    <a:pt x="181" y="215"/>
                  </a:cubicBezTo>
                  <a:cubicBezTo>
                    <a:pt x="185" y="217"/>
                    <a:pt x="185" y="217"/>
                    <a:pt x="185" y="217"/>
                  </a:cubicBezTo>
                  <a:cubicBezTo>
                    <a:pt x="186" y="217"/>
                    <a:pt x="186" y="216"/>
                    <a:pt x="187" y="217"/>
                  </a:cubicBezTo>
                  <a:cubicBezTo>
                    <a:pt x="192" y="219"/>
                    <a:pt x="192" y="219"/>
                    <a:pt x="192" y="219"/>
                  </a:cubicBezTo>
                  <a:cubicBezTo>
                    <a:pt x="192" y="220"/>
                    <a:pt x="194" y="219"/>
                    <a:pt x="194" y="220"/>
                  </a:cubicBezTo>
                  <a:cubicBezTo>
                    <a:pt x="197" y="221"/>
                    <a:pt x="197" y="221"/>
                    <a:pt x="197" y="221"/>
                  </a:cubicBezTo>
                  <a:cubicBezTo>
                    <a:pt x="198" y="221"/>
                    <a:pt x="198" y="221"/>
                    <a:pt x="199" y="221"/>
                  </a:cubicBezTo>
                  <a:cubicBezTo>
                    <a:pt x="199" y="222"/>
                    <a:pt x="199" y="222"/>
                    <a:pt x="200" y="222"/>
                  </a:cubicBezTo>
                  <a:cubicBezTo>
                    <a:pt x="201" y="222"/>
                    <a:pt x="202" y="223"/>
                    <a:pt x="203" y="223"/>
                  </a:cubicBezTo>
                  <a:cubicBezTo>
                    <a:pt x="203" y="223"/>
                    <a:pt x="203" y="224"/>
                    <a:pt x="203" y="224"/>
                  </a:cubicBezTo>
                  <a:cubicBezTo>
                    <a:pt x="203" y="224"/>
                    <a:pt x="204" y="223"/>
                    <a:pt x="204" y="223"/>
                  </a:cubicBezTo>
                  <a:cubicBezTo>
                    <a:pt x="204" y="223"/>
                    <a:pt x="204" y="224"/>
                    <a:pt x="204" y="224"/>
                  </a:cubicBezTo>
                  <a:cubicBezTo>
                    <a:pt x="204" y="224"/>
                    <a:pt x="205" y="224"/>
                    <a:pt x="205" y="224"/>
                  </a:cubicBezTo>
                  <a:cubicBezTo>
                    <a:pt x="206" y="225"/>
                    <a:pt x="206" y="224"/>
                    <a:pt x="207" y="224"/>
                  </a:cubicBezTo>
                  <a:cubicBezTo>
                    <a:pt x="207" y="224"/>
                    <a:pt x="207" y="225"/>
                    <a:pt x="207" y="225"/>
                  </a:cubicBezTo>
                  <a:cubicBezTo>
                    <a:pt x="208" y="225"/>
                    <a:pt x="208" y="225"/>
                    <a:pt x="208" y="225"/>
                  </a:cubicBezTo>
                  <a:cubicBezTo>
                    <a:pt x="208" y="225"/>
                    <a:pt x="208" y="226"/>
                    <a:pt x="208" y="226"/>
                  </a:cubicBezTo>
                  <a:cubicBezTo>
                    <a:pt x="210" y="227"/>
                    <a:pt x="213" y="227"/>
                    <a:pt x="215" y="229"/>
                  </a:cubicBezTo>
                  <a:cubicBezTo>
                    <a:pt x="217" y="229"/>
                    <a:pt x="217" y="229"/>
                    <a:pt x="219" y="230"/>
                  </a:cubicBezTo>
                  <a:cubicBezTo>
                    <a:pt x="234" y="237"/>
                    <a:pt x="234" y="237"/>
                    <a:pt x="234" y="237"/>
                  </a:cubicBezTo>
                  <a:cubicBezTo>
                    <a:pt x="236" y="237"/>
                    <a:pt x="236" y="237"/>
                    <a:pt x="236" y="237"/>
                  </a:cubicBezTo>
                  <a:cubicBezTo>
                    <a:pt x="236" y="238"/>
                    <a:pt x="237" y="237"/>
                    <a:pt x="237" y="239"/>
                  </a:cubicBezTo>
                  <a:cubicBezTo>
                    <a:pt x="237" y="240"/>
                    <a:pt x="236" y="238"/>
                    <a:pt x="236" y="239"/>
                  </a:cubicBezTo>
                  <a:cubicBezTo>
                    <a:pt x="239" y="241"/>
                    <a:pt x="242" y="241"/>
                    <a:pt x="244" y="243"/>
                  </a:cubicBezTo>
                  <a:cubicBezTo>
                    <a:pt x="245" y="243"/>
                    <a:pt x="245" y="243"/>
                    <a:pt x="246" y="243"/>
                  </a:cubicBezTo>
                  <a:cubicBezTo>
                    <a:pt x="253" y="247"/>
                    <a:pt x="253" y="247"/>
                    <a:pt x="253" y="247"/>
                  </a:cubicBezTo>
                  <a:cubicBezTo>
                    <a:pt x="254" y="247"/>
                    <a:pt x="254" y="246"/>
                    <a:pt x="254" y="246"/>
                  </a:cubicBezTo>
                  <a:cubicBezTo>
                    <a:pt x="255" y="247"/>
                    <a:pt x="254" y="247"/>
                    <a:pt x="255" y="247"/>
                  </a:cubicBezTo>
                  <a:cubicBezTo>
                    <a:pt x="255" y="247"/>
                    <a:pt x="255" y="247"/>
                    <a:pt x="255" y="247"/>
                  </a:cubicBezTo>
                  <a:cubicBezTo>
                    <a:pt x="255" y="247"/>
                    <a:pt x="255" y="248"/>
                    <a:pt x="255" y="248"/>
                  </a:cubicBezTo>
                  <a:cubicBezTo>
                    <a:pt x="255" y="248"/>
                    <a:pt x="256" y="247"/>
                    <a:pt x="256" y="247"/>
                  </a:cubicBezTo>
                  <a:cubicBezTo>
                    <a:pt x="260" y="249"/>
                    <a:pt x="266" y="253"/>
                    <a:pt x="270" y="253"/>
                  </a:cubicBezTo>
                  <a:cubicBezTo>
                    <a:pt x="270" y="255"/>
                    <a:pt x="272" y="253"/>
                    <a:pt x="271" y="254"/>
                  </a:cubicBezTo>
                  <a:cubicBezTo>
                    <a:pt x="272" y="256"/>
                    <a:pt x="274" y="255"/>
                    <a:pt x="275" y="256"/>
                  </a:cubicBezTo>
                  <a:cubicBezTo>
                    <a:pt x="275" y="256"/>
                    <a:pt x="275" y="257"/>
                    <a:pt x="276" y="257"/>
                  </a:cubicBezTo>
                  <a:cubicBezTo>
                    <a:pt x="277" y="257"/>
                    <a:pt x="277" y="257"/>
                    <a:pt x="278" y="257"/>
                  </a:cubicBezTo>
                  <a:cubicBezTo>
                    <a:pt x="278" y="257"/>
                    <a:pt x="279" y="258"/>
                    <a:pt x="279" y="258"/>
                  </a:cubicBezTo>
                  <a:cubicBezTo>
                    <a:pt x="279" y="259"/>
                    <a:pt x="280" y="258"/>
                    <a:pt x="280" y="258"/>
                  </a:cubicBezTo>
                  <a:cubicBezTo>
                    <a:pt x="280" y="258"/>
                    <a:pt x="280" y="259"/>
                    <a:pt x="280" y="259"/>
                  </a:cubicBezTo>
                  <a:cubicBezTo>
                    <a:pt x="280" y="259"/>
                    <a:pt x="280" y="259"/>
                    <a:pt x="280" y="259"/>
                  </a:cubicBezTo>
                  <a:cubicBezTo>
                    <a:pt x="282" y="258"/>
                    <a:pt x="282" y="261"/>
                    <a:pt x="284" y="259"/>
                  </a:cubicBezTo>
                  <a:cubicBezTo>
                    <a:pt x="284" y="260"/>
                    <a:pt x="284" y="260"/>
                    <a:pt x="285" y="261"/>
                  </a:cubicBezTo>
                  <a:cubicBezTo>
                    <a:pt x="290" y="262"/>
                    <a:pt x="293" y="266"/>
                    <a:pt x="298" y="267"/>
                  </a:cubicBezTo>
                  <a:cubicBezTo>
                    <a:pt x="298" y="267"/>
                    <a:pt x="298" y="267"/>
                    <a:pt x="299" y="267"/>
                  </a:cubicBezTo>
                  <a:cubicBezTo>
                    <a:pt x="301" y="268"/>
                    <a:pt x="302" y="269"/>
                    <a:pt x="304" y="270"/>
                  </a:cubicBezTo>
                  <a:cubicBezTo>
                    <a:pt x="306" y="271"/>
                    <a:pt x="309" y="272"/>
                    <a:pt x="310" y="274"/>
                  </a:cubicBezTo>
                  <a:cubicBezTo>
                    <a:pt x="311" y="274"/>
                    <a:pt x="311" y="273"/>
                    <a:pt x="312" y="274"/>
                  </a:cubicBezTo>
                  <a:cubicBezTo>
                    <a:pt x="312" y="274"/>
                    <a:pt x="312" y="275"/>
                    <a:pt x="312" y="275"/>
                  </a:cubicBezTo>
                  <a:cubicBezTo>
                    <a:pt x="312" y="276"/>
                    <a:pt x="313" y="274"/>
                    <a:pt x="313" y="275"/>
                  </a:cubicBezTo>
                  <a:cubicBezTo>
                    <a:pt x="314" y="275"/>
                    <a:pt x="313" y="276"/>
                    <a:pt x="314" y="276"/>
                  </a:cubicBezTo>
                  <a:cubicBezTo>
                    <a:pt x="315" y="275"/>
                    <a:pt x="314" y="277"/>
                    <a:pt x="315" y="276"/>
                  </a:cubicBezTo>
                  <a:cubicBezTo>
                    <a:pt x="316" y="277"/>
                    <a:pt x="316" y="277"/>
                    <a:pt x="317" y="277"/>
                  </a:cubicBezTo>
                  <a:cubicBezTo>
                    <a:pt x="318" y="278"/>
                    <a:pt x="319" y="278"/>
                    <a:pt x="320" y="279"/>
                  </a:cubicBezTo>
                  <a:cubicBezTo>
                    <a:pt x="328" y="283"/>
                    <a:pt x="328" y="283"/>
                    <a:pt x="328" y="283"/>
                  </a:cubicBezTo>
                  <a:cubicBezTo>
                    <a:pt x="328" y="284"/>
                    <a:pt x="328" y="285"/>
                    <a:pt x="328" y="285"/>
                  </a:cubicBezTo>
                  <a:cubicBezTo>
                    <a:pt x="329" y="284"/>
                    <a:pt x="330" y="286"/>
                    <a:pt x="330" y="286"/>
                  </a:cubicBezTo>
                  <a:cubicBezTo>
                    <a:pt x="331" y="287"/>
                    <a:pt x="331" y="287"/>
                    <a:pt x="332" y="287"/>
                  </a:cubicBezTo>
                  <a:cubicBezTo>
                    <a:pt x="333" y="290"/>
                    <a:pt x="338" y="290"/>
                    <a:pt x="339" y="293"/>
                  </a:cubicBezTo>
                  <a:cubicBezTo>
                    <a:pt x="341" y="292"/>
                    <a:pt x="340" y="294"/>
                    <a:pt x="341" y="293"/>
                  </a:cubicBezTo>
                  <a:cubicBezTo>
                    <a:pt x="341" y="294"/>
                    <a:pt x="342" y="294"/>
                    <a:pt x="342" y="294"/>
                  </a:cubicBezTo>
                  <a:cubicBezTo>
                    <a:pt x="343" y="295"/>
                    <a:pt x="344" y="295"/>
                    <a:pt x="345" y="296"/>
                  </a:cubicBezTo>
                  <a:cubicBezTo>
                    <a:pt x="346" y="297"/>
                    <a:pt x="346" y="297"/>
                    <a:pt x="346" y="297"/>
                  </a:cubicBezTo>
                  <a:cubicBezTo>
                    <a:pt x="346" y="297"/>
                    <a:pt x="347" y="297"/>
                    <a:pt x="347" y="298"/>
                  </a:cubicBezTo>
                  <a:cubicBezTo>
                    <a:pt x="348" y="297"/>
                    <a:pt x="348" y="299"/>
                    <a:pt x="349" y="299"/>
                  </a:cubicBezTo>
                  <a:cubicBezTo>
                    <a:pt x="350" y="299"/>
                    <a:pt x="349" y="300"/>
                    <a:pt x="350" y="300"/>
                  </a:cubicBezTo>
                  <a:cubicBezTo>
                    <a:pt x="350" y="301"/>
                    <a:pt x="351" y="300"/>
                    <a:pt x="351" y="300"/>
                  </a:cubicBezTo>
                  <a:cubicBezTo>
                    <a:pt x="350" y="303"/>
                    <a:pt x="354" y="300"/>
                    <a:pt x="352" y="303"/>
                  </a:cubicBezTo>
                  <a:cubicBezTo>
                    <a:pt x="350" y="302"/>
                    <a:pt x="350" y="301"/>
                    <a:pt x="349" y="301"/>
                  </a:cubicBezTo>
                  <a:cubicBezTo>
                    <a:pt x="348" y="303"/>
                    <a:pt x="351" y="302"/>
                    <a:pt x="351" y="303"/>
                  </a:cubicBezTo>
                  <a:cubicBezTo>
                    <a:pt x="352" y="303"/>
                    <a:pt x="353" y="305"/>
                    <a:pt x="354" y="304"/>
                  </a:cubicBezTo>
                  <a:cubicBezTo>
                    <a:pt x="354" y="304"/>
                    <a:pt x="354" y="303"/>
                    <a:pt x="355" y="303"/>
                  </a:cubicBezTo>
                  <a:cubicBezTo>
                    <a:pt x="356" y="305"/>
                    <a:pt x="357" y="306"/>
                    <a:pt x="359" y="307"/>
                  </a:cubicBezTo>
                  <a:cubicBezTo>
                    <a:pt x="360" y="309"/>
                    <a:pt x="364" y="310"/>
                    <a:pt x="365" y="312"/>
                  </a:cubicBezTo>
                  <a:cubicBezTo>
                    <a:pt x="367" y="312"/>
                    <a:pt x="368" y="313"/>
                    <a:pt x="369" y="315"/>
                  </a:cubicBezTo>
                  <a:cubicBezTo>
                    <a:pt x="373" y="318"/>
                    <a:pt x="373" y="318"/>
                    <a:pt x="373" y="318"/>
                  </a:cubicBezTo>
                  <a:cubicBezTo>
                    <a:pt x="374" y="318"/>
                    <a:pt x="373" y="319"/>
                    <a:pt x="374" y="319"/>
                  </a:cubicBezTo>
                  <a:cubicBezTo>
                    <a:pt x="379" y="323"/>
                    <a:pt x="380" y="323"/>
                    <a:pt x="384" y="328"/>
                  </a:cubicBezTo>
                  <a:cubicBezTo>
                    <a:pt x="384" y="329"/>
                    <a:pt x="385" y="328"/>
                    <a:pt x="386" y="328"/>
                  </a:cubicBezTo>
                  <a:cubicBezTo>
                    <a:pt x="385" y="329"/>
                    <a:pt x="386" y="329"/>
                    <a:pt x="387" y="330"/>
                  </a:cubicBezTo>
                  <a:cubicBezTo>
                    <a:pt x="388" y="331"/>
                    <a:pt x="390" y="332"/>
                    <a:pt x="391" y="333"/>
                  </a:cubicBezTo>
                  <a:cubicBezTo>
                    <a:pt x="392" y="333"/>
                    <a:pt x="391" y="334"/>
                    <a:pt x="392" y="334"/>
                  </a:cubicBezTo>
                  <a:cubicBezTo>
                    <a:pt x="393" y="335"/>
                    <a:pt x="393" y="334"/>
                    <a:pt x="394" y="335"/>
                  </a:cubicBezTo>
                  <a:cubicBezTo>
                    <a:pt x="395" y="336"/>
                    <a:pt x="395" y="336"/>
                    <a:pt x="395" y="336"/>
                  </a:cubicBezTo>
                  <a:cubicBezTo>
                    <a:pt x="395" y="336"/>
                    <a:pt x="397" y="336"/>
                    <a:pt x="396" y="337"/>
                  </a:cubicBezTo>
                  <a:cubicBezTo>
                    <a:pt x="397" y="337"/>
                    <a:pt x="398" y="338"/>
                    <a:pt x="399" y="338"/>
                  </a:cubicBezTo>
                  <a:cubicBezTo>
                    <a:pt x="398" y="336"/>
                    <a:pt x="397" y="336"/>
                    <a:pt x="396" y="334"/>
                  </a:cubicBezTo>
                  <a:cubicBezTo>
                    <a:pt x="394" y="333"/>
                    <a:pt x="394" y="333"/>
                    <a:pt x="394" y="333"/>
                  </a:cubicBezTo>
                  <a:cubicBezTo>
                    <a:pt x="393" y="332"/>
                    <a:pt x="391" y="332"/>
                    <a:pt x="392" y="330"/>
                  </a:cubicBezTo>
                  <a:cubicBezTo>
                    <a:pt x="397" y="333"/>
                    <a:pt x="399" y="337"/>
                    <a:pt x="404" y="340"/>
                  </a:cubicBezTo>
                  <a:cubicBezTo>
                    <a:pt x="405" y="343"/>
                    <a:pt x="408" y="344"/>
                    <a:pt x="411" y="345"/>
                  </a:cubicBezTo>
                  <a:cubicBezTo>
                    <a:pt x="411" y="345"/>
                    <a:pt x="411" y="343"/>
                    <a:pt x="412" y="344"/>
                  </a:cubicBezTo>
                  <a:cubicBezTo>
                    <a:pt x="414" y="344"/>
                    <a:pt x="416" y="346"/>
                    <a:pt x="418" y="348"/>
                  </a:cubicBezTo>
                  <a:cubicBezTo>
                    <a:pt x="420" y="348"/>
                    <a:pt x="420" y="348"/>
                    <a:pt x="420" y="348"/>
                  </a:cubicBezTo>
                  <a:cubicBezTo>
                    <a:pt x="422" y="348"/>
                    <a:pt x="422" y="349"/>
                    <a:pt x="423" y="349"/>
                  </a:cubicBezTo>
                  <a:cubicBezTo>
                    <a:pt x="425" y="348"/>
                    <a:pt x="424" y="347"/>
                    <a:pt x="426" y="347"/>
                  </a:cubicBezTo>
                  <a:cubicBezTo>
                    <a:pt x="426" y="346"/>
                    <a:pt x="426" y="345"/>
                    <a:pt x="426" y="344"/>
                  </a:cubicBezTo>
                  <a:cubicBezTo>
                    <a:pt x="427" y="344"/>
                    <a:pt x="427" y="344"/>
                    <a:pt x="428" y="344"/>
                  </a:cubicBezTo>
                  <a:cubicBezTo>
                    <a:pt x="428" y="343"/>
                    <a:pt x="427" y="342"/>
                    <a:pt x="428" y="341"/>
                  </a:cubicBezTo>
                  <a:cubicBezTo>
                    <a:pt x="426" y="340"/>
                    <a:pt x="426" y="340"/>
                    <a:pt x="426" y="340"/>
                  </a:cubicBezTo>
                  <a:cubicBezTo>
                    <a:pt x="426" y="339"/>
                    <a:pt x="424" y="339"/>
                    <a:pt x="425" y="337"/>
                  </a:cubicBezTo>
                  <a:cubicBezTo>
                    <a:pt x="426" y="338"/>
                    <a:pt x="425" y="336"/>
                    <a:pt x="426" y="336"/>
                  </a:cubicBezTo>
                  <a:cubicBezTo>
                    <a:pt x="428" y="336"/>
                    <a:pt x="428" y="339"/>
                    <a:pt x="431" y="338"/>
                  </a:cubicBezTo>
                  <a:cubicBezTo>
                    <a:pt x="431" y="338"/>
                    <a:pt x="431" y="337"/>
                    <a:pt x="431" y="337"/>
                  </a:cubicBezTo>
                  <a:cubicBezTo>
                    <a:pt x="431" y="336"/>
                    <a:pt x="432" y="336"/>
                    <a:pt x="432" y="335"/>
                  </a:cubicBezTo>
                  <a:cubicBezTo>
                    <a:pt x="433" y="334"/>
                    <a:pt x="432" y="334"/>
                    <a:pt x="434" y="332"/>
                  </a:cubicBezTo>
                  <a:cubicBezTo>
                    <a:pt x="435" y="333"/>
                    <a:pt x="436" y="333"/>
                    <a:pt x="437" y="334"/>
                  </a:cubicBezTo>
                  <a:cubicBezTo>
                    <a:pt x="437" y="333"/>
                    <a:pt x="438" y="334"/>
                    <a:pt x="438" y="334"/>
                  </a:cubicBezTo>
                  <a:cubicBezTo>
                    <a:pt x="438" y="334"/>
                    <a:pt x="438" y="333"/>
                    <a:pt x="439" y="333"/>
                  </a:cubicBezTo>
                  <a:cubicBezTo>
                    <a:pt x="439" y="333"/>
                    <a:pt x="439" y="333"/>
                    <a:pt x="439" y="333"/>
                  </a:cubicBezTo>
                  <a:cubicBezTo>
                    <a:pt x="440" y="332"/>
                    <a:pt x="440" y="332"/>
                    <a:pt x="441" y="331"/>
                  </a:cubicBezTo>
                  <a:cubicBezTo>
                    <a:pt x="442" y="330"/>
                    <a:pt x="443" y="330"/>
                    <a:pt x="444" y="328"/>
                  </a:cubicBezTo>
                  <a:cubicBezTo>
                    <a:pt x="442" y="326"/>
                    <a:pt x="442" y="326"/>
                    <a:pt x="442" y="326"/>
                  </a:cubicBezTo>
                  <a:cubicBezTo>
                    <a:pt x="442" y="325"/>
                    <a:pt x="441" y="324"/>
                    <a:pt x="440" y="323"/>
                  </a:cubicBezTo>
                  <a:cubicBezTo>
                    <a:pt x="440" y="324"/>
                    <a:pt x="438" y="323"/>
                    <a:pt x="439" y="322"/>
                  </a:cubicBezTo>
                  <a:cubicBezTo>
                    <a:pt x="440" y="322"/>
                    <a:pt x="440" y="321"/>
                    <a:pt x="441" y="321"/>
                  </a:cubicBezTo>
                  <a:cubicBezTo>
                    <a:pt x="441" y="321"/>
                    <a:pt x="441" y="321"/>
                    <a:pt x="441" y="322"/>
                  </a:cubicBezTo>
                  <a:cubicBezTo>
                    <a:pt x="440" y="322"/>
                    <a:pt x="441" y="323"/>
                    <a:pt x="441" y="323"/>
                  </a:cubicBezTo>
                  <a:cubicBezTo>
                    <a:pt x="441" y="323"/>
                    <a:pt x="442" y="322"/>
                    <a:pt x="443" y="322"/>
                  </a:cubicBezTo>
                  <a:cubicBezTo>
                    <a:pt x="444" y="323"/>
                    <a:pt x="445" y="323"/>
                    <a:pt x="445" y="324"/>
                  </a:cubicBezTo>
                  <a:cubicBezTo>
                    <a:pt x="447" y="324"/>
                    <a:pt x="449" y="323"/>
                    <a:pt x="449" y="325"/>
                  </a:cubicBezTo>
                  <a:cubicBezTo>
                    <a:pt x="450" y="323"/>
                    <a:pt x="451" y="322"/>
                    <a:pt x="453" y="321"/>
                  </a:cubicBezTo>
                  <a:cubicBezTo>
                    <a:pt x="453" y="322"/>
                    <a:pt x="453" y="322"/>
                    <a:pt x="454" y="322"/>
                  </a:cubicBezTo>
                  <a:cubicBezTo>
                    <a:pt x="456" y="321"/>
                    <a:pt x="453" y="321"/>
                    <a:pt x="455" y="320"/>
                  </a:cubicBezTo>
                  <a:cubicBezTo>
                    <a:pt x="455" y="320"/>
                    <a:pt x="453" y="320"/>
                    <a:pt x="454" y="319"/>
                  </a:cubicBezTo>
                  <a:cubicBezTo>
                    <a:pt x="456" y="319"/>
                    <a:pt x="458" y="321"/>
                    <a:pt x="460" y="320"/>
                  </a:cubicBezTo>
                  <a:cubicBezTo>
                    <a:pt x="460" y="319"/>
                    <a:pt x="458" y="319"/>
                    <a:pt x="459" y="318"/>
                  </a:cubicBezTo>
                  <a:cubicBezTo>
                    <a:pt x="460" y="317"/>
                    <a:pt x="461" y="317"/>
                    <a:pt x="462" y="317"/>
                  </a:cubicBezTo>
                  <a:cubicBezTo>
                    <a:pt x="461" y="316"/>
                    <a:pt x="461" y="316"/>
                    <a:pt x="460" y="315"/>
                  </a:cubicBezTo>
                  <a:cubicBezTo>
                    <a:pt x="459" y="316"/>
                    <a:pt x="460" y="315"/>
                    <a:pt x="459" y="315"/>
                  </a:cubicBezTo>
                  <a:cubicBezTo>
                    <a:pt x="459" y="315"/>
                    <a:pt x="458" y="315"/>
                    <a:pt x="459" y="314"/>
                  </a:cubicBezTo>
                  <a:cubicBezTo>
                    <a:pt x="460" y="314"/>
                    <a:pt x="460" y="314"/>
                    <a:pt x="461" y="314"/>
                  </a:cubicBezTo>
                  <a:cubicBezTo>
                    <a:pt x="462" y="314"/>
                    <a:pt x="463" y="316"/>
                    <a:pt x="464" y="315"/>
                  </a:cubicBezTo>
                  <a:cubicBezTo>
                    <a:pt x="464" y="314"/>
                    <a:pt x="463" y="314"/>
                    <a:pt x="462" y="314"/>
                  </a:cubicBezTo>
                  <a:cubicBezTo>
                    <a:pt x="462" y="313"/>
                    <a:pt x="461" y="313"/>
                    <a:pt x="461" y="312"/>
                  </a:cubicBezTo>
                  <a:cubicBezTo>
                    <a:pt x="459" y="312"/>
                    <a:pt x="458" y="311"/>
                    <a:pt x="458" y="310"/>
                  </a:cubicBezTo>
                  <a:cubicBezTo>
                    <a:pt x="458" y="309"/>
                    <a:pt x="456" y="309"/>
                    <a:pt x="457" y="308"/>
                  </a:cubicBezTo>
                  <a:cubicBezTo>
                    <a:pt x="458" y="307"/>
                    <a:pt x="458" y="308"/>
                    <a:pt x="458" y="308"/>
                  </a:cubicBezTo>
                  <a:cubicBezTo>
                    <a:pt x="458" y="307"/>
                    <a:pt x="458" y="307"/>
                    <a:pt x="458" y="306"/>
                  </a:cubicBezTo>
                  <a:cubicBezTo>
                    <a:pt x="459" y="306"/>
                    <a:pt x="460" y="306"/>
                    <a:pt x="461" y="307"/>
                  </a:cubicBezTo>
                  <a:cubicBezTo>
                    <a:pt x="460" y="308"/>
                    <a:pt x="462" y="307"/>
                    <a:pt x="462" y="306"/>
                  </a:cubicBezTo>
                  <a:cubicBezTo>
                    <a:pt x="461" y="307"/>
                    <a:pt x="461" y="306"/>
                    <a:pt x="461" y="306"/>
                  </a:cubicBezTo>
                  <a:cubicBezTo>
                    <a:pt x="460" y="306"/>
                    <a:pt x="461" y="305"/>
                    <a:pt x="460" y="305"/>
                  </a:cubicBezTo>
                  <a:cubicBezTo>
                    <a:pt x="459" y="305"/>
                    <a:pt x="459" y="304"/>
                    <a:pt x="460" y="303"/>
                  </a:cubicBezTo>
                  <a:cubicBezTo>
                    <a:pt x="460" y="304"/>
                    <a:pt x="460" y="304"/>
                    <a:pt x="461" y="304"/>
                  </a:cubicBezTo>
                  <a:cubicBezTo>
                    <a:pt x="462" y="303"/>
                    <a:pt x="462" y="305"/>
                    <a:pt x="463" y="304"/>
                  </a:cubicBezTo>
                  <a:cubicBezTo>
                    <a:pt x="462" y="303"/>
                    <a:pt x="462" y="303"/>
                    <a:pt x="462" y="302"/>
                  </a:cubicBezTo>
                  <a:cubicBezTo>
                    <a:pt x="463" y="301"/>
                    <a:pt x="463" y="302"/>
                    <a:pt x="464" y="301"/>
                  </a:cubicBezTo>
                  <a:cubicBezTo>
                    <a:pt x="465" y="300"/>
                    <a:pt x="466" y="299"/>
                    <a:pt x="467" y="298"/>
                  </a:cubicBezTo>
                  <a:cubicBezTo>
                    <a:pt x="468" y="299"/>
                    <a:pt x="469" y="299"/>
                    <a:pt x="469" y="299"/>
                  </a:cubicBezTo>
                  <a:cubicBezTo>
                    <a:pt x="469" y="299"/>
                    <a:pt x="470" y="300"/>
                    <a:pt x="471" y="299"/>
                  </a:cubicBezTo>
                  <a:cubicBezTo>
                    <a:pt x="469" y="298"/>
                    <a:pt x="469" y="297"/>
                    <a:pt x="468" y="297"/>
                  </a:cubicBezTo>
                  <a:cubicBezTo>
                    <a:pt x="468" y="296"/>
                    <a:pt x="470" y="294"/>
                    <a:pt x="469" y="294"/>
                  </a:cubicBezTo>
                  <a:cubicBezTo>
                    <a:pt x="470" y="293"/>
                    <a:pt x="468" y="293"/>
                    <a:pt x="468" y="293"/>
                  </a:cubicBezTo>
                  <a:cubicBezTo>
                    <a:pt x="468" y="292"/>
                    <a:pt x="467" y="292"/>
                    <a:pt x="468" y="291"/>
                  </a:cubicBezTo>
                  <a:cubicBezTo>
                    <a:pt x="470" y="291"/>
                    <a:pt x="469" y="293"/>
                    <a:pt x="471" y="292"/>
                  </a:cubicBezTo>
                  <a:cubicBezTo>
                    <a:pt x="471" y="291"/>
                    <a:pt x="470" y="291"/>
                    <a:pt x="472" y="289"/>
                  </a:cubicBezTo>
                  <a:cubicBezTo>
                    <a:pt x="471" y="289"/>
                    <a:pt x="472" y="288"/>
                    <a:pt x="471" y="288"/>
                  </a:cubicBezTo>
                  <a:cubicBezTo>
                    <a:pt x="471" y="289"/>
                    <a:pt x="470" y="288"/>
                    <a:pt x="471" y="288"/>
                  </a:cubicBezTo>
                  <a:cubicBezTo>
                    <a:pt x="471" y="288"/>
                    <a:pt x="472" y="287"/>
                    <a:pt x="473" y="288"/>
                  </a:cubicBezTo>
                  <a:cubicBezTo>
                    <a:pt x="474" y="288"/>
                    <a:pt x="474" y="289"/>
                    <a:pt x="475" y="288"/>
                  </a:cubicBezTo>
                  <a:cubicBezTo>
                    <a:pt x="475" y="287"/>
                    <a:pt x="476" y="287"/>
                    <a:pt x="476" y="287"/>
                  </a:cubicBezTo>
                  <a:cubicBezTo>
                    <a:pt x="476" y="287"/>
                    <a:pt x="476" y="288"/>
                    <a:pt x="476" y="288"/>
                  </a:cubicBezTo>
                  <a:cubicBezTo>
                    <a:pt x="477" y="287"/>
                    <a:pt x="477" y="288"/>
                    <a:pt x="477" y="288"/>
                  </a:cubicBezTo>
                  <a:cubicBezTo>
                    <a:pt x="478" y="288"/>
                    <a:pt x="478" y="288"/>
                    <a:pt x="479" y="288"/>
                  </a:cubicBezTo>
                  <a:cubicBezTo>
                    <a:pt x="479" y="288"/>
                    <a:pt x="480" y="289"/>
                    <a:pt x="480" y="289"/>
                  </a:cubicBezTo>
                  <a:cubicBezTo>
                    <a:pt x="481" y="288"/>
                    <a:pt x="480" y="289"/>
                    <a:pt x="480" y="290"/>
                  </a:cubicBezTo>
                  <a:cubicBezTo>
                    <a:pt x="481" y="290"/>
                    <a:pt x="482" y="289"/>
                    <a:pt x="482" y="289"/>
                  </a:cubicBezTo>
                  <a:cubicBezTo>
                    <a:pt x="482" y="290"/>
                    <a:pt x="483" y="290"/>
                    <a:pt x="483" y="290"/>
                  </a:cubicBezTo>
                  <a:cubicBezTo>
                    <a:pt x="483" y="290"/>
                    <a:pt x="484" y="290"/>
                    <a:pt x="484" y="290"/>
                  </a:cubicBezTo>
                  <a:cubicBezTo>
                    <a:pt x="484" y="289"/>
                    <a:pt x="483" y="289"/>
                    <a:pt x="483" y="287"/>
                  </a:cubicBezTo>
                  <a:cubicBezTo>
                    <a:pt x="484" y="287"/>
                    <a:pt x="484" y="287"/>
                    <a:pt x="485" y="287"/>
                  </a:cubicBezTo>
                  <a:cubicBezTo>
                    <a:pt x="485" y="286"/>
                    <a:pt x="483" y="286"/>
                    <a:pt x="484" y="285"/>
                  </a:cubicBezTo>
                  <a:cubicBezTo>
                    <a:pt x="485" y="285"/>
                    <a:pt x="486" y="285"/>
                    <a:pt x="486" y="286"/>
                  </a:cubicBezTo>
                  <a:cubicBezTo>
                    <a:pt x="486" y="285"/>
                    <a:pt x="486" y="286"/>
                    <a:pt x="487" y="286"/>
                  </a:cubicBezTo>
                  <a:cubicBezTo>
                    <a:pt x="487" y="286"/>
                    <a:pt x="487" y="286"/>
                    <a:pt x="488" y="286"/>
                  </a:cubicBezTo>
                  <a:cubicBezTo>
                    <a:pt x="488" y="286"/>
                    <a:pt x="487" y="287"/>
                    <a:pt x="488" y="287"/>
                  </a:cubicBezTo>
                  <a:cubicBezTo>
                    <a:pt x="490" y="287"/>
                    <a:pt x="490" y="289"/>
                    <a:pt x="491" y="289"/>
                  </a:cubicBezTo>
                  <a:cubicBezTo>
                    <a:pt x="492" y="288"/>
                    <a:pt x="493" y="290"/>
                    <a:pt x="493" y="289"/>
                  </a:cubicBezTo>
                  <a:cubicBezTo>
                    <a:pt x="493" y="288"/>
                    <a:pt x="492" y="288"/>
                    <a:pt x="492" y="286"/>
                  </a:cubicBezTo>
                  <a:cubicBezTo>
                    <a:pt x="491" y="285"/>
                    <a:pt x="490" y="286"/>
                    <a:pt x="490" y="285"/>
                  </a:cubicBezTo>
                  <a:cubicBezTo>
                    <a:pt x="490" y="284"/>
                    <a:pt x="488" y="285"/>
                    <a:pt x="488" y="284"/>
                  </a:cubicBezTo>
                  <a:cubicBezTo>
                    <a:pt x="489" y="284"/>
                    <a:pt x="490" y="284"/>
                    <a:pt x="490" y="284"/>
                  </a:cubicBezTo>
                  <a:cubicBezTo>
                    <a:pt x="491" y="284"/>
                    <a:pt x="492" y="283"/>
                    <a:pt x="492" y="283"/>
                  </a:cubicBezTo>
                  <a:cubicBezTo>
                    <a:pt x="493" y="284"/>
                    <a:pt x="493" y="284"/>
                    <a:pt x="493" y="284"/>
                  </a:cubicBezTo>
                  <a:cubicBezTo>
                    <a:pt x="494" y="283"/>
                    <a:pt x="495" y="284"/>
                    <a:pt x="497" y="283"/>
                  </a:cubicBezTo>
                  <a:cubicBezTo>
                    <a:pt x="497" y="284"/>
                    <a:pt x="498" y="282"/>
                    <a:pt x="498" y="283"/>
                  </a:cubicBezTo>
                  <a:cubicBezTo>
                    <a:pt x="499" y="283"/>
                    <a:pt x="499" y="283"/>
                    <a:pt x="500" y="282"/>
                  </a:cubicBezTo>
                  <a:cubicBezTo>
                    <a:pt x="499" y="282"/>
                    <a:pt x="498" y="282"/>
                    <a:pt x="498" y="281"/>
                  </a:cubicBezTo>
                  <a:cubicBezTo>
                    <a:pt x="499" y="281"/>
                    <a:pt x="500" y="280"/>
                    <a:pt x="500" y="281"/>
                  </a:cubicBezTo>
                  <a:cubicBezTo>
                    <a:pt x="501" y="281"/>
                    <a:pt x="502" y="281"/>
                    <a:pt x="502" y="282"/>
                  </a:cubicBezTo>
                  <a:cubicBezTo>
                    <a:pt x="503" y="281"/>
                    <a:pt x="504" y="283"/>
                    <a:pt x="504" y="281"/>
                  </a:cubicBezTo>
                  <a:cubicBezTo>
                    <a:pt x="505" y="282"/>
                    <a:pt x="504" y="283"/>
                    <a:pt x="505" y="282"/>
                  </a:cubicBezTo>
                  <a:cubicBezTo>
                    <a:pt x="503" y="280"/>
                    <a:pt x="500" y="279"/>
                    <a:pt x="499" y="276"/>
                  </a:cubicBezTo>
                  <a:cubicBezTo>
                    <a:pt x="498" y="277"/>
                    <a:pt x="498" y="274"/>
                    <a:pt x="497" y="275"/>
                  </a:cubicBezTo>
                  <a:cubicBezTo>
                    <a:pt x="497" y="274"/>
                    <a:pt x="495" y="274"/>
                    <a:pt x="496" y="273"/>
                  </a:cubicBezTo>
                  <a:cubicBezTo>
                    <a:pt x="497" y="274"/>
                    <a:pt x="497" y="274"/>
                    <a:pt x="497" y="274"/>
                  </a:cubicBezTo>
                  <a:cubicBezTo>
                    <a:pt x="498" y="273"/>
                    <a:pt x="499" y="274"/>
                    <a:pt x="499" y="274"/>
                  </a:cubicBezTo>
                  <a:cubicBezTo>
                    <a:pt x="500" y="274"/>
                    <a:pt x="501" y="274"/>
                    <a:pt x="501" y="274"/>
                  </a:cubicBezTo>
                  <a:cubicBezTo>
                    <a:pt x="502" y="276"/>
                    <a:pt x="502" y="276"/>
                    <a:pt x="502" y="276"/>
                  </a:cubicBezTo>
                  <a:cubicBezTo>
                    <a:pt x="503" y="275"/>
                    <a:pt x="504" y="277"/>
                    <a:pt x="504" y="276"/>
                  </a:cubicBezTo>
                  <a:cubicBezTo>
                    <a:pt x="505" y="276"/>
                    <a:pt x="505" y="277"/>
                    <a:pt x="506" y="276"/>
                  </a:cubicBezTo>
                  <a:cubicBezTo>
                    <a:pt x="506" y="276"/>
                    <a:pt x="505" y="276"/>
                    <a:pt x="506" y="275"/>
                  </a:cubicBezTo>
                  <a:cubicBezTo>
                    <a:pt x="506" y="274"/>
                    <a:pt x="504" y="274"/>
                    <a:pt x="505" y="274"/>
                  </a:cubicBezTo>
                  <a:cubicBezTo>
                    <a:pt x="506" y="273"/>
                    <a:pt x="506" y="273"/>
                    <a:pt x="507" y="273"/>
                  </a:cubicBezTo>
                  <a:cubicBezTo>
                    <a:pt x="504" y="271"/>
                    <a:pt x="504" y="271"/>
                    <a:pt x="504" y="271"/>
                  </a:cubicBezTo>
                  <a:cubicBezTo>
                    <a:pt x="504" y="270"/>
                    <a:pt x="505" y="269"/>
                    <a:pt x="504" y="269"/>
                  </a:cubicBezTo>
                  <a:cubicBezTo>
                    <a:pt x="503" y="268"/>
                    <a:pt x="503" y="268"/>
                    <a:pt x="503" y="268"/>
                  </a:cubicBezTo>
                  <a:cubicBezTo>
                    <a:pt x="502" y="268"/>
                    <a:pt x="501" y="268"/>
                    <a:pt x="500" y="268"/>
                  </a:cubicBezTo>
                  <a:cubicBezTo>
                    <a:pt x="500" y="267"/>
                    <a:pt x="498" y="267"/>
                    <a:pt x="499" y="266"/>
                  </a:cubicBezTo>
                  <a:cubicBezTo>
                    <a:pt x="499" y="267"/>
                    <a:pt x="500" y="265"/>
                    <a:pt x="501" y="266"/>
                  </a:cubicBezTo>
                  <a:cubicBezTo>
                    <a:pt x="501" y="266"/>
                    <a:pt x="501" y="266"/>
                    <a:pt x="501" y="267"/>
                  </a:cubicBezTo>
                  <a:cubicBezTo>
                    <a:pt x="502" y="267"/>
                    <a:pt x="502" y="267"/>
                    <a:pt x="502" y="267"/>
                  </a:cubicBezTo>
                  <a:cubicBezTo>
                    <a:pt x="502" y="268"/>
                    <a:pt x="503" y="266"/>
                    <a:pt x="503" y="267"/>
                  </a:cubicBezTo>
                  <a:cubicBezTo>
                    <a:pt x="504" y="268"/>
                    <a:pt x="504" y="268"/>
                    <a:pt x="504" y="268"/>
                  </a:cubicBezTo>
                  <a:cubicBezTo>
                    <a:pt x="505" y="267"/>
                    <a:pt x="505" y="268"/>
                    <a:pt x="506" y="268"/>
                  </a:cubicBezTo>
                  <a:cubicBezTo>
                    <a:pt x="506" y="268"/>
                    <a:pt x="507" y="268"/>
                    <a:pt x="507" y="268"/>
                  </a:cubicBezTo>
                  <a:cubicBezTo>
                    <a:pt x="508" y="268"/>
                    <a:pt x="509" y="269"/>
                    <a:pt x="510" y="268"/>
                  </a:cubicBezTo>
                  <a:cubicBezTo>
                    <a:pt x="509" y="266"/>
                    <a:pt x="506" y="264"/>
                    <a:pt x="504" y="264"/>
                  </a:cubicBezTo>
                  <a:cubicBezTo>
                    <a:pt x="504" y="262"/>
                    <a:pt x="502" y="263"/>
                    <a:pt x="502" y="261"/>
                  </a:cubicBezTo>
                  <a:cubicBezTo>
                    <a:pt x="503" y="261"/>
                    <a:pt x="505" y="263"/>
                    <a:pt x="507" y="262"/>
                  </a:cubicBezTo>
                  <a:cubicBezTo>
                    <a:pt x="506" y="262"/>
                    <a:pt x="506" y="261"/>
                    <a:pt x="507" y="261"/>
                  </a:cubicBezTo>
                  <a:cubicBezTo>
                    <a:pt x="509" y="261"/>
                    <a:pt x="511" y="261"/>
                    <a:pt x="513" y="263"/>
                  </a:cubicBezTo>
                  <a:cubicBezTo>
                    <a:pt x="514" y="263"/>
                    <a:pt x="515" y="263"/>
                    <a:pt x="516" y="264"/>
                  </a:cubicBezTo>
                  <a:cubicBezTo>
                    <a:pt x="517" y="263"/>
                    <a:pt x="518" y="264"/>
                    <a:pt x="519" y="263"/>
                  </a:cubicBezTo>
                  <a:cubicBezTo>
                    <a:pt x="516" y="261"/>
                    <a:pt x="515" y="261"/>
                    <a:pt x="513" y="259"/>
                  </a:cubicBezTo>
                  <a:cubicBezTo>
                    <a:pt x="512" y="259"/>
                    <a:pt x="510" y="258"/>
                    <a:pt x="511" y="256"/>
                  </a:cubicBezTo>
                  <a:cubicBezTo>
                    <a:pt x="512" y="257"/>
                    <a:pt x="513" y="256"/>
                    <a:pt x="514" y="257"/>
                  </a:cubicBezTo>
                  <a:cubicBezTo>
                    <a:pt x="515" y="257"/>
                    <a:pt x="517" y="257"/>
                    <a:pt x="518" y="258"/>
                  </a:cubicBezTo>
                  <a:cubicBezTo>
                    <a:pt x="520" y="257"/>
                    <a:pt x="521" y="258"/>
                    <a:pt x="522" y="257"/>
                  </a:cubicBezTo>
                  <a:cubicBezTo>
                    <a:pt x="523" y="258"/>
                    <a:pt x="524" y="257"/>
                    <a:pt x="524" y="258"/>
                  </a:cubicBezTo>
                  <a:cubicBezTo>
                    <a:pt x="525" y="258"/>
                    <a:pt x="525" y="257"/>
                    <a:pt x="526" y="257"/>
                  </a:cubicBezTo>
                  <a:cubicBezTo>
                    <a:pt x="526" y="258"/>
                    <a:pt x="526" y="258"/>
                    <a:pt x="527" y="257"/>
                  </a:cubicBezTo>
                  <a:cubicBezTo>
                    <a:pt x="525" y="256"/>
                    <a:pt x="523" y="255"/>
                    <a:pt x="522" y="253"/>
                  </a:cubicBezTo>
                  <a:cubicBezTo>
                    <a:pt x="521" y="253"/>
                    <a:pt x="520" y="253"/>
                    <a:pt x="520" y="252"/>
                  </a:cubicBezTo>
                  <a:cubicBezTo>
                    <a:pt x="520" y="252"/>
                    <a:pt x="518" y="252"/>
                    <a:pt x="519" y="251"/>
                  </a:cubicBezTo>
                  <a:cubicBezTo>
                    <a:pt x="522" y="251"/>
                    <a:pt x="525" y="253"/>
                    <a:pt x="528" y="253"/>
                  </a:cubicBezTo>
                  <a:cubicBezTo>
                    <a:pt x="529" y="254"/>
                    <a:pt x="530" y="254"/>
                    <a:pt x="532" y="254"/>
                  </a:cubicBezTo>
                  <a:cubicBezTo>
                    <a:pt x="531" y="252"/>
                    <a:pt x="529" y="254"/>
                    <a:pt x="530" y="252"/>
                  </a:cubicBezTo>
                  <a:cubicBezTo>
                    <a:pt x="531" y="251"/>
                    <a:pt x="532" y="253"/>
                    <a:pt x="533" y="252"/>
                  </a:cubicBezTo>
                  <a:cubicBezTo>
                    <a:pt x="532" y="251"/>
                    <a:pt x="531" y="251"/>
                    <a:pt x="530" y="250"/>
                  </a:cubicBezTo>
                  <a:cubicBezTo>
                    <a:pt x="529" y="251"/>
                    <a:pt x="529" y="250"/>
                    <a:pt x="529" y="250"/>
                  </a:cubicBezTo>
                  <a:cubicBezTo>
                    <a:pt x="528" y="249"/>
                    <a:pt x="527" y="250"/>
                    <a:pt x="528" y="249"/>
                  </a:cubicBezTo>
                  <a:cubicBezTo>
                    <a:pt x="530" y="249"/>
                    <a:pt x="532" y="250"/>
                    <a:pt x="534" y="249"/>
                  </a:cubicBezTo>
                  <a:cubicBezTo>
                    <a:pt x="534" y="249"/>
                    <a:pt x="533" y="249"/>
                    <a:pt x="532" y="248"/>
                  </a:cubicBezTo>
                  <a:cubicBezTo>
                    <a:pt x="532" y="248"/>
                    <a:pt x="532" y="248"/>
                    <a:pt x="532" y="248"/>
                  </a:cubicBezTo>
                  <a:cubicBezTo>
                    <a:pt x="532" y="248"/>
                    <a:pt x="531" y="248"/>
                    <a:pt x="531" y="247"/>
                  </a:cubicBezTo>
                  <a:cubicBezTo>
                    <a:pt x="531" y="247"/>
                    <a:pt x="531" y="246"/>
                    <a:pt x="531" y="246"/>
                  </a:cubicBezTo>
                  <a:cubicBezTo>
                    <a:pt x="530" y="246"/>
                    <a:pt x="530" y="246"/>
                    <a:pt x="529" y="246"/>
                  </a:cubicBezTo>
                  <a:cubicBezTo>
                    <a:pt x="529" y="246"/>
                    <a:pt x="529" y="245"/>
                    <a:pt x="529" y="245"/>
                  </a:cubicBezTo>
                  <a:cubicBezTo>
                    <a:pt x="528" y="244"/>
                    <a:pt x="526" y="243"/>
                    <a:pt x="525" y="242"/>
                  </a:cubicBezTo>
                  <a:cubicBezTo>
                    <a:pt x="525" y="241"/>
                    <a:pt x="523" y="242"/>
                    <a:pt x="524" y="240"/>
                  </a:cubicBezTo>
                  <a:cubicBezTo>
                    <a:pt x="526" y="241"/>
                    <a:pt x="529" y="242"/>
                    <a:pt x="531" y="243"/>
                  </a:cubicBezTo>
                  <a:cubicBezTo>
                    <a:pt x="531" y="244"/>
                    <a:pt x="533" y="244"/>
                    <a:pt x="533" y="244"/>
                  </a:cubicBezTo>
                  <a:cubicBezTo>
                    <a:pt x="534" y="245"/>
                    <a:pt x="534" y="246"/>
                    <a:pt x="536" y="245"/>
                  </a:cubicBezTo>
                  <a:cubicBezTo>
                    <a:pt x="535" y="244"/>
                    <a:pt x="534" y="243"/>
                    <a:pt x="533" y="244"/>
                  </a:cubicBezTo>
                  <a:cubicBezTo>
                    <a:pt x="534" y="243"/>
                    <a:pt x="534" y="242"/>
                    <a:pt x="533" y="242"/>
                  </a:cubicBezTo>
                  <a:cubicBezTo>
                    <a:pt x="532" y="241"/>
                    <a:pt x="531" y="241"/>
                    <a:pt x="531" y="240"/>
                  </a:cubicBezTo>
                  <a:cubicBezTo>
                    <a:pt x="531" y="240"/>
                    <a:pt x="531" y="240"/>
                    <a:pt x="532" y="239"/>
                  </a:cubicBezTo>
                  <a:cubicBezTo>
                    <a:pt x="528" y="238"/>
                    <a:pt x="526" y="237"/>
                    <a:pt x="524" y="235"/>
                  </a:cubicBezTo>
                  <a:cubicBezTo>
                    <a:pt x="524" y="234"/>
                    <a:pt x="523" y="235"/>
                    <a:pt x="523" y="235"/>
                  </a:cubicBezTo>
                  <a:cubicBezTo>
                    <a:pt x="523" y="234"/>
                    <a:pt x="522" y="234"/>
                    <a:pt x="522" y="233"/>
                  </a:cubicBezTo>
                  <a:cubicBezTo>
                    <a:pt x="521" y="233"/>
                    <a:pt x="520" y="233"/>
                    <a:pt x="521" y="232"/>
                  </a:cubicBezTo>
                  <a:cubicBezTo>
                    <a:pt x="522" y="231"/>
                    <a:pt x="522" y="233"/>
                    <a:pt x="523" y="232"/>
                  </a:cubicBezTo>
                  <a:cubicBezTo>
                    <a:pt x="524" y="231"/>
                    <a:pt x="523" y="234"/>
                    <a:pt x="524" y="232"/>
                  </a:cubicBezTo>
                  <a:cubicBezTo>
                    <a:pt x="524" y="232"/>
                    <a:pt x="525" y="231"/>
                    <a:pt x="525" y="231"/>
                  </a:cubicBezTo>
                  <a:cubicBezTo>
                    <a:pt x="526" y="232"/>
                    <a:pt x="526" y="232"/>
                    <a:pt x="527" y="231"/>
                  </a:cubicBezTo>
                  <a:cubicBezTo>
                    <a:pt x="527" y="231"/>
                    <a:pt x="527" y="231"/>
                    <a:pt x="527" y="231"/>
                  </a:cubicBezTo>
                  <a:cubicBezTo>
                    <a:pt x="529" y="231"/>
                    <a:pt x="526" y="230"/>
                    <a:pt x="527" y="229"/>
                  </a:cubicBezTo>
                  <a:cubicBezTo>
                    <a:pt x="528" y="229"/>
                    <a:pt x="528" y="231"/>
                    <a:pt x="529" y="230"/>
                  </a:cubicBezTo>
                  <a:cubicBezTo>
                    <a:pt x="528" y="229"/>
                    <a:pt x="528" y="229"/>
                    <a:pt x="529" y="228"/>
                  </a:cubicBezTo>
                  <a:cubicBezTo>
                    <a:pt x="533" y="229"/>
                    <a:pt x="537" y="231"/>
                    <a:pt x="541" y="232"/>
                  </a:cubicBezTo>
                  <a:cubicBezTo>
                    <a:pt x="542" y="232"/>
                    <a:pt x="543" y="233"/>
                    <a:pt x="544" y="232"/>
                  </a:cubicBezTo>
                  <a:cubicBezTo>
                    <a:pt x="543" y="231"/>
                    <a:pt x="541" y="231"/>
                    <a:pt x="541" y="230"/>
                  </a:cubicBezTo>
                  <a:cubicBezTo>
                    <a:pt x="543" y="230"/>
                    <a:pt x="544" y="231"/>
                    <a:pt x="545" y="230"/>
                  </a:cubicBezTo>
                  <a:cubicBezTo>
                    <a:pt x="545" y="229"/>
                    <a:pt x="543" y="229"/>
                    <a:pt x="543" y="228"/>
                  </a:cubicBezTo>
                  <a:cubicBezTo>
                    <a:pt x="542" y="229"/>
                    <a:pt x="542" y="228"/>
                    <a:pt x="541" y="228"/>
                  </a:cubicBezTo>
                  <a:cubicBezTo>
                    <a:pt x="541" y="227"/>
                    <a:pt x="540" y="227"/>
                    <a:pt x="541" y="226"/>
                  </a:cubicBezTo>
                  <a:cubicBezTo>
                    <a:pt x="541" y="227"/>
                    <a:pt x="542" y="227"/>
                    <a:pt x="543" y="226"/>
                  </a:cubicBezTo>
                  <a:cubicBezTo>
                    <a:pt x="543" y="226"/>
                    <a:pt x="544" y="227"/>
                    <a:pt x="545" y="227"/>
                  </a:cubicBezTo>
                  <a:cubicBezTo>
                    <a:pt x="544" y="225"/>
                    <a:pt x="543" y="226"/>
                    <a:pt x="542" y="225"/>
                  </a:cubicBezTo>
                  <a:cubicBezTo>
                    <a:pt x="542" y="226"/>
                    <a:pt x="540" y="225"/>
                    <a:pt x="541" y="224"/>
                  </a:cubicBezTo>
                  <a:cubicBezTo>
                    <a:pt x="541" y="225"/>
                    <a:pt x="542" y="225"/>
                    <a:pt x="542" y="224"/>
                  </a:cubicBezTo>
                  <a:cubicBezTo>
                    <a:pt x="542" y="223"/>
                    <a:pt x="540" y="224"/>
                    <a:pt x="541" y="223"/>
                  </a:cubicBezTo>
                  <a:cubicBezTo>
                    <a:pt x="543" y="223"/>
                    <a:pt x="544" y="224"/>
                    <a:pt x="546" y="224"/>
                  </a:cubicBezTo>
                  <a:cubicBezTo>
                    <a:pt x="547" y="224"/>
                    <a:pt x="547" y="225"/>
                    <a:pt x="548" y="225"/>
                  </a:cubicBezTo>
                  <a:cubicBezTo>
                    <a:pt x="549" y="225"/>
                    <a:pt x="550" y="226"/>
                    <a:pt x="551" y="225"/>
                  </a:cubicBezTo>
                  <a:cubicBezTo>
                    <a:pt x="550" y="225"/>
                    <a:pt x="550" y="224"/>
                    <a:pt x="550" y="224"/>
                  </a:cubicBezTo>
                  <a:cubicBezTo>
                    <a:pt x="549" y="224"/>
                    <a:pt x="549" y="223"/>
                    <a:pt x="548" y="224"/>
                  </a:cubicBezTo>
                  <a:cubicBezTo>
                    <a:pt x="548" y="224"/>
                    <a:pt x="548" y="223"/>
                    <a:pt x="548" y="223"/>
                  </a:cubicBezTo>
                  <a:cubicBezTo>
                    <a:pt x="549" y="223"/>
                    <a:pt x="549" y="223"/>
                    <a:pt x="550" y="223"/>
                  </a:cubicBezTo>
                  <a:cubicBezTo>
                    <a:pt x="551" y="223"/>
                    <a:pt x="551" y="225"/>
                    <a:pt x="552" y="223"/>
                  </a:cubicBezTo>
                  <a:cubicBezTo>
                    <a:pt x="553" y="222"/>
                    <a:pt x="550" y="223"/>
                    <a:pt x="550" y="222"/>
                  </a:cubicBezTo>
                  <a:cubicBezTo>
                    <a:pt x="550" y="221"/>
                    <a:pt x="551" y="222"/>
                    <a:pt x="551" y="221"/>
                  </a:cubicBezTo>
                  <a:cubicBezTo>
                    <a:pt x="550" y="220"/>
                    <a:pt x="548" y="219"/>
                    <a:pt x="546" y="219"/>
                  </a:cubicBezTo>
                  <a:cubicBezTo>
                    <a:pt x="544" y="217"/>
                    <a:pt x="541" y="215"/>
                    <a:pt x="539" y="214"/>
                  </a:cubicBezTo>
                  <a:cubicBezTo>
                    <a:pt x="539" y="214"/>
                    <a:pt x="540" y="213"/>
                    <a:pt x="539" y="213"/>
                  </a:cubicBezTo>
                  <a:cubicBezTo>
                    <a:pt x="538" y="212"/>
                    <a:pt x="537" y="213"/>
                    <a:pt x="537" y="212"/>
                  </a:cubicBezTo>
                  <a:cubicBezTo>
                    <a:pt x="537" y="211"/>
                    <a:pt x="535" y="212"/>
                    <a:pt x="536" y="211"/>
                  </a:cubicBezTo>
                  <a:cubicBezTo>
                    <a:pt x="537" y="211"/>
                    <a:pt x="538" y="211"/>
                    <a:pt x="539" y="212"/>
                  </a:cubicBezTo>
                  <a:cubicBezTo>
                    <a:pt x="540" y="211"/>
                    <a:pt x="541" y="213"/>
                    <a:pt x="542" y="212"/>
                  </a:cubicBezTo>
                  <a:cubicBezTo>
                    <a:pt x="541" y="211"/>
                    <a:pt x="541" y="211"/>
                    <a:pt x="540" y="211"/>
                  </a:cubicBezTo>
                  <a:cubicBezTo>
                    <a:pt x="540" y="212"/>
                    <a:pt x="540" y="211"/>
                    <a:pt x="540" y="211"/>
                  </a:cubicBezTo>
                  <a:cubicBezTo>
                    <a:pt x="539" y="211"/>
                    <a:pt x="539" y="211"/>
                    <a:pt x="539" y="211"/>
                  </a:cubicBezTo>
                  <a:cubicBezTo>
                    <a:pt x="539" y="210"/>
                    <a:pt x="538" y="209"/>
                    <a:pt x="538" y="208"/>
                  </a:cubicBezTo>
                  <a:cubicBezTo>
                    <a:pt x="539" y="209"/>
                    <a:pt x="540" y="208"/>
                    <a:pt x="540" y="209"/>
                  </a:cubicBezTo>
                  <a:cubicBezTo>
                    <a:pt x="541" y="209"/>
                    <a:pt x="542" y="211"/>
                    <a:pt x="543" y="209"/>
                  </a:cubicBezTo>
                  <a:cubicBezTo>
                    <a:pt x="541" y="210"/>
                    <a:pt x="541" y="208"/>
                    <a:pt x="539" y="207"/>
                  </a:cubicBezTo>
                  <a:cubicBezTo>
                    <a:pt x="536" y="205"/>
                    <a:pt x="531" y="204"/>
                    <a:pt x="530" y="200"/>
                  </a:cubicBezTo>
                  <a:cubicBezTo>
                    <a:pt x="529" y="199"/>
                    <a:pt x="528" y="199"/>
                    <a:pt x="527" y="198"/>
                  </a:cubicBezTo>
                  <a:cubicBezTo>
                    <a:pt x="527" y="198"/>
                    <a:pt x="528" y="197"/>
                    <a:pt x="527" y="196"/>
                  </a:cubicBezTo>
                  <a:cubicBezTo>
                    <a:pt x="515" y="186"/>
                    <a:pt x="502" y="176"/>
                    <a:pt x="487" y="166"/>
                  </a:cubicBezTo>
                  <a:cubicBezTo>
                    <a:pt x="487" y="166"/>
                    <a:pt x="486" y="167"/>
                    <a:pt x="486" y="166"/>
                  </a:cubicBezTo>
                  <a:cubicBezTo>
                    <a:pt x="474" y="158"/>
                    <a:pt x="474" y="158"/>
                    <a:pt x="474" y="158"/>
                  </a:cubicBezTo>
                  <a:cubicBezTo>
                    <a:pt x="472" y="158"/>
                    <a:pt x="470" y="156"/>
                    <a:pt x="469" y="155"/>
                  </a:cubicBezTo>
                  <a:cubicBezTo>
                    <a:pt x="468" y="154"/>
                    <a:pt x="466" y="154"/>
                    <a:pt x="465" y="153"/>
                  </a:cubicBezTo>
                  <a:cubicBezTo>
                    <a:pt x="465" y="153"/>
                    <a:pt x="465" y="152"/>
                    <a:pt x="464" y="152"/>
                  </a:cubicBezTo>
                  <a:cubicBezTo>
                    <a:pt x="464" y="151"/>
                    <a:pt x="463" y="152"/>
                    <a:pt x="462" y="151"/>
                  </a:cubicBezTo>
                  <a:cubicBezTo>
                    <a:pt x="462" y="151"/>
                    <a:pt x="463" y="151"/>
                    <a:pt x="462" y="151"/>
                  </a:cubicBezTo>
                  <a:cubicBezTo>
                    <a:pt x="462" y="150"/>
                    <a:pt x="461" y="150"/>
                    <a:pt x="460" y="150"/>
                  </a:cubicBezTo>
                  <a:cubicBezTo>
                    <a:pt x="459" y="149"/>
                    <a:pt x="460" y="149"/>
                    <a:pt x="459" y="149"/>
                  </a:cubicBezTo>
                  <a:cubicBezTo>
                    <a:pt x="459" y="148"/>
                    <a:pt x="459" y="149"/>
                    <a:pt x="458" y="149"/>
                  </a:cubicBezTo>
                  <a:cubicBezTo>
                    <a:pt x="458" y="148"/>
                    <a:pt x="458" y="148"/>
                    <a:pt x="458" y="148"/>
                  </a:cubicBezTo>
                  <a:cubicBezTo>
                    <a:pt x="458" y="148"/>
                    <a:pt x="457" y="148"/>
                    <a:pt x="457" y="148"/>
                  </a:cubicBezTo>
                  <a:cubicBezTo>
                    <a:pt x="457" y="148"/>
                    <a:pt x="457" y="148"/>
                    <a:pt x="457" y="148"/>
                  </a:cubicBezTo>
                  <a:cubicBezTo>
                    <a:pt x="453" y="144"/>
                    <a:pt x="447" y="141"/>
                    <a:pt x="443" y="137"/>
                  </a:cubicBezTo>
                  <a:cubicBezTo>
                    <a:pt x="440" y="135"/>
                    <a:pt x="440" y="135"/>
                    <a:pt x="440" y="135"/>
                  </a:cubicBezTo>
                  <a:cubicBezTo>
                    <a:pt x="439" y="135"/>
                    <a:pt x="440" y="134"/>
                    <a:pt x="439" y="134"/>
                  </a:cubicBezTo>
                  <a:cubicBezTo>
                    <a:pt x="437" y="133"/>
                    <a:pt x="436" y="132"/>
                    <a:pt x="435" y="131"/>
                  </a:cubicBezTo>
                  <a:cubicBezTo>
                    <a:pt x="434" y="130"/>
                    <a:pt x="434" y="131"/>
                    <a:pt x="433" y="131"/>
                  </a:cubicBezTo>
                  <a:cubicBezTo>
                    <a:pt x="434" y="129"/>
                    <a:pt x="431" y="130"/>
                    <a:pt x="432" y="129"/>
                  </a:cubicBezTo>
                  <a:cubicBezTo>
                    <a:pt x="432" y="128"/>
                    <a:pt x="431" y="129"/>
                    <a:pt x="430" y="129"/>
                  </a:cubicBezTo>
                  <a:cubicBezTo>
                    <a:pt x="430" y="128"/>
                    <a:pt x="430" y="128"/>
                    <a:pt x="430" y="127"/>
                  </a:cubicBezTo>
                  <a:cubicBezTo>
                    <a:pt x="426" y="125"/>
                    <a:pt x="423" y="123"/>
                    <a:pt x="420" y="121"/>
                  </a:cubicBezTo>
                  <a:cubicBezTo>
                    <a:pt x="417" y="121"/>
                    <a:pt x="417" y="119"/>
                    <a:pt x="415" y="119"/>
                  </a:cubicBezTo>
                  <a:cubicBezTo>
                    <a:pt x="415" y="118"/>
                    <a:pt x="414" y="119"/>
                    <a:pt x="413" y="117"/>
                  </a:cubicBezTo>
                  <a:cubicBezTo>
                    <a:pt x="404" y="112"/>
                    <a:pt x="395" y="108"/>
                    <a:pt x="386" y="103"/>
                  </a:cubicBezTo>
                  <a:cubicBezTo>
                    <a:pt x="385" y="102"/>
                    <a:pt x="385" y="102"/>
                    <a:pt x="385" y="102"/>
                  </a:cubicBezTo>
                  <a:cubicBezTo>
                    <a:pt x="384" y="101"/>
                    <a:pt x="383" y="102"/>
                    <a:pt x="383" y="101"/>
                  </a:cubicBezTo>
                  <a:cubicBezTo>
                    <a:pt x="381" y="101"/>
                    <a:pt x="381" y="98"/>
                    <a:pt x="379" y="100"/>
                  </a:cubicBezTo>
                  <a:cubicBezTo>
                    <a:pt x="381" y="101"/>
                    <a:pt x="382" y="101"/>
                    <a:pt x="385" y="103"/>
                  </a:cubicBezTo>
                  <a:cubicBezTo>
                    <a:pt x="390" y="107"/>
                    <a:pt x="400" y="110"/>
                    <a:pt x="405" y="115"/>
                  </a:cubicBezTo>
                  <a:cubicBezTo>
                    <a:pt x="406" y="115"/>
                    <a:pt x="406" y="115"/>
                    <a:pt x="407" y="115"/>
                  </a:cubicBezTo>
                  <a:cubicBezTo>
                    <a:pt x="409" y="116"/>
                    <a:pt x="409" y="116"/>
                    <a:pt x="409" y="116"/>
                  </a:cubicBezTo>
                  <a:cubicBezTo>
                    <a:pt x="410" y="115"/>
                    <a:pt x="409" y="116"/>
                    <a:pt x="409" y="117"/>
                  </a:cubicBezTo>
                  <a:cubicBezTo>
                    <a:pt x="410" y="116"/>
                    <a:pt x="411" y="117"/>
                    <a:pt x="411" y="117"/>
                  </a:cubicBezTo>
                  <a:cubicBezTo>
                    <a:pt x="413" y="118"/>
                    <a:pt x="413" y="118"/>
                    <a:pt x="413" y="118"/>
                  </a:cubicBezTo>
                  <a:cubicBezTo>
                    <a:pt x="414" y="120"/>
                    <a:pt x="416" y="121"/>
                    <a:pt x="418" y="122"/>
                  </a:cubicBezTo>
                  <a:cubicBezTo>
                    <a:pt x="419" y="122"/>
                    <a:pt x="418" y="123"/>
                    <a:pt x="419" y="123"/>
                  </a:cubicBezTo>
                  <a:cubicBezTo>
                    <a:pt x="419" y="123"/>
                    <a:pt x="420" y="123"/>
                    <a:pt x="421" y="124"/>
                  </a:cubicBezTo>
                  <a:cubicBezTo>
                    <a:pt x="421" y="124"/>
                    <a:pt x="421" y="125"/>
                    <a:pt x="422" y="126"/>
                  </a:cubicBezTo>
                  <a:cubicBezTo>
                    <a:pt x="428" y="129"/>
                    <a:pt x="432" y="132"/>
                    <a:pt x="437" y="135"/>
                  </a:cubicBezTo>
                  <a:cubicBezTo>
                    <a:pt x="438" y="135"/>
                    <a:pt x="437" y="136"/>
                    <a:pt x="438" y="137"/>
                  </a:cubicBezTo>
                  <a:cubicBezTo>
                    <a:pt x="443" y="140"/>
                    <a:pt x="443" y="140"/>
                    <a:pt x="443" y="140"/>
                  </a:cubicBezTo>
                  <a:cubicBezTo>
                    <a:pt x="443" y="141"/>
                    <a:pt x="444" y="141"/>
                    <a:pt x="445" y="142"/>
                  </a:cubicBezTo>
                  <a:cubicBezTo>
                    <a:pt x="445" y="142"/>
                    <a:pt x="445" y="142"/>
                    <a:pt x="445" y="142"/>
                  </a:cubicBezTo>
                  <a:cubicBezTo>
                    <a:pt x="446" y="143"/>
                    <a:pt x="447" y="144"/>
                    <a:pt x="448" y="144"/>
                  </a:cubicBezTo>
                  <a:cubicBezTo>
                    <a:pt x="449" y="145"/>
                    <a:pt x="450" y="145"/>
                    <a:pt x="450" y="147"/>
                  </a:cubicBezTo>
                  <a:cubicBezTo>
                    <a:pt x="449" y="146"/>
                    <a:pt x="449" y="145"/>
                    <a:pt x="448" y="145"/>
                  </a:cubicBezTo>
                  <a:cubicBezTo>
                    <a:pt x="446" y="143"/>
                    <a:pt x="446" y="143"/>
                    <a:pt x="446" y="143"/>
                  </a:cubicBezTo>
                  <a:cubicBezTo>
                    <a:pt x="445" y="143"/>
                    <a:pt x="445" y="143"/>
                    <a:pt x="445" y="142"/>
                  </a:cubicBezTo>
                  <a:cubicBezTo>
                    <a:pt x="444" y="142"/>
                    <a:pt x="444" y="143"/>
                    <a:pt x="443" y="142"/>
                  </a:cubicBezTo>
                  <a:cubicBezTo>
                    <a:pt x="442" y="142"/>
                    <a:pt x="442" y="139"/>
                    <a:pt x="441" y="140"/>
                  </a:cubicBezTo>
                  <a:cubicBezTo>
                    <a:pt x="441" y="141"/>
                    <a:pt x="442" y="142"/>
                    <a:pt x="443" y="142"/>
                  </a:cubicBezTo>
                  <a:cubicBezTo>
                    <a:pt x="444" y="143"/>
                    <a:pt x="445" y="143"/>
                    <a:pt x="445" y="144"/>
                  </a:cubicBezTo>
                  <a:cubicBezTo>
                    <a:pt x="444" y="143"/>
                    <a:pt x="443" y="143"/>
                    <a:pt x="442" y="143"/>
                  </a:cubicBezTo>
                  <a:cubicBezTo>
                    <a:pt x="441" y="141"/>
                    <a:pt x="438" y="140"/>
                    <a:pt x="437" y="139"/>
                  </a:cubicBezTo>
                  <a:cubicBezTo>
                    <a:pt x="435" y="137"/>
                    <a:pt x="433" y="136"/>
                    <a:pt x="431" y="135"/>
                  </a:cubicBezTo>
                  <a:cubicBezTo>
                    <a:pt x="429" y="132"/>
                    <a:pt x="423" y="130"/>
                    <a:pt x="421" y="127"/>
                  </a:cubicBezTo>
                  <a:cubicBezTo>
                    <a:pt x="420" y="127"/>
                    <a:pt x="419" y="127"/>
                    <a:pt x="419" y="126"/>
                  </a:cubicBezTo>
                  <a:cubicBezTo>
                    <a:pt x="418" y="127"/>
                    <a:pt x="417" y="126"/>
                    <a:pt x="417" y="126"/>
                  </a:cubicBezTo>
                  <a:cubicBezTo>
                    <a:pt x="413" y="124"/>
                    <a:pt x="407" y="121"/>
                    <a:pt x="403" y="118"/>
                  </a:cubicBezTo>
                  <a:cubicBezTo>
                    <a:pt x="403" y="118"/>
                    <a:pt x="403" y="117"/>
                    <a:pt x="402" y="117"/>
                  </a:cubicBezTo>
                  <a:cubicBezTo>
                    <a:pt x="402" y="117"/>
                    <a:pt x="401" y="117"/>
                    <a:pt x="401" y="117"/>
                  </a:cubicBezTo>
                  <a:cubicBezTo>
                    <a:pt x="399" y="116"/>
                    <a:pt x="399" y="116"/>
                    <a:pt x="398" y="115"/>
                  </a:cubicBezTo>
                  <a:cubicBezTo>
                    <a:pt x="396" y="115"/>
                    <a:pt x="395" y="113"/>
                    <a:pt x="394" y="113"/>
                  </a:cubicBezTo>
                  <a:cubicBezTo>
                    <a:pt x="393" y="113"/>
                    <a:pt x="393" y="113"/>
                    <a:pt x="392" y="113"/>
                  </a:cubicBezTo>
                  <a:cubicBezTo>
                    <a:pt x="392" y="113"/>
                    <a:pt x="392" y="112"/>
                    <a:pt x="392" y="112"/>
                  </a:cubicBezTo>
                  <a:cubicBezTo>
                    <a:pt x="392" y="112"/>
                    <a:pt x="391" y="112"/>
                    <a:pt x="391" y="112"/>
                  </a:cubicBezTo>
                  <a:cubicBezTo>
                    <a:pt x="390" y="111"/>
                    <a:pt x="390" y="111"/>
                    <a:pt x="388" y="111"/>
                  </a:cubicBezTo>
                  <a:cubicBezTo>
                    <a:pt x="387" y="111"/>
                    <a:pt x="388" y="109"/>
                    <a:pt x="387" y="109"/>
                  </a:cubicBezTo>
                  <a:cubicBezTo>
                    <a:pt x="374" y="103"/>
                    <a:pt x="374" y="103"/>
                    <a:pt x="374" y="103"/>
                  </a:cubicBezTo>
                  <a:cubicBezTo>
                    <a:pt x="373" y="102"/>
                    <a:pt x="372" y="101"/>
                    <a:pt x="371" y="101"/>
                  </a:cubicBezTo>
                  <a:cubicBezTo>
                    <a:pt x="369" y="99"/>
                    <a:pt x="365" y="98"/>
                    <a:pt x="363" y="96"/>
                  </a:cubicBezTo>
                  <a:cubicBezTo>
                    <a:pt x="362" y="96"/>
                    <a:pt x="362" y="95"/>
                    <a:pt x="361" y="95"/>
                  </a:cubicBezTo>
                  <a:cubicBezTo>
                    <a:pt x="358" y="93"/>
                    <a:pt x="358" y="93"/>
                    <a:pt x="358" y="93"/>
                  </a:cubicBezTo>
                  <a:cubicBezTo>
                    <a:pt x="356" y="93"/>
                    <a:pt x="357" y="93"/>
                    <a:pt x="355" y="92"/>
                  </a:cubicBezTo>
                  <a:cubicBezTo>
                    <a:pt x="348" y="89"/>
                    <a:pt x="348" y="89"/>
                    <a:pt x="348" y="89"/>
                  </a:cubicBezTo>
                  <a:cubicBezTo>
                    <a:pt x="347" y="87"/>
                    <a:pt x="346" y="87"/>
                    <a:pt x="345" y="86"/>
                  </a:cubicBezTo>
                  <a:cubicBezTo>
                    <a:pt x="344" y="86"/>
                    <a:pt x="344" y="85"/>
                    <a:pt x="344" y="85"/>
                  </a:cubicBezTo>
                  <a:cubicBezTo>
                    <a:pt x="337" y="81"/>
                    <a:pt x="328" y="78"/>
                    <a:pt x="322" y="74"/>
                  </a:cubicBezTo>
                  <a:cubicBezTo>
                    <a:pt x="319" y="73"/>
                    <a:pt x="318" y="71"/>
                    <a:pt x="315" y="71"/>
                  </a:cubicBezTo>
                  <a:cubicBezTo>
                    <a:pt x="314" y="71"/>
                    <a:pt x="314" y="71"/>
                    <a:pt x="314" y="71"/>
                  </a:cubicBezTo>
                  <a:cubicBezTo>
                    <a:pt x="313" y="71"/>
                    <a:pt x="313" y="70"/>
                    <a:pt x="313" y="70"/>
                  </a:cubicBezTo>
                  <a:cubicBezTo>
                    <a:pt x="313" y="70"/>
                    <a:pt x="312" y="70"/>
                    <a:pt x="312" y="70"/>
                  </a:cubicBezTo>
                  <a:cubicBezTo>
                    <a:pt x="312" y="70"/>
                    <a:pt x="311" y="69"/>
                    <a:pt x="311" y="69"/>
                  </a:cubicBezTo>
                  <a:cubicBezTo>
                    <a:pt x="310" y="68"/>
                    <a:pt x="308" y="69"/>
                    <a:pt x="307" y="68"/>
                  </a:cubicBezTo>
                  <a:cubicBezTo>
                    <a:pt x="306" y="67"/>
                    <a:pt x="306" y="67"/>
                    <a:pt x="306" y="67"/>
                  </a:cubicBezTo>
                  <a:cubicBezTo>
                    <a:pt x="305" y="66"/>
                    <a:pt x="304" y="67"/>
                    <a:pt x="304" y="66"/>
                  </a:cubicBezTo>
                  <a:cubicBezTo>
                    <a:pt x="300" y="63"/>
                    <a:pt x="293" y="62"/>
                    <a:pt x="289" y="59"/>
                  </a:cubicBezTo>
                  <a:cubicBezTo>
                    <a:pt x="289" y="59"/>
                    <a:pt x="289" y="59"/>
                    <a:pt x="288" y="59"/>
                  </a:cubicBezTo>
                  <a:cubicBezTo>
                    <a:pt x="287" y="57"/>
                    <a:pt x="283" y="57"/>
                    <a:pt x="282" y="55"/>
                  </a:cubicBezTo>
                  <a:cubicBezTo>
                    <a:pt x="280" y="56"/>
                    <a:pt x="278" y="54"/>
                    <a:pt x="277" y="53"/>
                  </a:cubicBezTo>
                  <a:cubicBezTo>
                    <a:pt x="274" y="52"/>
                    <a:pt x="269" y="50"/>
                    <a:pt x="267" y="49"/>
                  </a:cubicBezTo>
                  <a:cubicBezTo>
                    <a:pt x="265" y="49"/>
                    <a:pt x="263" y="47"/>
                    <a:pt x="261" y="46"/>
                  </a:cubicBezTo>
                  <a:cubicBezTo>
                    <a:pt x="261" y="46"/>
                    <a:pt x="260" y="46"/>
                    <a:pt x="259" y="46"/>
                  </a:cubicBezTo>
                  <a:cubicBezTo>
                    <a:pt x="257" y="46"/>
                    <a:pt x="254" y="44"/>
                    <a:pt x="252" y="43"/>
                  </a:cubicBezTo>
                  <a:cubicBezTo>
                    <a:pt x="250" y="43"/>
                    <a:pt x="249" y="42"/>
                    <a:pt x="247" y="42"/>
                  </a:cubicBezTo>
                  <a:cubicBezTo>
                    <a:pt x="246" y="41"/>
                    <a:pt x="245" y="41"/>
                    <a:pt x="244" y="40"/>
                  </a:cubicBezTo>
                  <a:cubicBezTo>
                    <a:pt x="243" y="40"/>
                    <a:pt x="241" y="39"/>
                    <a:pt x="241" y="40"/>
                  </a:cubicBezTo>
                  <a:cubicBezTo>
                    <a:pt x="240" y="39"/>
                    <a:pt x="240" y="39"/>
                    <a:pt x="240" y="39"/>
                  </a:cubicBezTo>
                  <a:cubicBezTo>
                    <a:pt x="239" y="38"/>
                    <a:pt x="239" y="40"/>
                    <a:pt x="238" y="39"/>
                  </a:cubicBezTo>
                  <a:cubicBezTo>
                    <a:pt x="238" y="39"/>
                    <a:pt x="238" y="38"/>
                    <a:pt x="237" y="38"/>
                  </a:cubicBezTo>
                  <a:cubicBezTo>
                    <a:pt x="234" y="38"/>
                    <a:pt x="232" y="37"/>
                    <a:pt x="229" y="35"/>
                  </a:cubicBezTo>
                  <a:cubicBezTo>
                    <a:pt x="227" y="35"/>
                    <a:pt x="225" y="34"/>
                    <a:pt x="223" y="32"/>
                  </a:cubicBezTo>
                  <a:cubicBezTo>
                    <a:pt x="221" y="33"/>
                    <a:pt x="219" y="31"/>
                    <a:pt x="217" y="30"/>
                  </a:cubicBezTo>
                  <a:cubicBezTo>
                    <a:pt x="217" y="30"/>
                    <a:pt x="216" y="30"/>
                    <a:pt x="215" y="30"/>
                  </a:cubicBezTo>
                  <a:cubicBezTo>
                    <a:pt x="216" y="29"/>
                    <a:pt x="215" y="30"/>
                    <a:pt x="214" y="29"/>
                  </a:cubicBezTo>
                  <a:cubicBezTo>
                    <a:pt x="214" y="31"/>
                    <a:pt x="214" y="29"/>
                    <a:pt x="213" y="30"/>
                  </a:cubicBezTo>
                  <a:cubicBezTo>
                    <a:pt x="213" y="29"/>
                    <a:pt x="213" y="28"/>
                    <a:pt x="212" y="28"/>
                  </a:cubicBezTo>
                  <a:cubicBezTo>
                    <a:pt x="211" y="28"/>
                    <a:pt x="211" y="29"/>
                    <a:pt x="210" y="29"/>
                  </a:cubicBezTo>
                  <a:cubicBezTo>
                    <a:pt x="208" y="27"/>
                    <a:pt x="205" y="27"/>
                    <a:pt x="203" y="25"/>
                  </a:cubicBezTo>
                  <a:cubicBezTo>
                    <a:pt x="203" y="27"/>
                    <a:pt x="202" y="25"/>
                    <a:pt x="202" y="25"/>
                  </a:cubicBezTo>
                  <a:cubicBezTo>
                    <a:pt x="201" y="26"/>
                    <a:pt x="201" y="26"/>
                    <a:pt x="201" y="26"/>
                  </a:cubicBezTo>
                  <a:cubicBezTo>
                    <a:pt x="199" y="26"/>
                    <a:pt x="199" y="25"/>
                    <a:pt x="199" y="24"/>
                  </a:cubicBezTo>
                  <a:cubicBezTo>
                    <a:pt x="199" y="25"/>
                    <a:pt x="198" y="25"/>
                    <a:pt x="197" y="24"/>
                  </a:cubicBezTo>
                  <a:cubicBezTo>
                    <a:pt x="196" y="24"/>
                    <a:pt x="197" y="23"/>
                    <a:pt x="196" y="24"/>
                  </a:cubicBezTo>
                  <a:cubicBezTo>
                    <a:pt x="196" y="23"/>
                    <a:pt x="196" y="23"/>
                    <a:pt x="195" y="23"/>
                  </a:cubicBezTo>
                  <a:cubicBezTo>
                    <a:pt x="194" y="23"/>
                    <a:pt x="193" y="23"/>
                    <a:pt x="191" y="23"/>
                  </a:cubicBezTo>
                  <a:cubicBezTo>
                    <a:pt x="191" y="22"/>
                    <a:pt x="190" y="22"/>
                    <a:pt x="190" y="21"/>
                  </a:cubicBezTo>
                  <a:cubicBezTo>
                    <a:pt x="189" y="21"/>
                    <a:pt x="188" y="22"/>
                    <a:pt x="188" y="20"/>
                  </a:cubicBezTo>
                  <a:cubicBezTo>
                    <a:pt x="187" y="21"/>
                    <a:pt x="187" y="21"/>
                    <a:pt x="186" y="21"/>
                  </a:cubicBezTo>
                  <a:cubicBezTo>
                    <a:pt x="185" y="21"/>
                    <a:pt x="184" y="20"/>
                    <a:pt x="182" y="20"/>
                  </a:cubicBezTo>
                  <a:cubicBezTo>
                    <a:pt x="182" y="20"/>
                    <a:pt x="182" y="19"/>
                    <a:pt x="182" y="19"/>
                  </a:cubicBezTo>
                  <a:cubicBezTo>
                    <a:pt x="181" y="20"/>
                    <a:pt x="180" y="19"/>
                    <a:pt x="180" y="19"/>
                  </a:cubicBezTo>
                  <a:cubicBezTo>
                    <a:pt x="180" y="19"/>
                    <a:pt x="179" y="19"/>
                    <a:pt x="179" y="19"/>
                  </a:cubicBezTo>
                  <a:cubicBezTo>
                    <a:pt x="178" y="19"/>
                    <a:pt x="179" y="18"/>
                    <a:pt x="178" y="18"/>
                  </a:cubicBezTo>
                  <a:cubicBezTo>
                    <a:pt x="178" y="18"/>
                    <a:pt x="177" y="18"/>
                    <a:pt x="177" y="18"/>
                  </a:cubicBezTo>
                  <a:cubicBezTo>
                    <a:pt x="176" y="18"/>
                    <a:pt x="176" y="18"/>
                    <a:pt x="175" y="18"/>
                  </a:cubicBezTo>
                  <a:cubicBezTo>
                    <a:pt x="174" y="18"/>
                    <a:pt x="175" y="17"/>
                    <a:pt x="174" y="17"/>
                  </a:cubicBezTo>
                  <a:cubicBezTo>
                    <a:pt x="170" y="15"/>
                    <a:pt x="170" y="15"/>
                    <a:pt x="170" y="15"/>
                  </a:cubicBezTo>
                  <a:cubicBezTo>
                    <a:pt x="168" y="15"/>
                    <a:pt x="168" y="15"/>
                    <a:pt x="168" y="15"/>
                  </a:cubicBezTo>
                  <a:cubicBezTo>
                    <a:pt x="168" y="14"/>
                    <a:pt x="166" y="16"/>
                    <a:pt x="167" y="14"/>
                  </a:cubicBezTo>
                  <a:cubicBezTo>
                    <a:pt x="167" y="13"/>
                    <a:pt x="168" y="14"/>
                    <a:pt x="169" y="14"/>
                  </a:cubicBezTo>
                  <a:cubicBezTo>
                    <a:pt x="171" y="14"/>
                    <a:pt x="172" y="16"/>
                    <a:pt x="174" y="16"/>
                  </a:cubicBezTo>
                  <a:cubicBezTo>
                    <a:pt x="174" y="17"/>
                    <a:pt x="175" y="15"/>
                    <a:pt x="176" y="16"/>
                  </a:cubicBezTo>
                  <a:cubicBezTo>
                    <a:pt x="178" y="17"/>
                    <a:pt x="178" y="17"/>
                    <a:pt x="178" y="17"/>
                  </a:cubicBezTo>
                  <a:cubicBezTo>
                    <a:pt x="180" y="17"/>
                    <a:pt x="182" y="18"/>
                    <a:pt x="183" y="19"/>
                  </a:cubicBezTo>
                  <a:cubicBezTo>
                    <a:pt x="184" y="18"/>
                    <a:pt x="186" y="21"/>
                    <a:pt x="188" y="19"/>
                  </a:cubicBezTo>
                  <a:cubicBezTo>
                    <a:pt x="187" y="17"/>
                    <a:pt x="187" y="19"/>
                    <a:pt x="186" y="18"/>
                  </a:cubicBezTo>
                  <a:cubicBezTo>
                    <a:pt x="184" y="17"/>
                    <a:pt x="184" y="17"/>
                    <a:pt x="184" y="17"/>
                  </a:cubicBezTo>
                  <a:cubicBezTo>
                    <a:pt x="182" y="16"/>
                    <a:pt x="180" y="17"/>
                    <a:pt x="179" y="16"/>
                  </a:cubicBezTo>
                  <a:cubicBezTo>
                    <a:pt x="179" y="16"/>
                    <a:pt x="179" y="16"/>
                    <a:pt x="178" y="16"/>
                  </a:cubicBezTo>
                  <a:cubicBezTo>
                    <a:pt x="176" y="15"/>
                    <a:pt x="174" y="15"/>
                    <a:pt x="173" y="14"/>
                  </a:cubicBezTo>
                  <a:cubicBezTo>
                    <a:pt x="168" y="12"/>
                    <a:pt x="168" y="12"/>
                    <a:pt x="168" y="12"/>
                  </a:cubicBezTo>
                  <a:cubicBezTo>
                    <a:pt x="164" y="11"/>
                    <a:pt x="160" y="10"/>
                    <a:pt x="157" y="8"/>
                  </a:cubicBezTo>
                  <a:cubicBezTo>
                    <a:pt x="155" y="8"/>
                    <a:pt x="153" y="7"/>
                    <a:pt x="151" y="6"/>
                  </a:cubicBezTo>
                  <a:cubicBezTo>
                    <a:pt x="149" y="5"/>
                    <a:pt x="147" y="4"/>
                    <a:pt x="145" y="5"/>
                  </a:cubicBezTo>
                  <a:cubicBezTo>
                    <a:pt x="145" y="4"/>
                    <a:pt x="145" y="4"/>
                    <a:pt x="144" y="4"/>
                  </a:cubicBezTo>
                  <a:cubicBezTo>
                    <a:pt x="144" y="3"/>
                    <a:pt x="144" y="3"/>
                    <a:pt x="144" y="3"/>
                  </a:cubicBezTo>
                  <a:cubicBezTo>
                    <a:pt x="141" y="3"/>
                    <a:pt x="141" y="2"/>
                    <a:pt x="139" y="1"/>
                  </a:cubicBezTo>
                  <a:cubicBezTo>
                    <a:pt x="138" y="3"/>
                    <a:pt x="140" y="3"/>
                    <a:pt x="140" y="3"/>
                  </a:cubicBezTo>
                  <a:cubicBezTo>
                    <a:pt x="142" y="4"/>
                    <a:pt x="142" y="4"/>
                    <a:pt x="142" y="4"/>
                  </a:cubicBezTo>
                  <a:cubicBezTo>
                    <a:pt x="143" y="4"/>
                    <a:pt x="143" y="5"/>
                    <a:pt x="143" y="5"/>
                  </a:cubicBezTo>
                  <a:cubicBezTo>
                    <a:pt x="148" y="7"/>
                    <a:pt x="154" y="8"/>
                    <a:pt x="157" y="10"/>
                  </a:cubicBezTo>
                  <a:cubicBezTo>
                    <a:pt x="159" y="10"/>
                    <a:pt x="158" y="10"/>
                    <a:pt x="159" y="11"/>
                  </a:cubicBezTo>
                  <a:cubicBezTo>
                    <a:pt x="160" y="11"/>
                    <a:pt x="161" y="11"/>
                    <a:pt x="161" y="12"/>
                  </a:cubicBezTo>
                  <a:cubicBezTo>
                    <a:pt x="162" y="11"/>
                    <a:pt x="162" y="12"/>
                    <a:pt x="163" y="11"/>
                  </a:cubicBezTo>
                  <a:cubicBezTo>
                    <a:pt x="162" y="13"/>
                    <a:pt x="165" y="12"/>
                    <a:pt x="165" y="13"/>
                  </a:cubicBezTo>
                  <a:cubicBezTo>
                    <a:pt x="163" y="14"/>
                    <a:pt x="161" y="12"/>
                    <a:pt x="160" y="13"/>
                  </a:cubicBezTo>
                  <a:cubicBezTo>
                    <a:pt x="160" y="12"/>
                    <a:pt x="159" y="11"/>
                    <a:pt x="159" y="11"/>
                  </a:cubicBezTo>
                  <a:cubicBezTo>
                    <a:pt x="156" y="10"/>
                    <a:pt x="153" y="11"/>
                    <a:pt x="151" y="8"/>
                  </a:cubicBezTo>
                  <a:cubicBezTo>
                    <a:pt x="151" y="9"/>
                    <a:pt x="150" y="8"/>
                    <a:pt x="149" y="8"/>
                  </a:cubicBezTo>
                  <a:cubicBezTo>
                    <a:pt x="146" y="7"/>
                    <a:pt x="146" y="7"/>
                    <a:pt x="146" y="7"/>
                  </a:cubicBezTo>
                  <a:cubicBezTo>
                    <a:pt x="146" y="6"/>
                    <a:pt x="145" y="8"/>
                    <a:pt x="144" y="7"/>
                  </a:cubicBezTo>
                  <a:cubicBezTo>
                    <a:pt x="143" y="7"/>
                    <a:pt x="144" y="5"/>
                    <a:pt x="143" y="5"/>
                  </a:cubicBezTo>
                  <a:cubicBezTo>
                    <a:pt x="142" y="6"/>
                    <a:pt x="141" y="5"/>
                    <a:pt x="140" y="5"/>
                  </a:cubicBezTo>
                  <a:cubicBezTo>
                    <a:pt x="137" y="4"/>
                    <a:pt x="137" y="4"/>
                    <a:pt x="137" y="4"/>
                  </a:cubicBezTo>
                  <a:cubicBezTo>
                    <a:pt x="137" y="4"/>
                    <a:pt x="136" y="5"/>
                    <a:pt x="136" y="5"/>
                  </a:cubicBezTo>
                  <a:cubicBezTo>
                    <a:pt x="134" y="4"/>
                    <a:pt x="134" y="4"/>
                    <a:pt x="134" y="4"/>
                  </a:cubicBezTo>
                  <a:cubicBezTo>
                    <a:pt x="133" y="4"/>
                    <a:pt x="133" y="5"/>
                    <a:pt x="133" y="4"/>
                  </a:cubicBezTo>
                  <a:cubicBezTo>
                    <a:pt x="131" y="4"/>
                    <a:pt x="131" y="2"/>
                    <a:pt x="130" y="4"/>
                  </a:cubicBezTo>
                  <a:cubicBezTo>
                    <a:pt x="133" y="5"/>
                    <a:pt x="133" y="5"/>
                    <a:pt x="133" y="5"/>
                  </a:cubicBezTo>
                  <a:cubicBezTo>
                    <a:pt x="133" y="6"/>
                    <a:pt x="134" y="4"/>
                    <a:pt x="134" y="5"/>
                  </a:cubicBezTo>
                  <a:cubicBezTo>
                    <a:pt x="134" y="5"/>
                    <a:pt x="135" y="5"/>
                    <a:pt x="135" y="6"/>
                  </a:cubicBezTo>
                  <a:cubicBezTo>
                    <a:pt x="133" y="7"/>
                    <a:pt x="131" y="5"/>
                    <a:pt x="130" y="5"/>
                  </a:cubicBezTo>
                  <a:cubicBezTo>
                    <a:pt x="128" y="4"/>
                    <a:pt x="125" y="5"/>
                    <a:pt x="124" y="4"/>
                  </a:cubicBezTo>
                  <a:cubicBezTo>
                    <a:pt x="123" y="4"/>
                    <a:pt x="123" y="4"/>
                    <a:pt x="122" y="4"/>
                  </a:cubicBezTo>
                  <a:cubicBezTo>
                    <a:pt x="119" y="3"/>
                    <a:pt x="119" y="3"/>
                    <a:pt x="119" y="3"/>
                  </a:cubicBezTo>
                  <a:cubicBezTo>
                    <a:pt x="118" y="4"/>
                    <a:pt x="116" y="3"/>
                    <a:pt x="115" y="4"/>
                  </a:cubicBezTo>
                  <a:cubicBezTo>
                    <a:pt x="114" y="4"/>
                    <a:pt x="115" y="3"/>
                    <a:pt x="114" y="3"/>
                  </a:cubicBezTo>
                  <a:cubicBezTo>
                    <a:pt x="112" y="3"/>
                    <a:pt x="111" y="2"/>
                    <a:pt x="109" y="2"/>
                  </a:cubicBezTo>
                  <a:cubicBezTo>
                    <a:pt x="109" y="2"/>
                    <a:pt x="108" y="2"/>
                    <a:pt x="108" y="2"/>
                  </a:cubicBezTo>
                  <a:cubicBezTo>
                    <a:pt x="106" y="1"/>
                    <a:pt x="106" y="1"/>
                    <a:pt x="106" y="1"/>
                  </a:cubicBezTo>
                  <a:cubicBezTo>
                    <a:pt x="105" y="2"/>
                    <a:pt x="104" y="0"/>
                    <a:pt x="103" y="2"/>
                  </a:cubicBezTo>
                  <a:cubicBezTo>
                    <a:pt x="104" y="3"/>
                    <a:pt x="102" y="2"/>
                    <a:pt x="102" y="3"/>
                  </a:cubicBezTo>
                  <a:cubicBezTo>
                    <a:pt x="102" y="3"/>
                    <a:pt x="103" y="4"/>
                    <a:pt x="103" y="3"/>
                  </a:cubicBezTo>
                  <a:cubicBezTo>
                    <a:pt x="103" y="1"/>
                    <a:pt x="104" y="2"/>
                    <a:pt x="104" y="2"/>
                  </a:cubicBezTo>
                  <a:cubicBezTo>
                    <a:pt x="104" y="3"/>
                    <a:pt x="104" y="2"/>
                    <a:pt x="104" y="3"/>
                  </a:cubicBezTo>
                  <a:cubicBezTo>
                    <a:pt x="105" y="4"/>
                    <a:pt x="107" y="4"/>
                    <a:pt x="109" y="5"/>
                  </a:cubicBezTo>
                  <a:cubicBezTo>
                    <a:pt x="109" y="6"/>
                    <a:pt x="109" y="6"/>
                    <a:pt x="109" y="7"/>
                  </a:cubicBezTo>
                  <a:cubicBezTo>
                    <a:pt x="110" y="7"/>
                    <a:pt x="110" y="7"/>
                    <a:pt x="110" y="6"/>
                  </a:cubicBezTo>
                  <a:cubicBezTo>
                    <a:pt x="110" y="6"/>
                    <a:pt x="110" y="5"/>
                    <a:pt x="110" y="5"/>
                  </a:cubicBezTo>
                  <a:cubicBezTo>
                    <a:pt x="111" y="6"/>
                    <a:pt x="111" y="6"/>
                    <a:pt x="111" y="6"/>
                  </a:cubicBezTo>
                  <a:cubicBezTo>
                    <a:pt x="111" y="7"/>
                    <a:pt x="111" y="7"/>
                    <a:pt x="112" y="7"/>
                  </a:cubicBezTo>
                  <a:cubicBezTo>
                    <a:pt x="115" y="8"/>
                    <a:pt x="119" y="9"/>
                    <a:pt x="123" y="10"/>
                  </a:cubicBezTo>
                  <a:cubicBezTo>
                    <a:pt x="124" y="11"/>
                    <a:pt x="125" y="10"/>
                    <a:pt x="125" y="11"/>
                  </a:cubicBezTo>
                  <a:cubicBezTo>
                    <a:pt x="123" y="12"/>
                    <a:pt x="121" y="12"/>
                    <a:pt x="118" y="12"/>
                  </a:cubicBezTo>
                  <a:cubicBezTo>
                    <a:pt x="116" y="11"/>
                    <a:pt x="116" y="11"/>
                    <a:pt x="116" y="11"/>
                  </a:cubicBezTo>
                  <a:cubicBezTo>
                    <a:pt x="115" y="11"/>
                    <a:pt x="113" y="10"/>
                    <a:pt x="112" y="11"/>
                  </a:cubicBezTo>
                  <a:cubicBezTo>
                    <a:pt x="110" y="10"/>
                    <a:pt x="110" y="10"/>
                    <a:pt x="110" y="10"/>
                  </a:cubicBezTo>
                  <a:cubicBezTo>
                    <a:pt x="109" y="10"/>
                    <a:pt x="109" y="10"/>
                    <a:pt x="108" y="10"/>
                  </a:cubicBezTo>
                  <a:cubicBezTo>
                    <a:pt x="105" y="9"/>
                    <a:pt x="105" y="9"/>
                    <a:pt x="105" y="9"/>
                  </a:cubicBezTo>
                  <a:cubicBezTo>
                    <a:pt x="105" y="9"/>
                    <a:pt x="103" y="9"/>
                    <a:pt x="103" y="8"/>
                  </a:cubicBezTo>
                  <a:cubicBezTo>
                    <a:pt x="102" y="8"/>
                    <a:pt x="101" y="8"/>
                    <a:pt x="100" y="7"/>
                  </a:cubicBezTo>
                  <a:cubicBezTo>
                    <a:pt x="99" y="8"/>
                    <a:pt x="100" y="9"/>
                    <a:pt x="99" y="10"/>
                  </a:cubicBezTo>
                  <a:cubicBezTo>
                    <a:pt x="98" y="10"/>
                    <a:pt x="97" y="9"/>
                    <a:pt x="96" y="9"/>
                  </a:cubicBezTo>
                  <a:cubicBezTo>
                    <a:pt x="96" y="11"/>
                    <a:pt x="95" y="8"/>
                    <a:pt x="94" y="10"/>
                  </a:cubicBezTo>
                  <a:cubicBezTo>
                    <a:pt x="95" y="10"/>
                    <a:pt x="96" y="11"/>
                    <a:pt x="97" y="11"/>
                  </a:cubicBezTo>
                  <a:cubicBezTo>
                    <a:pt x="98" y="11"/>
                    <a:pt x="100" y="10"/>
                    <a:pt x="101" y="12"/>
                  </a:cubicBezTo>
                  <a:cubicBezTo>
                    <a:pt x="101" y="12"/>
                    <a:pt x="101" y="10"/>
                    <a:pt x="102" y="11"/>
                  </a:cubicBezTo>
                  <a:cubicBezTo>
                    <a:pt x="104" y="12"/>
                    <a:pt x="104" y="12"/>
                    <a:pt x="104" y="12"/>
                  </a:cubicBezTo>
                  <a:cubicBezTo>
                    <a:pt x="105" y="12"/>
                    <a:pt x="106" y="12"/>
                    <a:pt x="105" y="14"/>
                  </a:cubicBezTo>
                  <a:cubicBezTo>
                    <a:pt x="103" y="13"/>
                    <a:pt x="101" y="13"/>
                    <a:pt x="98" y="13"/>
                  </a:cubicBezTo>
                  <a:cubicBezTo>
                    <a:pt x="98" y="13"/>
                    <a:pt x="98" y="14"/>
                    <a:pt x="97" y="14"/>
                  </a:cubicBezTo>
                  <a:cubicBezTo>
                    <a:pt x="96" y="12"/>
                    <a:pt x="93" y="15"/>
                    <a:pt x="92" y="13"/>
                  </a:cubicBezTo>
                  <a:cubicBezTo>
                    <a:pt x="92" y="14"/>
                    <a:pt x="91" y="14"/>
                    <a:pt x="91" y="14"/>
                  </a:cubicBezTo>
                  <a:cubicBezTo>
                    <a:pt x="90" y="14"/>
                    <a:pt x="89" y="13"/>
                    <a:pt x="88" y="14"/>
                  </a:cubicBezTo>
                  <a:cubicBezTo>
                    <a:pt x="89" y="13"/>
                    <a:pt x="88" y="13"/>
                    <a:pt x="88" y="12"/>
                  </a:cubicBezTo>
                  <a:cubicBezTo>
                    <a:pt x="88" y="12"/>
                    <a:pt x="87" y="12"/>
                    <a:pt x="87" y="13"/>
                  </a:cubicBezTo>
                  <a:cubicBezTo>
                    <a:pt x="87" y="13"/>
                    <a:pt x="88" y="13"/>
                    <a:pt x="87" y="14"/>
                  </a:cubicBezTo>
                  <a:cubicBezTo>
                    <a:pt x="86" y="14"/>
                    <a:pt x="85" y="14"/>
                    <a:pt x="84" y="17"/>
                  </a:cubicBezTo>
                  <a:cubicBezTo>
                    <a:pt x="85" y="18"/>
                    <a:pt x="87" y="17"/>
                    <a:pt x="87" y="19"/>
                  </a:cubicBezTo>
                  <a:cubicBezTo>
                    <a:pt x="84" y="19"/>
                    <a:pt x="83" y="19"/>
                    <a:pt x="81" y="18"/>
                  </a:cubicBezTo>
                  <a:cubicBezTo>
                    <a:pt x="79" y="17"/>
                    <a:pt x="79" y="17"/>
                    <a:pt x="78" y="17"/>
                  </a:cubicBezTo>
                  <a:cubicBezTo>
                    <a:pt x="77" y="16"/>
                    <a:pt x="76" y="16"/>
                    <a:pt x="76" y="15"/>
                  </a:cubicBezTo>
                  <a:cubicBezTo>
                    <a:pt x="76" y="13"/>
                    <a:pt x="75" y="14"/>
                    <a:pt x="74" y="15"/>
                  </a:cubicBezTo>
                  <a:cubicBezTo>
                    <a:pt x="74" y="16"/>
                    <a:pt x="76" y="15"/>
                    <a:pt x="76" y="17"/>
                  </a:cubicBezTo>
                  <a:cubicBezTo>
                    <a:pt x="76" y="18"/>
                    <a:pt x="77" y="16"/>
                    <a:pt x="76" y="18"/>
                  </a:cubicBezTo>
                  <a:cubicBezTo>
                    <a:pt x="75" y="17"/>
                    <a:pt x="74" y="17"/>
                    <a:pt x="73" y="17"/>
                  </a:cubicBezTo>
                  <a:cubicBezTo>
                    <a:pt x="73" y="16"/>
                    <a:pt x="72" y="16"/>
                    <a:pt x="71" y="16"/>
                  </a:cubicBezTo>
                  <a:cubicBezTo>
                    <a:pt x="70" y="15"/>
                    <a:pt x="70" y="14"/>
                    <a:pt x="70" y="16"/>
                  </a:cubicBezTo>
                  <a:cubicBezTo>
                    <a:pt x="70" y="17"/>
                    <a:pt x="70" y="17"/>
                    <a:pt x="71" y="17"/>
                  </a:cubicBezTo>
                  <a:cubicBezTo>
                    <a:pt x="72" y="17"/>
                    <a:pt x="71" y="18"/>
                    <a:pt x="72" y="18"/>
                  </a:cubicBezTo>
                  <a:cubicBezTo>
                    <a:pt x="73" y="17"/>
                    <a:pt x="73" y="18"/>
                    <a:pt x="74" y="18"/>
                  </a:cubicBezTo>
                  <a:cubicBezTo>
                    <a:pt x="74" y="18"/>
                    <a:pt x="75" y="19"/>
                    <a:pt x="75" y="19"/>
                  </a:cubicBezTo>
                  <a:cubicBezTo>
                    <a:pt x="76" y="20"/>
                    <a:pt x="77" y="20"/>
                    <a:pt x="77" y="19"/>
                  </a:cubicBezTo>
                  <a:cubicBezTo>
                    <a:pt x="77" y="21"/>
                    <a:pt x="79" y="21"/>
                    <a:pt x="80" y="21"/>
                  </a:cubicBezTo>
                  <a:cubicBezTo>
                    <a:pt x="80" y="22"/>
                    <a:pt x="80" y="22"/>
                    <a:pt x="80" y="22"/>
                  </a:cubicBezTo>
                  <a:cubicBezTo>
                    <a:pt x="81" y="22"/>
                    <a:pt x="80" y="24"/>
                    <a:pt x="81" y="24"/>
                  </a:cubicBezTo>
                  <a:cubicBezTo>
                    <a:pt x="81" y="24"/>
                    <a:pt x="81" y="25"/>
                    <a:pt x="81" y="25"/>
                  </a:cubicBezTo>
                  <a:cubicBezTo>
                    <a:pt x="81" y="24"/>
                    <a:pt x="82" y="25"/>
                    <a:pt x="83" y="25"/>
                  </a:cubicBezTo>
                  <a:cubicBezTo>
                    <a:pt x="85" y="26"/>
                    <a:pt x="85" y="26"/>
                    <a:pt x="85" y="26"/>
                  </a:cubicBezTo>
                  <a:cubicBezTo>
                    <a:pt x="85" y="26"/>
                    <a:pt x="85" y="27"/>
                    <a:pt x="86" y="27"/>
                  </a:cubicBezTo>
                  <a:cubicBezTo>
                    <a:pt x="88" y="27"/>
                    <a:pt x="88" y="27"/>
                    <a:pt x="88" y="27"/>
                  </a:cubicBezTo>
                  <a:cubicBezTo>
                    <a:pt x="89" y="28"/>
                    <a:pt x="90" y="27"/>
                    <a:pt x="89" y="29"/>
                  </a:cubicBezTo>
                  <a:cubicBezTo>
                    <a:pt x="86" y="29"/>
                    <a:pt x="83" y="26"/>
                    <a:pt x="80" y="26"/>
                  </a:cubicBezTo>
                  <a:cubicBezTo>
                    <a:pt x="79" y="25"/>
                    <a:pt x="77" y="25"/>
                    <a:pt x="77" y="23"/>
                  </a:cubicBezTo>
                  <a:cubicBezTo>
                    <a:pt x="76" y="25"/>
                    <a:pt x="75" y="22"/>
                    <a:pt x="74" y="23"/>
                  </a:cubicBezTo>
                  <a:cubicBezTo>
                    <a:pt x="74" y="23"/>
                    <a:pt x="74" y="24"/>
                    <a:pt x="74" y="24"/>
                  </a:cubicBezTo>
                  <a:cubicBezTo>
                    <a:pt x="73" y="23"/>
                    <a:pt x="73" y="22"/>
                    <a:pt x="72" y="22"/>
                  </a:cubicBezTo>
                  <a:cubicBezTo>
                    <a:pt x="71" y="21"/>
                    <a:pt x="71" y="23"/>
                    <a:pt x="70" y="22"/>
                  </a:cubicBezTo>
                  <a:cubicBezTo>
                    <a:pt x="70" y="21"/>
                    <a:pt x="69" y="22"/>
                    <a:pt x="68" y="22"/>
                  </a:cubicBezTo>
                  <a:cubicBezTo>
                    <a:pt x="70" y="22"/>
                    <a:pt x="70" y="24"/>
                    <a:pt x="70" y="24"/>
                  </a:cubicBezTo>
                  <a:cubicBezTo>
                    <a:pt x="71" y="24"/>
                    <a:pt x="71" y="24"/>
                    <a:pt x="71" y="25"/>
                  </a:cubicBezTo>
                  <a:cubicBezTo>
                    <a:pt x="72" y="25"/>
                    <a:pt x="72" y="24"/>
                    <a:pt x="73" y="25"/>
                  </a:cubicBezTo>
                  <a:cubicBezTo>
                    <a:pt x="73" y="26"/>
                    <a:pt x="75" y="25"/>
                    <a:pt x="75" y="27"/>
                  </a:cubicBezTo>
                  <a:cubicBezTo>
                    <a:pt x="74" y="27"/>
                    <a:pt x="73" y="26"/>
                    <a:pt x="71" y="26"/>
                  </a:cubicBezTo>
                  <a:cubicBezTo>
                    <a:pt x="71" y="25"/>
                    <a:pt x="71" y="25"/>
                    <a:pt x="71" y="25"/>
                  </a:cubicBezTo>
                  <a:cubicBezTo>
                    <a:pt x="69" y="25"/>
                    <a:pt x="69" y="23"/>
                    <a:pt x="67" y="24"/>
                  </a:cubicBezTo>
                  <a:cubicBezTo>
                    <a:pt x="66" y="24"/>
                    <a:pt x="66" y="22"/>
                    <a:pt x="65" y="23"/>
                  </a:cubicBezTo>
                  <a:cubicBezTo>
                    <a:pt x="65" y="23"/>
                    <a:pt x="64" y="22"/>
                    <a:pt x="64" y="23"/>
                  </a:cubicBezTo>
                  <a:cubicBezTo>
                    <a:pt x="67" y="24"/>
                    <a:pt x="70" y="27"/>
                    <a:pt x="74" y="29"/>
                  </a:cubicBezTo>
                  <a:cubicBezTo>
                    <a:pt x="74" y="29"/>
                    <a:pt x="73" y="30"/>
                    <a:pt x="74" y="30"/>
                  </a:cubicBezTo>
                  <a:cubicBezTo>
                    <a:pt x="76" y="31"/>
                    <a:pt x="76" y="31"/>
                    <a:pt x="78" y="31"/>
                  </a:cubicBezTo>
                  <a:cubicBezTo>
                    <a:pt x="78" y="32"/>
                    <a:pt x="78" y="32"/>
                    <a:pt x="79" y="32"/>
                  </a:cubicBezTo>
                  <a:cubicBezTo>
                    <a:pt x="79" y="33"/>
                    <a:pt x="80" y="33"/>
                    <a:pt x="80" y="33"/>
                  </a:cubicBezTo>
                  <a:cubicBezTo>
                    <a:pt x="78" y="34"/>
                    <a:pt x="78" y="33"/>
                    <a:pt x="76" y="32"/>
                  </a:cubicBezTo>
                  <a:cubicBezTo>
                    <a:pt x="76" y="32"/>
                    <a:pt x="75" y="32"/>
                    <a:pt x="74" y="32"/>
                  </a:cubicBezTo>
                  <a:cubicBezTo>
                    <a:pt x="74" y="32"/>
                    <a:pt x="73" y="31"/>
                    <a:pt x="73" y="31"/>
                  </a:cubicBezTo>
                  <a:cubicBezTo>
                    <a:pt x="72" y="31"/>
                    <a:pt x="72" y="31"/>
                    <a:pt x="71" y="31"/>
                  </a:cubicBezTo>
                  <a:cubicBezTo>
                    <a:pt x="71" y="31"/>
                    <a:pt x="71" y="31"/>
                    <a:pt x="71" y="31"/>
                  </a:cubicBezTo>
                  <a:cubicBezTo>
                    <a:pt x="71" y="31"/>
                    <a:pt x="71" y="31"/>
                    <a:pt x="70" y="31"/>
                  </a:cubicBezTo>
                  <a:cubicBezTo>
                    <a:pt x="70" y="31"/>
                    <a:pt x="70" y="30"/>
                    <a:pt x="69" y="30"/>
                  </a:cubicBezTo>
                  <a:cubicBezTo>
                    <a:pt x="69" y="30"/>
                    <a:pt x="68" y="31"/>
                    <a:pt x="68" y="31"/>
                  </a:cubicBezTo>
                  <a:cubicBezTo>
                    <a:pt x="68" y="32"/>
                    <a:pt x="67" y="30"/>
                    <a:pt x="67" y="32"/>
                  </a:cubicBezTo>
                  <a:cubicBezTo>
                    <a:pt x="68" y="32"/>
                    <a:pt x="68" y="33"/>
                    <a:pt x="68" y="34"/>
                  </a:cubicBezTo>
                  <a:cubicBezTo>
                    <a:pt x="70" y="33"/>
                    <a:pt x="69" y="34"/>
                    <a:pt x="70" y="35"/>
                  </a:cubicBezTo>
                  <a:cubicBezTo>
                    <a:pt x="70" y="34"/>
                    <a:pt x="72" y="34"/>
                    <a:pt x="71" y="36"/>
                  </a:cubicBezTo>
                  <a:cubicBezTo>
                    <a:pt x="71" y="36"/>
                    <a:pt x="70" y="36"/>
                    <a:pt x="69" y="35"/>
                  </a:cubicBezTo>
                  <a:cubicBezTo>
                    <a:pt x="69" y="36"/>
                    <a:pt x="69" y="37"/>
                    <a:pt x="68" y="37"/>
                  </a:cubicBezTo>
                  <a:cubicBezTo>
                    <a:pt x="68" y="35"/>
                    <a:pt x="67" y="36"/>
                    <a:pt x="67" y="36"/>
                  </a:cubicBezTo>
                  <a:cubicBezTo>
                    <a:pt x="66" y="35"/>
                    <a:pt x="66" y="34"/>
                    <a:pt x="66" y="34"/>
                  </a:cubicBezTo>
                  <a:cubicBezTo>
                    <a:pt x="66" y="33"/>
                    <a:pt x="64" y="34"/>
                    <a:pt x="65" y="33"/>
                  </a:cubicBezTo>
                  <a:cubicBezTo>
                    <a:pt x="64" y="33"/>
                    <a:pt x="63" y="32"/>
                    <a:pt x="63" y="33"/>
                  </a:cubicBezTo>
                  <a:cubicBezTo>
                    <a:pt x="64" y="33"/>
                    <a:pt x="65" y="33"/>
                    <a:pt x="64" y="34"/>
                  </a:cubicBezTo>
                  <a:cubicBezTo>
                    <a:pt x="63" y="34"/>
                    <a:pt x="63" y="33"/>
                    <a:pt x="62" y="34"/>
                  </a:cubicBezTo>
                  <a:cubicBezTo>
                    <a:pt x="61" y="36"/>
                    <a:pt x="62" y="36"/>
                    <a:pt x="63" y="37"/>
                  </a:cubicBezTo>
                  <a:cubicBezTo>
                    <a:pt x="62" y="38"/>
                    <a:pt x="64" y="37"/>
                    <a:pt x="64" y="38"/>
                  </a:cubicBezTo>
                  <a:cubicBezTo>
                    <a:pt x="62" y="37"/>
                    <a:pt x="62" y="37"/>
                    <a:pt x="62" y="37"/>
                  </a:cubicBezTo>
                  <a:cubicBezTo>
                    <a:pt x="61" y="37"/>
                    <a:pt x="61" y="35"/>
                    <a:pt x="60" y="36"/>
                  </a:cubicBezTo>
                  <a:cubicBezTo>
                    <a:pt x="60" y="37"/>
                    <a:pt x="61" y="37"/>
                    <a:pt x="61" y="38"/>
                  </a:cubicBezTo>
                  <a:cubicBezTo>
                    <a:pt x="62" y="38"/>
                    <a:pt x="63" y="38"/>
                    <a:pt x="63" y="40"/>
                  </a:cubicBezTo>
                  <a:cubicBezTo>
                    <a:pt x="61" y="39"/>
                    <a:pt x="63" y="41"/>
                    <a:pt x="63" y="42"/>
                  </a:cubicBezTo>
                  <a:cubicBezTo>
                    <a:pt x="62" y="42"/>
                    <a:pt x="61" y="41"/>
                    <a:pt x="61" y="43"/>
                  </a:cubicBezTo>
                  <a:cubicBezTo>
                    <a:pt x="62" y="45"/>
                    <a:pt x="63" y="44"/>
                    <a:pt x="64" y="45"/>
                  </a:cubicBezTo>
                  <a:cubicBezTo>
                    <a:pt x="65" y="47"/>
                    <a:pt x="68" y="46"/>
                    <a:pt x="68" y="49"/>
                  </a:cubicBezTo>
                  <a:cubicBezTo>
                    <a:pt x="69" y="49"/>
                    <a:pt x="69" y="49"/>
                    <a:pt x="69" y="50"/>
                  </a:cubicBezTo>
                  <a:cubicBezTo>
                    <a:pt x="69" y="49"/>
                    <a:pt x="68" y="49"/>
                    <a:pt x="68" y="49"/>
                  </a:cubicBezTo>
                  <a:cubicBezTo>
                    <a:pt x="68" y="48"/>
                    <a:pt x="67" y="50"/>
                    <a:pt x="67" y="49"/>
                  </a:cubicBezTo>
                  <a:cubicBezTo>
                    <a:pt x="66" y="49"/>
                    <a:pt x="66" y="48"/>
                    <a:pt x="65" y="48"/>
                  </a:cubicBezTo>
                  <a:cubicBezTo>
                    <a:pt x="65" y="48"/>
                    <a:pt x="64" y="48"/>
                    <a:pt x="64" y="47"/>
                  </a:cubicBezTo>
                  <a:cubicBezTo>
                    <a:pt x="63" y="47"/>
                    <a:pt x="63" y="45"/>
                    <a:pt x="61" y="46"/>
                  </a:cubicBezTo>
                  <a:cubicBezTo>
                    <a:pt x="62" y="47"/>
                    <a:pt x="61" y="47"/>
                    <a:pt x="60" y="47"/>
                  </a:cubicBezTo>
                  <a:cubicBezTo>
                    <a:pt x="61" y="49"/>
                    <a:pt x="63" y="49"/>
                    <a:pt x="63" y="51"/>
                  </a:cubicBezTo>
                  <a:cubicBezTo>
                    <a:pt x="65" y="52"/>
                    <a:pt x="65" y="53"/>
                    <a:pt x="66" y="55"/>
                  </a:cubicBezTo>
                  <a:cubicBezTo>
                    <a:pt x="65" y="55"/>
                    <a:pt x="65" y="55"/>
                    <a:pt x="64" y="55"/>
                  </a:cubicBezTo>
                  <a:cubicBezTo>
                    <a:pt x="65" y="57"/>
                    <a:pt x="68" y="56"/>
                    <a:pt x="69" y="59"/>
                  </a:cubicBezTo>
                  <a:cubicBezTo>
                    <a:pt x="65" y="58"/>
                    <a:pt x="65" y="58"/>
                    <a:pt x="65" y="58"/>
                  </a:cubicBezTo>
                  <a:cubicBezTo>
                    <a:pt x="65" y="58"/>
                    <a:pt x="65" y="59"/>
                    <a:pt x="64" y="58"/>
                  </a:cubicBezTo>
                  <a:cubicBezTo>
                    <a:pt x="64" y="58"/>
                    <a:pt x="63" y="58"/>
                    <a:pt x="62" y="58"/>
                  </a:cubicBezTo>
                  <a:cubicBezTo>
                    <a:pt x="62" y="58"/>
                    <a:pt x="61" y="58"/>
                    <a:pt x="60" y="59"/>
                  </a:cubicBezTo>
                  <a:cubicBezTo>
                    <a:pt x="61" y="59"/>
                    <a:pt x="61" y="59"/>
                    <a:pt x="61" y="60"/>
                  </a:cubicBezTo>
                  <a:cubicBezTo>
                    <a:pt x="62" y="60"/>
                    <a:pt x="64" y="59"/>
                    <a:pt x="64" y="62"/>
                  </a:cubicBezTo>
                  <a:cubicBezTo>
                    <a:pt x="62" y="62"/>
                    <a:pt x="63" y="61"/>
                    <a:pt x="62" y="62"/>
                  </a:cubicBezTo>
                  <a:cubicBezTo>
                    <a:pt x="61" y="61"/>
                    <a:pt x="61" y="61"/>
                    <a:pt x="61" y="60"/>
                  </a:cubicBezTo>
                  <a:cubicBezTo>
                    <a:pt x="60" y="60"/>
                    <a:pt x="60" y="60"/>
                    <a:pt x="60" y="60"/>
                  </a:cubicBezTo>
                  <a:cubicBezTo>
                    <a:pt x="59" y="61"/>
                    <a:pt x="58" y="60"/>
                    <a:pt x="58" y="61"/>
                  </a:cubicBezTo>
                  <a:cubicBezTo>
                    <a:pt x="59" y="61"/>
                    <a:pt x="59" y="63"/>
                    <a:pt x="60" y="63"/>
                  </a:cubicBezTo>
                  <a:cubicBezTo>
                    <a:pt x="59" y="64"/>
                    <a:pt x="58" y="64"/>
                    <a:pt x="58" y="65"/>
                  </a:cubicBezTo>
                  <a:cubicBezTo>
                    <a:pt x="59" y="65"/>
                    <a:pt x="58" y="67"/>
                    <a:pt x="59" y="66"/>
                  </a:cubicBezTo>
                  <a:cubicBezTo>
                    <a:pt x="60" y="67"/>
                    <a:pt x="60" y="67"/>
                    <a:pt x="60" y="68"/>
                  </a:cubicBezTo>
                  <a:cubicBezTo>
                    <a:pt x="59" y="67"/>
                    <a:pt x="58" y="68"/>
                    <a:pt x="57" y="68"/>
                  </a:cubicBezTo>
                  <a:cubicBezTo>
                    <a:pt x="56" y="69"/>
                    <a:pt x="58" y="69"/>
                    <a:pt x="58" y="70"/>
                  </a:cubicBezTo>
                  <a:cubicBezTo>
                    <a:pt x="58" y="71"/>
                    <a:pt x="59" y="71"/>
                    <a:pt x="59" y="72"/>
                  </a:cubicBezTo>
                  <a:cubicBezTo>
                    <a:pt x="60" y="72"/>
                    <a:pt x="61" y="74"/>
                    <a:pt x="61" y="75"/>
                  </a:cubicBezTo>
                  <a:cubicBezTo>
                    <a:pt x="60" y="76"/>
                    <a:pt x="58" y="74"/>
                    <a:pt x="57" y="75"/>
                  </a:cubicBezTo>
                  <a:cubicBezTo>
                    <a:pt x="57" y="75"/>
                    <a:pt x="57" y="74"/>
                    <a:pt x="56" y="74"/>
                  </a:cubicBezTo>
                  <a:cubicBezTo>
                    <a:pt x="55" y="74"/>
                    <a:pt x="54" y="73"/>
                    <a:pt x="52" y="73"/>
                  </a:cubicBezTo>
                  <a:cubicBezTo>
                    <a:pt x="51" y="73"/>
                    <a:pt x="51" y="73"/>
                    <a:pt x="51" y="73"/>
                  </a:cubicBezTo>
                  <a:cubicBezTo>
                    <a:pt x="51" y="73"/>
                    <a:pt x="51" y="73"/>
                    <a:pt x="51" y="73"/>
                  </a:cubicBezTo>
                  <a:cubicBezTo>
                    <a:pt x="53" y="74"/>
                    <a:pt x="53" y="74"/>
                    <a:pt x="53" y="74"/>
                  </a:cubicBezTo>
                  <a:cubicBezTo>
                    <a:pt x="53" y="75"/>
                    <a:pt x="54" y="76"/>
                    <a:pt x="54" y="78"/>
                  </a:cubicBezTo>
                  <a:cubicBezTo>
                    <a:pt x="56" y="78"/>
                    <a:pt x="57" y="78"/>
                    <a:pt x="57" y="80"/>
                  </a:cubicBezTo>
                  <a:cubicBezTo>
                    <a:pt x="56" y="79"/>
                    <a:pt x="56" y="81"/>
                    <a:pt x="55" y="81"/>
                  </a:cubicBezTo>
                  <a:cubicBezTo>
                    <a:pt x="56" y="81"/>
                    <a:pt x="56" y="81"/>
                    <a:pt x="56" y="82"/>
                  </a:cubicBezTo>
                  <a:cubicBezTo>
                    <a:pt x="56" y="83"/>
                    <a:pt x="55" y="82"/>
                    <a:pt x="55" y="83"/>
                  </a:cubicBezTo>
                  <a:cubicBezTo>
                    <a:pt x="54" y="84"/>
                    <a:pt x="54" y="85"/>
                    <a:pt x="53" y="85"/>
                  </a:cubicBezTo>
                  <a:cubicBezTo>
                    <a:pt x="50" y="84"/>
                    <a:pt x="47" y="83"/>
                    <a:pt x="44" y="84"/>
                  </a:cubicBezTo>
                  <a:cubicBezTo>
                    <a:pt x="43" y="84"/>
                    <a:pt x="41" y="83"/>
                    <a:pt x="40" y="84"/>
                  </a:cubicBezTo>
                  <a:cubicBezTo>
                    <a:pt x="39" y="83"/>
                    <a:pt x="37" y="82"/>
                    <a:pt x="36" y="83"/>
                  </a:cubicBezTo>
                  <a:cubicBezTo>
                    <a:pt x="36" y="85"/>
                    <a:pt x="37" y="84"/>
                    <a:pt x="38" y="85"/>
                  </a:cubicBezTo>
                  <a:cubicBezTo>
                    <a:pt x="37" y="86"/>
                    <a:pt x="37" y="86"/>
                    <a:pt x="37" y="87"/>
                  </a:cubicBezTo>
                  <a:cubicBezTo>
                    <a:pt x="37" y="87"/>
                    <a:pt x="40" y="86"/>
                    <a:pt x="39" y="88"/>
                  </a:cubicBezTo>
                  <a:cubicBezTo>
                    <a:pt x="38" y="89"/>
                    <a:pt x="38" y="89"/>
                    <a:pt x="38" y="89"/>
                  </a:cubicBezTo>
                  <a:cubicBezTo>
                    <a:pt x="37" y="89"/>
                    <a:pt x="37" y="89"/>
                    <a:pt x="36" y="89"/>
                  </a:cubicBezTo>
                  <a:cubicBezTo>
                    <a:pt x="35" y="89"/>
                    <a:pt x="35" y="88"/>
                    <a:pt x="35" y="88"/>
                  </a:cubicBezTo>
                  <a:cubicBezTo>
                    <a:pt x="33" y="88"/>
                    <a:pt x="31" y="86"/>
                    <a:pt x="29" y="86"/>
                  </a:cubicBezTo>
                  <a:cubicBezTo>
                    <a:pt x="28" y="88"/>
                    <a:pt x="30" y="88"/>
                    <a:pt x="30" y="89"/>
                  </a:cubicBezTo>
                  <a:cubicBezTo>
                    <a:pt x="30" y="89"/>
                    <a:pt x="30" y="89"/>
                    <a:pt x="30" y="89"/>
                  </a:cubicBezTo>
                  <a:cubicBezTo>
                    <a:pt x="30" y="89"/>
                    <a:pt x="31" y="90"/>
                    <a:pt x="31" y="91"/>
                  </a:cubicBezTo>
                  <a:cubicBezTo>
                    <a:pt x="31" y="90"/>
                    <a:pt x="31" y="91"/>
                    <a:pt x="30" y="91"/>
                  </a:cubicBezTo>
                  <a:cubicBezTo>
                    <a:pt x="30" y="90"/>
                    <a:pt x="30" y="92"/>
                    <a:pt x="29" y="92"/>
                  </a:cubicBezTo>
                  <a:cubicBezTo>
                    <a:pt x="29" y="91"/>
                    <a:pt x="29" y="91"/>
                    <a:pt x="29" y="90"/>
                  </a:cubicBezTo>
                  <a:cubicBezTo>
                    <a:pt x="29" y="91"/>
                    <a:pt x="28" y="90"/>
                    <a:pt x="27" y="92"/>
                  </a:cubicBezTo>
                  <a:cubicBezTo>
                    <a:pt x="28" y="93"/>
                    <a:pt x="29" y="93"/>
                    <a:pt x="30" y="94"/>
                  </a:cubicBezTo>
                  <a:cubicBezTo>
                    <a:pt x="31" y="96"/>
                    <a:pt x="33" y="95"/>
                    <a:pt x="33" y="97"/>
                  </a:cubicBezTo>
                  <a:cubicBezTo>
                    <a:pt x="31" y="96"/>
                    <a:pt x="29" y="95"/>
                    <a:pt x="28" y="96"/>
                  </a:cubicBezTo>
                  <a:cubicBezTo>
                    <a:pt x="27" y="96"/>
                    <a:pt x="27" y="95"/>
                    <a:pt x="26" y="95"/>
                  </a:cubicBezTo>
                  <a:cubicBezTo>
                    <a:pt x="25" y="95"/>
                    <a:pt x="25" y="94"/>
                    <a:pt x="24" y="95"/>
                  </a:cubicBezTo>
                  <a:cubicBezTo>
                    <a:pt x="23" y="93"/>
                    <a:pt x="21" y="94"/>
                    <a:pt x="20" y="93"/>
                  </a:cubicBezTo>
                  <a:cubicBezTo>
                    <a:pt x="19" y="93"/>
                    <a:pt x="20" y="92"/>
                    <a:pt x="19" y="92"/>
                  </a:cubicBezTo>
                  <a:cubicBezTo>
                    <a:pt x="13" y="90"/>
                    <a:pt x="13" y="90"/>
                    <a:pt x="13" y="90"/>
                  </a:cubicBezTo>
                  <a:cubicBezTo>
                    <a:pt x="13" y="90"/>
                    <a:pt x="12" y="89"/>
                    <a:pt x="12" y="90"/>
                  </a:cubicBezTo>
                  <a:cubicBezTo>
                    <a:pt x="13" y="91"/>
                    <a:pt x="15" y="92"/>
                    <a:pt x="17" y="93"/>
                  </a:cubicBezTo>
                  <a:cubicBezTo>
                    <a:pt x="18" y="93"/>
                    <a:pt x="18" y="95"/>
                    <a:pt x="20" y="94"/>
                  </a:cubicBezTo>
                  <a:cubicBezTo>
                    <a:pt x="23" y="97"/>
                    <a:pt x="28" y="100"/>
                    <a:pt x="32" y="102"/>
                  </a:cubicBezTo>
                  <a:cubicBezTo>
                    <a:pt x="33" y="103"/>
                    <a:pt x="35" y="102"/>
                    <a:pt x="34" y="105"/>
                  </a:cubicBezTo>
                  <a:cubicBezTo>
                    <a:pt x="32" y="106"/>
                    <a:pt x="31" y="102"/>
                    <a:pt x="30" y="105"/>
                  </a:cubicBezTo>
                  <a:cubicBezTo>
                    <a:pt x="31" y="105"/>
                    <a:pt x="32" y="106"/>
                    <a:pt x="32" y="106"/>
                  </a:cubicBezTo>
                  <a:cubicBezTo>
                    <a:pt x="33" y="107"/>
                    <a:pt x="33" y="108"/>
                    <a:pt x="32" y="110"/>
                  </a:cubicBezTo>
                  <a:cubicBezTo>
                    <a:pt x="31" y="109"/>
                    <a:pt x="31" y="109"/>
                    <a:pt x="31" y="109"/>
                  </a:cubicBezTo>
                  <a:cubicBezTo>
                    <a:pt x="30" y="110"/>
                    <a:pt x="30" y="109"/>
                    <a:pt x="30" y="109"/>
                  </a:cubicBezTo>
                  <a:cubicBezTo>
                    <a:pt x="30" y="110"/>
                    <a:pt x="30" y="109"/>
                    <a:pt x="29" y="110"/>
                  </a:cubicBezTo>
                  <a:cubicBezTo>
                    <a:pt x="28" y="109"/>
                    <a:pt x="28" y="109"/>
                    <a:pt x="28" y="109"/>
                  </a:cubicBezTo>
                  <a:cubicBezTo>
                    <a:pt x="27" y="109"/>
                    <a:pt x="27" y="109"/>
                    <a:pt x="27" y="109"/>
                  </a:cubicBezTo>
                  <a:cubicBezTo>
                    <a:pt x="29" y="110"/>
                    <a:pt x="30" y="110"/>
                    <a:pt x="32" y="111"/>
                  </a:cubicBezTo>
                  <a:cubicBezTo>
                    <a:pt x="35" y="112"/>
                    <a:pt x="35" y="112"/>
                    <a:pt x="35" y="112"/>
                  </a:cubicBezTo>
                  <a:cubicBezTo>
                    <a:pt x="35" y="113"/>
                    <a:pt x="36" y="113"/>
                    <a:pt x="36" y="114"/>
                  </a:cubicBezTo>
                  <a:cubicBezTo>
                    <a:pt x="36" y="114"/>
                    <a:pt x="35" y="113"/>
                    <a:pt x="34" y="114"/>
                  </a:cubicBezTo>
                  <a:cubicBezTo>
                    <a:pt x="35" y="116"/>
                    <a:pt x="36" y="115"/>
                    <a:pt x="38" y="115"/>
                  </a:cubicBezTo>
                  <a:cubicBezTo>
                    <a:pt x="39" y="117"/>
                    <a:pt x="41" y="117"/>
                    <a:pt x="41" y="118"/>
                  </a:cubicBezTo>
                  <a:cubicBezTo>
                    <a:pt x="45" y="119"/>
                    <a:pt x="45" y="119"/>
                    <a:pt x="45" y="119"/>
                  </a:cubicBezTo>
                  <a:cubicBezTo>
                    <a:pt x="47" y="120"/>
                    <a:pt x="47" y="121"/>
                    <a:pt x="48" y="120"/>
                  </a:cubicBezTo>
                  <a:cubicBezTo>
                    <a:pt x="48" y="122"/>
                    <a:pt x="50" y="121"/>
                    <a:pt x="50" y="123"/>
                  </a:cubicBezTo>
                  <a:cubicBezTo>
                    <a:pt x="47" y="122"/>
                    <a:pt x="47" y="122"/>
                    <a:pt x="47" y="122"/>
                  </a:cubicBezTo>
                  <a:cubicBezTo>
                    <a:pt x="46" y="122"/>
                    <a:pt x="45" y="123"/>
                    <a:pt x="44" y="123"/>
                  </a:cubicBezTo>
                  <a:cubicBezTo>
                    <a:pt x="42" y="122"/>
                    <a:pt x="40" y="122"/>
                    <a:pt x="38" y="121"/>
                  </a:cubicBezTo>
                  <a:cubicBezTo>
                    <a:pt x="37" y="121"/>
                    <a:pt x="37" y="120"/>
                    <a:pt x="36" y="120"/>
                  </a:cubicBezTo>
                  <a:cubicBezTo>
                    <a:pt x="35" y="120"/>
                    <a:pt x="35" y="120"/>
                    <a:pt x="34" y="120"/>
                  </a:cubicBezTo>
                  <a:cubicBezTo>
                    <a:pt x="33" y="120"/>
                    <a:pt x="33" y="119"/>
                    <a:pt x="32" y="119"/>
                  </a:cubicBezTo>
                  <a:cubicBezTo>
                    <a:pt x="32" y="119"/>
                    <a:pt x="32" y="119"/>
                    <a:pt x="31" y="119"/>
                  </a:cubicBezTo>
                  <a:cubicBezTo>
                    <a:pt x="31" y="119"/>
                    <a:pt x="31" y="119"/>
                    <a:pt x="31" y="119"/>
                  </a:cubicBezTo>
                  <a:cubicBezTo>
                    <a:pt x="31" y="118"/>
                    <a:pt x="30" y="118"/>
                    <a:pt x="29" y="118"/>
                  </a:cubicBezTo>
                  <a:cubicBezTo>
                    <a:pt x="29" y="118"/>
                    <a:pt x="28" y="118"/>
                    <a:pt x="28" y="118"/>
                  </a:cubicBezTo>
                  <a:cubicBezTo>
                    <a:pt x="27" y="118"/>
                    <a:pt x="27" y="117"/>
                    <a:pt x="27" y="117"/>
                  </a:cubicBezTo>
                  <a:cubicBezTo>
                    <a:pt x="25" y="117"/>
                    <a:pt x="24" y="117"/>
                    <a:pt x="23" y="116"/>
                  </a:cubicBezTo>
                  <a:cubicBezTo>
                    <a:pt x="22" y="117"/>
                    <a:pt x="22" y="118"/>
                    <a:pt x="21" y="118"/>
                  </a:cubicBezTo>
                  <a:cubicBezTo>
                    <a:pt x="21" y="119"/>
                    <a:pt x="21" y="120"/>
                    <a:pt x="20" y="120"/>
                  </a:cubicBezTo>
                  <a:cubicBezTo>
                    <a:pt x="19" y="121"/>
                    <a:pt x="17" y="120"/>
                    <a:pt x="15" y="121"/>
                  </a:cubicBezTo>
                  <a:cubicBezTo>
                    <a:pt x="15" y="120"/>
                    <a:pt x="13" y="120"/>
                    <a:pt x="12" y="120"/>
                  </a:cubicBezTo>
                  <a:cubicBezTo>
                    <a:pt x="11" y="119"/>
                    <a:pt x="9" y="119"/>
                    <a:pt x="7" y="118"/>
                  </a:cubicBezTo>
                  <a:cubicBezTo>
                    <a:pt x="7" y="118"/>
                    <a:pt x="7" y="118"/>
                    <a:pt x="7" y="118"/>
                  </a:cubicBezTo>
                  <a:cubicBezTo>
                    <a:pt x="6" y="118"/>
                    <a:pt x="7" y="118"/>
                    <a:pt x="6" y="118"/>
                  </a:cubicBezTo>
                  <a:cubicBezTo>
                    <a:pt x="5" y="117"/>
                    <a:pt x="4" y="117"/>
                    <a:pt x="2" y="118"/>
                  </a:cubicBezTo>
                  <a:cubicBezTo>
                    <a:pt x="3" y="118"/>
                    <a:pt x="3" y="119"/>
                    <a:pt x="2" y="120"/>
                  </a:cubicBezTo>
                  <a:cubicBezTo>
                    <a:pt x="1" y="120"/>
                    <a:pt x="1" y="118"/>
                    <a:pt x="0" y="119"/>
                  </a:cubicBezTo>
                  <a:cubicBezTo>
                    <a:pt x="2" y="121"/>
                    <a:pt x="5" y="123"/>
                    <a:pt x="8" y="125"/>
                  </a:cubicBezTo>
                  <a:cubicBezTo>
                    <a:pt x="8" y="125"/>
                    <a:pt x="8" y="126"/>
                    <a:pt x="9" y="126"/>
                  </a:cubicBezTo>
                  <a:cubicBezTo>
                    <a:pt x="10" y="126"/>
                    <a:pt x="11" y="128"/>
                    <a:pt x="12" y="128"/>
                  </a:cubicBezTo>
                  <a:cubicBezTo>
                    <a:pt x="12" y="128"/>
                    <a:pt x="11" y="129"/>
                    <a:pt x="12" y="129"/>
                  </a:cubicBezTo>
                  <a:cubicBezTo>
                    <a:pt x="13" y="129"/>
                    <a:pt x="13" y="130"/>
                    <a:pt x="14" y="130"/>
                  </a:cubicBezTo>
                  <a:cubicBezTo>
                    <a:pt x="15" y="130"/>
                    <a:pt x="15" y="132"/>
                    <a:pt x="15" y="134"/>
                  </a:cubicBezTo>
                  <a:cubicBezTo>
                    <a:pt x="14" y="134"/>
                    <a:pt x="13" y="132"/>
                    <a:pt x="12" y="133"/>
                  </a:cubicBezTo>
                  <a:cubicBezTo>
                    <a:pt x="11" y="133"/>
                    <a:pt x="12" y="133"/>
                    <a:pt x="11" y="133"/>
                  </a:cubicBezTo>
                  <a:cubicBezTo>
                    <a:pt x="9" y="132"/>
                    <a:pt x="9" y="132"/>
                    <a:pt x="9" y="132"/>
                  </a:cubicBezTo>
                  <a:cubicBezTo>
                    <a:pt x="8" y="133"/>
                    <a:pt x="7" y="131"/>
                    <a:pt x="7" y="132"/>
                  </a:cubicBezTo>
                  <a:cubicBezTo>
                    <a:pt x="8" y="134"/>
                    <a:pt x="12" y="135"/>
                    <a:pt x="13" y="137"/>
                  </a:cubicBezTo>
                  <a:cubicBezTo>
                    <a:pt x="22" y="139"/>
                    <a:pt x="22" y="139"/>
                    <a:pt x="22" y="139"/>
                  </a:cubicBezTo>
                  <a:cubicBezTo>
                    <a:pt x="22" y="139"/>
                    <a:pt x="22" y="140"/>
                    <a:pt x="23" y="140"/>
                  </a:cubicBezTo>
                  <a:cubicBezTo>
                    <a:pt x="24" y="140"/>
                    <a:pt x="25" y="142"/>
                    <a:pt x="27" y="142"/>
                  </a:cubicBezTo>
                  <a:cubicBezTo>
                    <a:pt x="26" y="143"/>
                    <a:pt x="29" y="142"/>
                    <a:pt x="28" y="144"/>
                  </a:cubicBezTo>
                  <a:cubicBezTo>
                    <a:pt x="25" y="143"/>
                    <a:pt x="25" y="143"/>
                    <a:pt x="25" y="143"/>
                  </a:cubicBezTo>
                  <a:cubicBezTo>
                    <a:pt x="24" y="144"/>
                    <a:pt x="23" y="143"/>
                    <a:pt x="23" y="143"/>
                  </a:cubicBezTo>
                  <a:cubicBezTo>
                    <a:pt x="24" y="144"/>
                    <a:pt x="24" y="144"/>
                    <a:pt x="24" y="144"/>
                  </a:cubicBezTo>
                  <a:cubicBezTo>
                    <a:pt x="24" y="145"/>
                    <a:pt x="26" y="144"/>
                    <a:pt x="25" y="145"/>
                  </a:cubicBezTo>
                  <a:cubicBezTo>
                    <a:pt x="26" y="145"/>
                    <a:pt x="27" y="145"/>
                    <a:pt x="27" y="145"/>
                  </a:cubicBezTo>
                  <a:cubicBezTo>
                    <a:pt x="28" y="146"/>
                    <a:pt x="30" y="147"/>
                    <a:pt x="31" y="148"/>
                  </a:cubicBezTo>
                  <a:cubicBezTo>
                    <a:pt x="34" y="149"/>
                    <a:pt x="36" y="151"/>
                    <a:pt x="38" y="151"/>
                  </a:cubicBezTo>
                  <a:cubicBezTo>
                    <a:pt x="38" y="151"/>
                    <a:pt x="39" y="152"/>
                    <a:pt x="38" y="153"/>
                  </a:cubicBezTo>
                  <a:cubicBezTo>
                    <a:pt x="39" y="154"/>
                    <a:pt x="39" y="154"/>
                    <a:pt x="39" y="154"/>
                  </a:cubicBezTo>
                  <a:cubicBezTo>
                    <a:pt x="38" y="154"/>
                    <a:pt x="38" y="154"/>
                    <a:pt x="38" y="154"/>
                  </a:cubicBezTo>
                  <a:cubicBezTo>
                    <a:pt x="38" y="155"/>
                    <a:pt x="38" y="155"/>
                    <a:pt x="38" y="155"/>
                  </a:cubicBezTo>
                  <a:cubicBezTo>
                    <a:pt x="38" y="156"/>
                    <a:pt x="39" y="156"/>
                    <a:pt x="40" y="157"/>
                  </a:cubicBezTo>
                  <a:cubicBezTo>
                    <a:pt x="39" y="158"/>
                    <a:pt x="42" y="157"/>
                    <a:pt x="41" y="159"/>
                  </a:cubicBezTo>
                  <a:cubicBezTo>
                    <a:pt x="40" y="158"/>
                    <a:pt x="39" y="158"/>
                    <a:pt x="38" y="157"/>
                  </a:cubicBezTo>
                  <a:cubicBezTo>
                    <a:pt x="37" y="159"/>
                    <a:pt x="36" y="157"/>
                    <a:pt x="35" y="157"/>
                  </a:cubicBezTo>
                  <a:cubicBezTo>
                    <a:pt x="34" y="157"/>
                    <a:pt x="34" y="156"/>
                    <a:pt x="33" y="158"/>
                  </a:cubicBezTo>
                  <a:cubicBezTo>
                    <a:pt x="35" y="158"/>
                    <a:pt x="36" y="160"/>
                    <a:pt x="38" y="160"/>
                  </a:cubicBezTo>
                  <a:cubicBezTo>
                    <a:pt x="38" y="160"/>
                    <a:pt x="38" y="160"/>
                    <a:pt x="39" y="161"/>
                  </a:cubicBezTo>
                  <a:cubicBezTo>
                    <a:pt x="39" y="161"/>
                    <a:pt x="40" y="161"/>
                    <a:pt x="39" y="162"/>
                  </a:cubicBezTo>
                  <a:cubicBezTo>
                    <a:pt x="40" y="163"/>
                    <a:pt x="40" y="162"/>
                    <a:pt x="41" y="162"/>
                  </a:cubicBezTo>
                  <a:cubicBezTo>
                    <a:pt x="41" y="163"/>
                    <a:pt x="40" y="164"/>
                    <a:pt x="41" y="164"/>
                  </a:cubicBezTo>
                  <a:cubicBezTo>
                    <a:pt x="41" y="163"/>
                    <a:pt x="41" y="163"/>
                    <a:pt x="42" y="163"/>
                  </a:cubicBezTo>
                  <a:cubicBezTo>
                    <a:pt x="43" y="164"/>
                    <a:pt x="45" y="164"/>
                    <a:pt x="45" y="165"/>
                  </a:cubicBezTo>
                  <a:cubicBezTo>
                    <a:pt x="46" y="165"/>
                    <a:pt x="46" y="165"/>
                    <a:pt x="46" y="166"/>
                  </a:cubicBezTo>
                  <a:cubicBezTo>
                    <a:pt x="41" y="164"/>
                    <a:pt x="41" y="164"/>
                    <a:pt x="41" y="164"/>
                  </a:cubicBezTo>
                  <a:cubicBezTo>
                    <a:pt x="41" y="165"/>
                    <a:pt x="40" y="164"/>
                    <a:pt x="40" y="164"/>
                  </a:cubicBezTo>
                  <a:cubicBezTo>
                    <a:pt x="38" y="164"/>
                    <a:pt x="38" y="164"/>
                    <a:pt x="38" y="164"/>
                  </a:cubicBezTo>
                  <a:cubicBezTo>
                    <a:pt x="37" y="164"/>
                    <a:pt x="38" y="163"/>
                    <a:pt x="37" y="163"/>
                  </a:cubicBezTo>
                  <a:cubicBezTo>
                    <a:pt x="36" y="163"/>
                    <a:pt x="36" y="163"/>
                    <a:pt x="35" y="163"/>
                  </a:cubicBezTo>
                  <a:cubicBezTo>
                    <a:pt x="35" y="163"/>
                    <a:pt x="33" y="163"/>
                    <a:pt x="34" y="164"/>
                  </a:cubicBezTo>
                  <a:cubicBezTo>
                    <a:pt x="35" y="164"/>
                    <a:pt x="35" y="164"/>
                    <a:pt x="35" y="164"/>
                  </a:cubicBezTo>
                  <a:cubicBezTo>
                    <a:pt x="38" y="165"/>
                    <a:pt x="38" y="165"/>
                    <a:pt x="38" y="165"/>
                  </a:cubicBezTo>
                  <a:cubicBezTo>
                    <a:pt x="40" y="166"/>
                    <a:pt x="42" y="168"/>
                    <a:pt x="44" y="168"/>
                  </a:cubicBezTo>
                  <a:cubicBezTo>
                    <a:pt x="44" y="169"/>
                    <a:pt x="45" y="169"/>
                    <a:pt x="45" y="169"/>
                  </a:cubicBezTo>
                  <a:cubicBezTo>
                    <a:pt x="46" y="170"/>
                    <a:pt x="46" y="170"/>
                    <a:pt x="46" y="170"/>
                  </a:cubicBezTo>
                  <a:cubicBezTo>
                    <a:pt x="47" y="170"/>
                    <a:pt x="47" y="170"/>
                    <a:pt x="47" y="170"/>
                  </a:cubicBezTo>
                  <a:cubicBezTo>
                    <a:pt x="47" y="169"/>
                    <a:pt x="47" y="169"/>
                    <a:pt x="47" y="169"/>
                  </a:cubicBezTo>
                  <a:cubicBezTo>
                    <a:pt x="47" y="169"/>
                    <a:pt x="45" y="169"/>
                    <a:pt x="45" y="168"/>
                  </a:cubicBezTo>
                  <a:cubicBezTo>
                    <a:pt x="49" y="169"/>
                    <a:pt x="51" y="171"/>
                    <a:pt x="54" y="173"/>
                  </a:cubicBezTo>
                  <a:cubicBezTo>
                    <a:pt x="57" y="174"/>
                    <a:pt x="57" y="174"/>
                    <a:pt x="57" y="174"/>
                  </a:cubicBezTo>
                  <a:cubicBezTo>
                    <a:pt x="57" y="175"/>
                    <a:pt x="59" y="173"/>
                    <a:pt x="59" y="175"/>
                  </a:cubicBezTo>
                  <a:cubicBezTo>
                    <a:pt x="60" y="174"/>
                    <a:pt x="61" y="175"/>
                    <a:pt x="62" y="175"/>
                  </a:cubicBezTo>
                  <a:cubicBezTo>
                    <a:pt x="63" y="176"/>
                    <a:pt x="63" y="176"/>
                    <a:pt x="65" y="176"/>
                  </a:cubicBezTo>
                  <a:cubicBezTo>
                    <a:pt x="65" y="177"/>
                    <a:pt x="64" y="178"/>
                    <a:pt x="65" y="178"/>
                  </a:cubicBezTo>
                  <a:cubicBezTo>
                    <a:pt x="65" y="177"/>
                    <a:pt x="65" y="176"/>
                    <a:pt x="66" y="176"/>
                  </a:cubicBezTo>
                  <a:cubicBezTo>
                    <a:pt x="65" y="178"/>
                    <a:pt x="67" y="177"/>
                    <a:pt x="67" y="177"/>
                  </a:cubicBezTo>
                  <a:cubicBezTo>
                    <a:pt x="67" y="178"/>
                    <a:pt x="69" y="178"/>
                    <a:pt x="69" y="179"/>
                  </a:cubicBezTo>
                  <a:cubicBezTo>
                    <a:pt x="70" y="177"/>
                    <a:pt x="70" y="180"/>
                    <a:pt x="71" y="179"/>
                  </a:cubicBezTo>
                  <a:cubicBezTo>
                    <a:pt x="71" y="179"/>
                    <a:pt x="71" y="180"/>
                    <a:pt x="72" y="180"/>
                  </a:cubicBezTo>
                  <a:cubicBezTo>
                    <a:pt x="74" y="180"/>
                    <a:pt x="75" y="180"/>
                    <a:pt x="76" y="181"/>
                  </a:cubicBezTo>
                  <a:cubicBezTo>
                    <a:pt x="77" y="181"/>
                    <a:pt x="77" y="180"/>
                    <a:pt x="78" y="181"/>
                  </a:cubicBezTo>
                  <a:cubicBezTo>
                    <a:pt x="79" y="182"/>
                    <a:pt x="81" y="183"/>
                    <a:pt x="84" y="183"/>
                  </a:cubicBezTo>
                  <a:cubicBezTo>
                    <a:pt x="90" y="186"/>
                    <a:pt x="90" y="186"/>
                    <a:pt x="90" y="186"/>
                  </a:cubicBezTo>
                  <a:cubicBezTo>
                    <a:pt x="93" y="187"/>
                    <a:pt x="96" y="189"/>
                    <a:pt x="100" y="190"/>
                  </a:cubicBezTo>
                  <a:cubicBezTo>
                    <a:pt x="101" y="190"/>
                    <a:pt x="100" y="191"/>
                    <a:pt x="101" y="191"/>
                  </a:cubicBezTo>
                  <a:cubicBezTo>
                    <a:pt x="101" y="191"/>
                    <a:pt x="102" y="191"/>
                    <a:pt x="102" y="191"/>
                  </a:cubicBezTo>
                  <a:cubicBezTo>
                    <a:pt x="107" y="192"/>
                    <a:pt x="112" y="194"/>
                    <a:pt x="117" y="196"/>
                  </a:cubicBezTo>
                  <a:cubicBezTo>
                    <a:pt x="118" y="195"/>
                    <a:pt x="119" y="196"/>
                    <a:pt x="119" y="195"/>
                  </a:cubicBezTo>
                  <a:cubicBezTo>
                    <a:pt x="119" y="197"/>
                    <a:pt x="120" y="196"/>
                    <a:pt x="121" y="195"/>
                  </a:cubicBezTo>
                  <a:cubicBezTo>
                    <a:pt x="120" y="197"/>
                    <a:pt x="122" y="196"/>
                    <a:pt x="122" y="197"/>
                  </a:cubicBezTo>
                  <a:cubicBezTo>
                    <a:pt x="125" y="197"/>
                    <a:pt x="125" y="197"/>
                    <a:pt x="125" y="197"/>
                  </a:cubicBezTo>
                  <a:cubicBezTo>
                    <a:pt x="125" y="198"/>
                    <a:pt x="126" y="197"/>
                    <a:pt x="126" y="197"/>
                  </a:cubicBezTo>
                  <a:cubicBezTo>
                    <a:pt x="127" y="197"/>
                    <a:pt x="126" y="198"/>
                    <a:pt x="127" y="198"/>
                  </a:cubicBezTo>
                  <a:cubicBezTo>
                    <a:pt x="128" y="198"/>
                    <a:pt x="128" y="199"/>
                    <a:pt x="129" y="198"/>
                  </a:cubicBezTo>
                  <a:cubicBezTo>
                    <a:pt x="131" y="199"/>
                    <a:pt x="133" y="200"/>
                    <a:pt x="135" y="200"/>
                  </a:cubicBezTo>
                  <a:cubicBezTo>
                    <a:pt x="135" y="201"/>
                    <a:pt x="136" y="200"/>
                    <a:pt x="136" y="201"/>
                  </a:cubicBezTo>
                  <a:cubicBezTo>
                    <a:pt x="137" y="201"/>
                    <a:pt x="137" y="200"/>
                    <a:pt x="137" y="201"/>
                  </a:cubicBezTo>
                  <a:cubicBezTo>
                    <a:pt x="138" y="201"/>
                    <a:pt x="138" y="200"/>
                    <a:pt x="138" y="200"/>
                  </a:cubicBezTo>
                  <a:cubicBezTo>
                    <a:pt x="138" y="201"/>
                    <a:pt x="138" y="201"/>
                    <a:pt x="138" y="201"/>
                  </a:cubicBezTo>
                  <a:cubicBezTo>
                    <a:pt x="139" y="200"/>
                    <a:pt x="140" y="201"/>
                    <a:pt x="140" y="201"/>
                  </a:cubicBezTo>
                  <a:cubicBezTo>
                    <a:pt x="140" y="202"/>
                    <a:pt x="141" y="201"/>
                    <a:pt x="142" y="201"/>
                  </a:cubicBezTo>
                  <a:cubicBezTo>
                    <a:pt x="146" y="203"/>
                    <a:pt x="151" y="204"/>
                    <a:pt x="154" y="206"/>
                  </a:cubicBezTo>
                  <a:cubicBezTo>
                    <a:pt x="154" y="206"/>
                    <a:pt x="155" y="206"/>
                    <a:pt x="155" y="206"/>
                  </a:cubicBezTo>
                  <a:cubicBezTo>
                    <a:pt x="164" y="209"/>
                    <a:pt x="164" y="209"/>
                    <a:pt x="164" y="209"/>
                  </a:cubicBezTo>
                  <a:cubicBezTo>
                    <a:pt x="164" y="209"/>
                    <a:pt x="164" y="208"/>
                    <a:pt x="164" y="208"/>
                  </a:cubicBezTo>
                  <a:cubicBezTo>
                    <a:pt x="165" y="209"/>
                    <a:pt x="165" y="210"/>
                    <a:pt x="166" y="209"/>
                  </a:cubicBezTo>
                  <a:cubicBezTo>
                    <a:pt x="166" y="208"/>
                    <a:pt x="167" y="209"/>
                    <a:pt x="166" y="209"/>
                  </a:cubicBezTo>
                  <a:cubicBezTo>
                    <a:pt x="166" y="210"/>
                    <a:pt x="167" y="210"/>
                    <a:pt x="167" y="210"/>
                  </a:cubicBezTo>
                  <a:cubicBezTo>
                    <a:pt x="167" y="209"/>
                    <a:pt x="168" y="210"/>
                    <a:pt x="167" y="210"/>
                  </a:cubicBezTo>
                  <a:cubicBezTo>
                    <a:pt x="167" y="210"/>
                    <a:pt x="167" y="210"/>
                    <a:pt x="167" y="211"/>
                  </a:cubicBezTo>
                  <a:cubicBezTo>
                    <a:pt x="168" y="211"/>
                    <a:pt x="169" y="211"/>
                    <a:pt x="169" y="212"/>
                  </a:cubicBezTo>
                  <a:cubicBezTo>
                    <a:pt x="169" y="211"/>
                    <a:pt x="170" y="211"/>
                    <a:pt x="170" y="211"/>
                  </a:cubicBezTo>
                  <a:cubicBezTo>
                    <a:pt x="170" y="212"/>
                    <a:pt x="170" y="211"/>
                    <a:pt x="169" y="212"/>
                  </a:cubicBezTo>
                  <a:cubicBezTo>
                    <a:pt x="171" y="213"/>
                    <a:pt x="171" y="213"/>
                    <a:pt x="171" y="213"/>
                  </a:cubicBezTo>
                  <a:cubicBezTo>
                    <a:pt x="172" y="212"/>
                    <a:pt x="171" y="213"/>
                    <a:pt x="171" y="211"/>
                  </a:cubicBezTo>
                  <a:cubicBezTo>
                    <a:pt x="172" y="212"/>
                    <a:pt x="172" y="211"/>
                    <a:pt x="173" y="211"/>
                  </a:cubicBezTo>
                  <a:cubicBezTo>
                    <a:pt x="174" y="212"/>
                    <a:pt x="174" y="211"/>
                    <a:pt x="175" y="211"/>
                  </a:cubicBezTo>
                  <a:cubicBezTo>
                    <a:pt x="175" y="212"/>
                    <a:pt x="176" y="212"/>
                    <a:pt x="175" y="213"/>
                  </a:cubicBezTo>
                  <a:cubicBezTo>
                    <a:pt x="175" y="214"/>
                    <a:pt x="177" y="216"/>
                    <a:pt x="178" y="214"/>
                  </a:cubicBezTo>
                  <a:close/>
                  <a:moveTo>
                    <a:pt x="375" y="319"/>
                  </a:moveTo>
                  <a:cubicBezTo>
                    <a:pt x="376" y="318"/>
                    <a:pt x="376" y="319"/>
                    <a:pt x="377" y="319"/>
                  </a:cubicBezTo>
                  <a:cubicBezTo>
                    <a:pt x="377" y="319"/>
                    <a:pt x="376" y="320"/>
                    <a:pt x="376" y="320"/>
                  </a:cubicBezTo>
                  <a:cubicBezTo>
                    <a:pt x="376" y="320"/>
                    <a:pt x="376" y="319"/>
                    <a:pt x="376" y="319"/>
                  </a:cubicBezTo>
                  <a:cubicBezTo>
                    <a:pt x="376" y="319"/>
                    <a:pt x="375" y="320"/>
                    <a:pt x="375" y="319"/>
                  </a:cubicBezTo>
                  <a:close/>
                  <a:moveTo>
                    <a:pt x="375" y="318"/>
                  </a:moveTo>
                  <a:cubicBezTo>
                    <a:pt x="375" y="318"/>
                    <a:pt x="375" y="318"/>
                    <a:pt x="375" y="318"/>
                  </a:cubicBezTo>
                  <a:cubicBezTo>
                    <a:pt x="375" y="318"/>
                    <a:pt x="375" y="318"/>
                    <a:pt x="375" y="318"/>
                  </a:cubicBezTo>
                  <a:close/>
                  <a:moveTo>
                    <a:pt x="375" y="317"/>
                  </a:moveTo>
                  <a:cubicBezTo>
                    <a:pt x="374" y="319"/>
                    <a:pt x="374" y="317"/>
                    <a:pt x="373" y="317"/>
                  </a:cubicBezTo>
                  <a:cubicBezTo>
                    <a:pt x="374" y="317"/>
                    <a:pt x="375" y="317"/>
                    <a:pt x="375" y="317"/>
                  </a:cubicBezTo>
                  <a:close/>
                  <a:moveTo>
                    <a:pt x="373" y="316"/>
                  </a:moveTo>
                  <a:cubicBezTo>
                    <a:pt x="372" y="317"/>
                    <a:pt x="372" y="316"/>
                    <a:pt x="372" y="316"/>
                  </a:cubicBezTo>
                  <a:cubicBezTo>
                    <a:pt x="372" y="316"/>
                    <a:pt x="372" y="316"/>
                    <a:pt x="373" y="316"/>
                  </a:cubicBezTo>
                  <a:close/>
                  <a:moveTo>
                    <a:pt x="372" y="315"/>
                  </a:moveTo>
                  <a:cubicBezTo>
                    <a:pt x="371" y="315"/>
                    <a:pt x="371" y="315"/>
                    <a:pt x="371" y="315"/>
                  </a:cubicBezTo>
                  <a:cubicBezTo>
                    <a:pt x="371" y="315"/>
                    <a:pt x="371" y="315"/>
                    <a:pt x="372" y="315"/>
                  </a:cubicBezTo>
                  <a:close/>
                  <a:moveTo>
                    <a:pt x="354" y="304"/>
                  </a:moveTo>
                  <a:cubicBezTo>
                    <a:pt x="353" y="304"/>
                    <a:pt x="353" y="304"/>
                    <a:pt x="353" y="303"/>
                  </a:cubicBezTo>
                  <a:cubicBezTo>
                    <a:pt x="354" y="303"/>
                    <a:pt x="354" y="303"/>
                    <a:pt x="354" y="304"/>
                  </a:cubicBezTo>
                  <a:close/>
                  <a:moveTo>
                    <a:pt x="237" y="239"/>
                  </a:moveTo>
                  <a:cubicBezTo>
                    <a:pt x="238" y="238"/>
                    <a:pt x="239" y="239"/>
                    <a:pt x="239" y="239"/>
                  </a:cubicBezTo>
                  <a:cubicBezTo>
                    <a:pt x="239" y="240"/>
                    <a:pt x="237" y="240"/>
                    <a:pt x="237" y="239"/>
                  </a:cubicBezTo>
                  <a:close/>
                  <a:moveTo>
                    <a:pt x="115" y="191"/>
                  </a:moveTo>
                  <a:cubicBezTo>
                    <a:pt x="115" y="191"/>
                    <a:pt x="115" y="192"/>
                    <a:pt x="115" y="191"/>
                  </a:cubicBezTo>
                  <a:cubicBezTo>
                    <a:pt x="115" y="191"/>
                    <a:pt x="115" y="191"/>
                    <a:pt x="115" y="191"/>
                  </a:cubicBezTo>
                  <a:close/>
                  <a:moveTo>
                    <a:pt x="180" y="214"/>
                  </a:moveTo>
                  <a:cubicBezTo>
                    <a:pt x="179" y="215"/>
                    <a:pt x="179" y="214"/>
                    <a:pt x="179" y="214"/>
                  </a:cubicBezTo>
                  <a:cubicBezTo>
                    <a:pt x="179" y="214"/>
                    <a:pt x="179" y="214"/>
                    <a:pt x="180" y="214"/>
                  </a:cubicBezTo>
                  <a:close/>
                  <a:moveTo>
                    <a:pt x="156" y="205"/>
                  </a:moveTo>
                  <a:cubicBezTo>
                    <a:pt x="157" y="203"/>
                    <a:pt x="157" y="205"/>
                    <a:pt x="159" y="204"/>
                  </a:cubicBezTo>
                  <a:cubicBezTo>
                    <a:pt x="158" y="206"/>
                    <a:pt x="158" y="205"/>
                    <a:pt x="157" y="206"/>
                  </a:cubicBezTo>
                  <a:cubicBezTo>
                    <a:pt x="157" y="205"/>
                    <a:pt x="156" y="206"/>
                    <a:pt x="156" y="205"/>
                  </a:cubicBezTo>
                  <a:close/>
                  <a:moveTo>
                    <a:pt x="171" y="211"/>
                  </a:moveTo>
                  <a:cubicBezTo>
                    <a:pt x="170" y="211"/>
                    <a:pt x="171" y="210"/>
                    <a:pt x="170" y="209"/>
                  </a:cubicBezTo>
                  <a:cubicBezTo>
                    <a:pt x="171" y="208"/>
                    <a:pt x="172" y="210"/>
                    <a:pt x="171" y="211"/>
                  </a:cubicBezTo>
                  <a:close/>
                  <a:moveTo>
                    <a:pt x="169" y="210"/>
                  </a:moveTo>
                  <a:cubicBezTo>
                    <a:pt x="169" y="210"/>
                    <a:pt x="169" y="210"/>
                    <a:pt x="169" y="210"/>
                  </a:cubicBezTo>
                  <a:cubicBezTo>
                    <a:pt x="169" y="210"/>
                    <a:pt x="169" y="209"/>
                    <a:pt x="169" y="210"/>
                  </a:cubicBezTo>
                  <a:close/>
                  <a:moveTo>
                    <a:pt x="281" y="257"/>
                  </a:moveTo>
                  <a:cubicBezTo>
                    <a:pt x="280" y="258"/>
                    <a:pt x="280" y="258"/>
                    <a:pt x="280" y="258"/>
                  </a:cubicBezTo>
                  <a:cubicBezTo>
                    <a:pt x="280" y="257"/>
                    <a:pt x="280" y="257"/>
                    <a:pt x="281" y="257"/>
                  </a:cubicBezTo>
                  <a:close/>
                  <a:moveTo>
                    <a:pt x="273" y="254"/>
                  </a:moveTo>
                  <a:cubicBezTo>
                    <a:pt x="273" y="253"/>
                    <a:pt x="273" y="253"/>
                    <a:pt x="274" y="253"/>
                  </a:cubicBezTo>
                  <a:cubicBezTo>
                    <a:pt x="273" y="254"/>
                    <a:pt x="273" y="254"/>
                    <a:pt x="273" y="254"/>
                  </a:cubicBezTo>
                  <a:close/>
                  <a:moveTo>
                    <a:pt x="271" y="253"/>
                  </a:moveTo>
                  <a:cubicBezTo>
                    <a:pt x="271" y="253"/>
                    <a:pt x="271" y="253"/>
                    <a:pt x="270" y="253"/>
                  </a:cubicBezTo>
                  <a:cubicBezTo>
                    <a:pt x="271" y="252"/>
                    <a:pt x="271" y="253"/>
                    <a:pt x="271" y="253"/>
                  </a:cubicBezTo>
                  <a:close/>
                  <a:moveTo>
                    <a:pt x="269" y="252"/>
                  </a:moveTo>
                  <a:cubicBezTo>
                    <a:pt x="269" y="252"/>
                    <a:pt x="268" y="252"/>
                    <a:pt x="268" y="252"/>
                  </a:cubicBezTo>
                  <a:cubicBezTo>
                    <a:pt x="268" y="251"/>
                    <a:pt x="269" y="251"/>
                    <a:pt x="269" y="252"/>
                  </a:cubicBezTo>
                  <a:close/>
                  <a:moveTo>
                    <a:pt x="267" y="250"/>
                  </a:moveTo>
                  <a:cubicBezTo>
                    <a:pt x="266" y="251"/>
                    <a:pt x="266" y="251"/>
                    <a:pt x="266" y="251"/>
                  </a:cubicBezTo>
                  <a:cubicBezTo>
                    <a:pt x="266" y="250"/>
                    <a:pt x="266" y="250"/>
                    <a:pt x="267" y="250"/>
                  </a:cubicBezTo>
                  <a:close/>
                  <a:moveTo>
                    <a:pt x="266" y="250"/>
                  </a:moveTo>
                  <a:cubicBezTo>
                    <a:pt x="265" y="250"/>
                    <a:pt x="265" y="250"/>
                    <a:pt x="265" y="250"/>
                  </a:cubicBezTo>
                  <a:cubicBezTo>
                    <a:pt x="265" y="249"/>
                    <a:pt x="265" y="250"/>
                    <a:pt x="266" y="250"/>
                  </a:cubicBezTo>
                  <a:close/>
                  <a:moveTo>
                    <a:pt x="160" y="206"/>
                  </a:moveTo>
                  <a:cubicBezTo>
                    <a:pt x="160" y="206"/>
                    <a:pt x="160" y="206"/>
                    <a:pt x="160" y="206"/>
                  </a:cubicBezTo>
                  <a:cubicBezTo>
                    <a:pt x="160" y="206"/>
                    <a:pt x="160" y="205"/>
                    <a:pt x="160" y="206"/>
                  </a:cubicBezTo>
                  <a:close/>
                  <a:moveTo>
                    <a:pt x="180" y="213"/>
                  </a:moveTo>
                  <a:cubicBezTo>
                    <a:pt x="180" y="213"/>
                    <a:pt x="180" y="213"/>
                    <a:pt x="180" y="212"/>
                  </a:cubicBezTo>
                  <a:cubicBezTo>
                    <a:pt x="181" y="212"/>
                    <a:pt x="181" y="212"/>
                    <a:pt x="181" y="212"/>
                  </a:cubicBezTo>
                  <a:lnTo>
                    <a:pt x="180" y="213"/>
                  </a:lnTo>
                  <a:close/>
                  <a:moveTo>
                    <a:pt x="177" y="211"/>
                  </a:moveTo>
                  <a:cubicBezTo>
                    <a:pt x="177" y="212"/>
                    <a:pt x="176" y="212"/>
                    <a:pt x="176" y="212"/>
                  </a:cubicBezTo>
                  <a:cubicBezTo>
                    <a:pt x="176" y="211"/>
                    <a:pt x="177" y="211"/>
                    <a:pt x="177" y="211"/>
                  </a:cubicBezTo>
                  <a:close/>
                  <a:moveTo>
                    <a:pt x="172" y="210"/>
                  </a:moveTo>
                  <a:cubicBezTo>
                    <a:pt x="172" y="210"/>
                    <a:pt x="172" y="210"/>
                    <a:pt x="172" y="210"/>
                  </a:cubicBezTo>
                  <a:cubicBezTo>
                    <a:pt x="172" y="209"/>
                    <a:pt x="172" y="210"/>
                    <a:pt x="172" y="210"/>
                  </a:cubicBezTo>
                  <a:close/>
                  <a:moveTo>
                    <a:pt x="169" y="209"/>
                  </a:moveTo>
                  <a:cubicBezTo>
                    <a:pt x="170" y="208"/>
                    <a:pt x="170" y="209"/>
                    <a:pt x="170" y="208"/>
                  </a:cubicBezTo>
                  <a:cubicBezTo>
                    <a:pt x="171" y="208"/>
                    <a:pt x="170" y="210"/>
                    <a:pt x="169" y="209"/>
                  </a:cubicBezTo>
                  <a:close/>
                  <a:moveTo>
                    <a:pt x="167" y="207"/>
                  </a:moveTo>
                  <a:cubicBezTo>
                    <a:pt x="167" y="208"/>
                    <a:pt x="166" y="208"/>
                    <a:pt x="166" y="208"/>
                  </a:cubicBezTo>
                  <a:cubicBezTo>
                    <a:pt x="166" y="208"/>
                    <a:pt x="167" y="207"/>
                    <a:pt x="167" y="207"/>
                  </a:cubicBezTo>
                  <a:close/>
                  <a:moveTo>
                    <a:pt x="165" y="207"/>
                  </a:moveTo>
                  <a:cubicBezTo>
                    <a:pt x="165" y="207"/>
                    <a:pt x="165" y="207"/>
                    <a:pt x="165" y="207"/>
                  </a:cubicBezTo>
                  <a:cubicBezTo>
                    <a:pt x="165" y="207"/>
                    <a:pt x="165" y="207"/>
                    <a:pt x="165" y="207"/>
                  </a:cubicBezTo>
                  <a:close/>
                  <a:moveTo>
                    <a:pt x="230" y="233"/>
                  </a:moveTo>
                  <a:cubicBezTo>
                    <a:pt x="229" y="233"/>
                    <a:pt x="228" y="233"/>
                    <a:pt x="228" y="232"/>
                  </a:cubicBezTo>
                  <a:cubicBezTo>
                    <a:pt x="228" y="231"/>
                    <a:pt x="231" y="231"/>
                    <a:pt x="230" y="233"/>
                  </a:cubicBezTo>
                  <a:close/>
                  <a:moveTo>
                    <a:pt x="208" y="223"/>
                  </a:moveTo>
                  <a:cubicBezTo>
                    <a:pt x="208" y="222"/>
                    <a:pt x="208" y="223"/>
                    <a:pt x="209" y="223"/>
                  </a:cubicBezTo>
                  <a:cubicBezTo>
                    <a:pt x="209" y="222"/>
                    <a:pt x="209" y="223"/>
                    <a:pt x="210" y="223"/>
                  </a:cubicBezTo>
                  <a:cubicBezTo>
                    <a:pt x="210" y="224"/>
                    <a:pt x="211" y="223"/>
                    <a:pt x="212" y="224"/>
                  </a:cubicBezTo>
                  <a:cubicBezTo>
                    <a:pt x="211" y="226"/>
                    <a:pt x="210" y="223"/>
                    <a:pt x="209" y="224"/>
                  </a:cubicBezTo>
                  <a:cubicBezTo>
                    <a:pt x="208" y="224"/>
                    <a:pt x="209" y="223"/>
                    <a:pt x="208" y="223"/>
                  </a:cubicBezTo>
                  <a:close/>
                  <a:moveTo>
                    <a:pt x="205" y="222"/>
                  </a:moveTo>
                  <a:cubicBezTo>
                    <a:pt x="205" y="221"/>
                    <a:pt x="205" y="221"/>
                    <a:pt x="205" y="221"/>
                  </a:cubicBezTo>
                  <a:cubicBezTo>
                    <a:pt x="206" y="221"/>
                    <a:pt x="206" y="221"/>
                    <a:pt x="206" y="222"/>
                  </a:cubicBezTo>
                  <a:cubicBezTo>
                    <a:pt x="206" y="222"/>
                    <a:pt x="205" y="223"/>
                    <a:pt x="205" y="222"/>
                  </a:cubicBezTo>
                  <a:close/>
                  <a:moveTo>
                    <a:pt x="198" y="219"/>
                  </a:moveTo>
                  <a:cubicBezTo>
                    <a:pt x="199" y="218"/>
                    <a:pt x="200" y="220"/>
                    <a:pt x="200" y="219"/>
                  </a:cubicBezTo>
                  <a:cubicBezTo>
                    <a:pt x="201" y="220"/>
                    <a:pt x="202" y="219"/>
                    <a:pt x="203" y="220"/>
                  </a:cubicBezTo>
                  <a:cubicBezTo>
                    <a:pt x="202" y="221"/>
                    <a:pt x="201" y="220"/>
                    <a:pt x="201" y="220"/>
                  </a:cubicBezTo>
                  <a:cubicBezTo>
                    <a:pt x="200" y="221"/>
                    <a:pt x="199" y="220"/>
                    <a:pt x="198" y="219"/>
                  </a:cubicBezTo>
                  <a:close/>
                  <a:moveTo>
                    <a:pt x="192" y="217"/>
                  </a:moveTo>
                  <a:cubicBezTo>
                    <a:pt x="192" y="216"/>
                    <a:pt x="193" y="216"/>
                    <a:pt x="193" y="217"/>
                  </a:cubicBezTo>
                  <a:cubicBezTo>
                    <a:pt x="193" y="217"/>
                    <a:pt x="192" y="218"/>
                    <a:pt x="192" y="217"/>
                  </a:cubicBezTo>
                  <a:close/>
                  <a:moveTo>
                    <a:pt x="175" y="210"/>
                  </a:moveTo>
                  <a:cubicBezTo>
                    <a:pt x="176" y="210"/>
                    <a:pt x="175" y="211"/>
                    <a:pt x="175" y="211"/>
                  </a:cubicBezTo>
                  <a:cubicBezTo>
                    <a:pt x="175" y="210"/>
                    <a:pt x="175" y="210"/>
                    <a:pt x="175" y="210"/>
                  </a:cubicBezTo>
                  <a:close/>
                  <a:moveTo>
                    <a:pt x="225" y="227"/>
                  </a:moveTo>
                  <a:cubicBezTo>
                    <a:pt x="224" y="227"/>
                    <a:pt x="225" y="225"/>
                    <a:pt x="224" y="225"/>
                  </a:cubicBezTo>
                  <a:cubicBezTo>
                    <a:pt x="222" y="224"/>
                    <a:pt x="222" y="224"/>
                    <a:pt x="222" y="224"/>
                  </a:cubicBezTo>
                  <a:cubicBezTo>
                    <a:pt x="222" y="224"/>
                    <a:pt x="221" y="224"/>
                    <a:pt x="221" y="224"/>
                  </a:cubicBezTo>
                  <a:cubicBezTo>
                    <a:pt x="220" y="224"/>
                    <a:pt x="220" y="223"/>
                    <a:pt x="219" y="223"/>
                  </a:cubicBezTo>
                  <a:cubicBezTo>
                    <a:pt x="219" y="223"/>
                    <a:pt x="219" y="224"/>
                    <a:pt x="219" y="224"/>
                  </a:cubicBezTo>
                  <a:cubicBezTo>
                    <a:pt x="219" y="223"/>
                    <a:pt x="219" y="223"/>
                    <a:pt x="218" y="223"/>
                  </a:cubicBezTo>
                  <a:cubicBezTo>
                    <a:pt x="218" y="222"/>
                    <a:pt x="217" y="222"/>
                    <a:pt x="217" y="222"/>
                  </a:cubicBezTo>
                  <a:cubicBezTo>
                    <a:pt x="217" y="222"/>
                    <a:pt x="216" y="221"/>
                    <a:pt x="216" y="222"/>
                  </a:cubicBezTo>
                  <a:cubicBezTo>
                    <a:pt x="215" y="222"/>
                    <a:pt x="215" y="221"/>
                    <a:pt x="214" y="221"/>
                  </a:cubicBezTo>
                  <a:cubicBezTo>
                    <a:pt x="213" y="221"/>
                    <a:pt x="213" y="220"/>
                    <a:pt x="212" y="221"/>
                  </a:cubicBezTo>
                  <a:cubicBezTo>
                    <a:pt x="211" y="220"/>
                    <a:pt x="209" y="220"/>
                    <a:pt x="208" y="218"/>
                  </a:cubicBezTo>
                  <a:cubicBezTo>
                    <a:pt x="208" y="217"/>
                    <a:pt x="207" y="218"/>
                    <a:pt x="207" y="218"/>
                  </a:cubicBezTo>
                  <a:cubicBezTo>
                    <a:pt x="204" y="217"/>
                    <a:pt x="203" y="216"/>
                    <a:pt x="201" y="216"/>
                  </a:cubicBezTo>
                  <a:cubicBezTo>
                    <a:pt x="201" y="217"/>
                    <a:pt x="203" y="216"/>
                    <a:pt x="203" y="217"/>
                  </a:cubicBezTo>
                  <a:cubicBezTo>
                    <a:pt x="202" y="219"/>
                    <a:pt x="202" y="217"/>
                    <a:pt x="201" y="217"/>
                  </a:cubicBezTo>
                  <a:cubicBezTo>
                    <a:pt x="202" y="216"/>
                    <a:pt x="201" y="217"/>
                    <a:pt x="200" y="217"/>
                  </a:cubicBezTo>
                  <a:cubicBezTo>
                    <a:pt x="200" y="217"/>
                    <a:pt x="200" y="216"/>
                    <a:pt x="200" y="217"/>
                  </a:cubicBezTo>
                  <a:cubicBezTo>
                    <a:pt x="194" y="215"/>
                    <a:pt x="194" y="215"/>
                    <a:pt x="194" y="215"/>
                  </a:cubicBezTo>
                  <a:cubicBezTo>
                    <a:pt x="194" y="214"/>
                    <a:pt x="193" y="214"/>
                    <a:pt x="193" y="215"/>
                  </a:cubicBezTo>
                  <a:cubicBezTo>
                    <a:pt x="192" y="214"/>
                    <a:pt x="192" y="213"/>
                    <a:pt x="191" y="213"/>
                  </a:cubicBezTo>
                  <a:cubicBezTo>
                    <a:pt x="189" y="213"/>
                    <a:pt x="188" y="213"/>
                    <a:pt x="186" y="212"/>
                  </a:cubicBezTo>
                  <a:cubicBezTo>
                    <a:pt x="186" y="212"/>
                    <a:pt x="185" y="212"/>
                    <a:pt x="185" y="211"/>
                  </a:cubicBezTo>
                  <a:cubicBezTo>
                    <a:pt x="184" y="212"/>
                    <a:pt x="183" y="211"/>
                    <a:pt x="182" y="210"/>
                  </a:cubicBezTo>
                  <a:cubicBezTo>
                    <a:pt x="181" y="210"/>
                    <a:pt x="181" y="211"/>
                    <a:pt x="180" y="210"/>
                  </a:cubicBezTo>
                  <a:cubicBezTo>
                    <a:pt x="177" y="209"/>
                    <a:pt x="177" y="209"/>
                    <a:pt x="177" y="209"/>
                  </a:cubicBezTo>
                  <a:cubicBezTo>
                    <a:pt x="177" y="209"/>
                    <a:pt x="177" y="210"/>
                    <a:pt x="177" y="210"/>
                  </a:cubicBezTo>
                  <a:cubicBezTo>
                    <a:pt x="177" y="210"/>
                    <a:pt x="177" y="210"/>
                    <a:pt x="176" y="210"/>
                  </a:cubicBezTo>
                  <a:cubicBezTo>
                    <a:pt x="176" y="210"/>
                    <a:pt x="176" y="209"/>
                    <a:pt x="176" y="209"/>
                  </a:cubicBezTo>
                  <a:cubicBezTo>
                    <a:pt x="173" y="208"/>
                    <a:pt x="171" y="207"/>
                    <a:pt x="168" y="206"/>
                  </a:cubicBezTo>
                  <a:cubicBezTo>
                    <a:pt x="167" y="206"/>
                    <a:pt x="166" y="207"/>
                    <a:pt x="165" y="207"/>
                  </a:cubicBezTo>
                  <a:cubicBezTo>
                    <a:pt x="166" y="206"/>
                    <a:pt x="166" y="206"/>
                    <a:pt x="166" y="205"/>
                  </a:cubicBezTo>
                  <a:cubicBezTo>
                    <a:pt x="165" y="205"/>
                    <a:pt x="165" y="206"/>
                    <a:pt x="164" y="205"/>
                  </a:cubicBezTo>
                  <a:cubicBezTo>
                    <a:pt x="162" y="204"/>
                    <a:pt x="160" y="204"/>
                    <a:pt x="158" y="203"/>
                  </a:cubicBezTo>
                  <a:cubicBezTo>
                    <a:pt x="157" y="203"/>
                    <a:pt x="157" y="202"/>
                    <a:pt x="156" y="202"/>
                  </a:cubicBezTo>
                  <a:cubicBezTo>
                    <a:pt x="155" y="201"/>
                    <a:pt x="154" y="201"/>
                    <a:pt x="153" y="200"/>
                  </a:cubicBezTo>
                  <a:cubicBezTo>
                    <a:pt x="152" y="200"/>
                    <a:pt x="152" y="200"/>
                    <a:pt x="151" y="201"/>
                  </a:cubicBezTo>
                  <a:cubicBezTo>
                    <a:pt x="151" y="200"/>
                    <a:pt x="151" y="199"/>
                    <a:pt x="150" y="199"/>
                  </a:cubicBezTo>
                  <a:cubicBezTo>
                    <a:pt x="149" y="199"/>
                    <a:pt x="149" y="199"/>
                    <a:pt x="150" y="198"/>
                  </a:cubicBezTo>
                  <a:cubicBezTo>
                    <a:pt x="148" y="198"/>
                    <a:pt x="146" y="197"/>
                    <a:pt x="145" y="196"/>
                  </a:cubicBezTo>
                  <a:cubicBezTo>
                    <a:pt x="143" y="196"/>
                    <a:pt x="141" y="196"/>
                    <a:pt x="139" y="195"/>
                  </a:cubicBezTo>
                  <a:cubicBezTo>
                    <a:pt x="138" y="194"/>
                    <a:pt x="136" y="193"/>
                    <a:pt x="133" y="192"/>
                  </a:cubicBezTo>
                  <a:cubicBezTo>
                    <a:pt x="133" y="192"/>
                    <a:pt x="132" y="192"/>
                    <a:pt x="132" y="192"/>
                  </a:cubicBezTo>
                  <a:cubicBezTo>
                    <a:pt x="132" y="192"/>
                    <a:pt x="132" y="192"/>
                    <a:pt x="132" y="192"/>
                  </a:cubicBezTo>
                  <a:cubicBezTo>
                    <a:pt x="132" y="192"/>
                    <a:pt x="131" y="192"/>
                    <a:pt x="131" y="192"/>
                  </a:cubicBezTo>
                  <a:cubicBezTo>
                    <a:pt x="128" y="191"/>
                    <a:pt x="125" y="190"/>
                    <a:pt x="123" y="190"/>
                  </a:cubicBezTo>
                  <a:cubicBezTo>
                    <a:pt x="122" y="189"/>
                    <a:pt x="122" y="190"/>
                    <a:pt x="121" y="190"/>
                  </a:cubicBezTo>
                  <a:cubicBezTo>
                    <a:pt x="120" y="189"/>
                    <a:pt x="119" y="189"/>
                    <a:pt x="119" y="188"/>
                  </a:cubicBezTo>
                  <a:cubicBezTo>
                    <a:pt x="118" y="188"/>
                    <a:pt x="118" y="189"/>
                    <a:pt x="117" y="188"/>
                  </a:cubicBezTo>
                  <a:cubicBezTo>
                    <a:pt x="112" y="186"/>
                    <a:pt x="112" y="186"/>
                    <a:pt x="112" y="186"/>
                  </a:cubicBezTo>
                  <a:cubicBezTo>
                    <a:pt x="109" y="186"/>
                    <a:pt x="109" y="186"/>
                    <a:pt x="109" y="186"/>
                  </a:cubicBezTo>
                  <a:cubicBezTo>
                    <a:pt x="109" y="186"/>
                    <a:pt x="109" y="185"/>
                    <a:pt x="108" y="185"/>
                  </a:cubicBezTo>
                  <a:cubicBezTo>
                    <a:pt x="108" y="185"/>
                    <a:pt x="107" y="185"/>
                    <a:pt x="107" y="185"/>
                  </a:cubicBezTo>
                  <a:cubicBezTo>
                    <a:pt x="106" y="185"/>
                    <a:pt x="106" y="184"/>
                    <a:pt x="105" y="184"/>
                  </a:cubicBezTo>
                  <a:cubicBezTo>
                    <a:pt x="106" y="183"/>
                    <a:pt x="106" y="184"/>
                    <a:pt x="107" y="184"/>
                  </a:cubicBezTo>
                  <a:cubicBezTo>
                    <a:pt x="112" y="186"/>
                    <a:pt x="112" y="186"/>
                    <a:pt x="112" y="186"/>
                  </a:cubicBezTo>
                  <a:cubicBezTo>
                    <a:pt x="112" y="187"/>
                    <a:pt x="113" y="185"/>
                    <a:pt x="113" y="186"/>
                  </a:cubicBezTo>
                  <a:cubicBezTo>
                    <a:pt x="115" y="186"/>
                    <a:pt x="116" y="187"/>
                    <a:pt x="117" y="187"/>
                  </a:cubicBezTo>
                  <a:cubicBezTo>
                    <a:pt x="118" y="187"/>
                    <a:pt x="119" y="187"/>
                    <a:pt x="119" y="188"/>
                  </a:cubicBezTo>
                  <a:cubicBezTo>
                    <a:pt x="120" y="187"/>
                    <a:pt x="121" y="188"/>
                    <a:pt x="123" y="188"/>
                  </a:cubicBezTo>
                  <a:cubicBezTo>
                    <a:pt x="125" y="189"/>
                    <a:pt x="125" y="189"/>
                    <a:pt x="125" y="189"/>
                  </a:cubicBezTo>
                  <a:cubicBezTo>
                    <a:pt x="126" y="190"/>
                    <a:pt x="126" y="190"/>
                    <a:pt x="126" y="190"/>
                  </a:cubicBezTo>
                  <a:cubicBezTo>
                    <a:pt x="126" y="190"/>
                    <a:pt x="127" y="189"/>
                    <a:pt x="126" y="190"/>
                  </a:cubicBezTo>
                  <a:cubicBezTo>
                    <a:pt x="127" y="190"/>
                    <a:pt x="127" y="187"/>
                    <a:pt x="128" y="188"/>
                  </a:cubicBezTo>
                  <a:cubicBezTo>
                    <a:pt x="128" y="189"/>
                    <a:pt x="128" y="190"/>
                    <a:pt x="128" y="190"/>
                  </a:cubicBezTo>
                  <a:cubicBezTo>
                    <a:pt x="135" y="192"/>
                    <a:pt x="135" y="192"/>
                    <a:pt x="135" y="192"/>
                  </a:cubicBezTo>
                  <a:cubicBezTo>
                    <a:pt x="135" y="193"/>
                    <a:pt x="136" y="190"/>
                    <a:pt x="136" y="192"/>
                  </a:cubicBezTo>
                  <a:cubicBezTo>
                    <a:pt x="137" y="192"/>
                    <a:pt x="137" y="192"/>
                    <a:pt x="138" y="192"/>
                  </a:cubicBezTo>
                  <a:cubicBezTo>
                    <a:pt x="139" y="193"/>
                    <a:pt x="139" y="192"/>
                    <a:pt x="141" y="193"/>
                  </a:cubicBezTo>
                  <a:cubicBezTo>
                    <a:pt x="142" y="193"/>
                    <a:pt x="141" y="194"/>
                    <a:pt x="142" y="194"/>
                  </a:cubicBezTo>
                  <a:cubicBezTo>
                    <a:pt x="143" y="193"/>
                    <a:pt x="144" y="194"/>
                    <a:pt x="145" y="193"/>
                  </a:cubicBezTo>
                  <a:cubicBezTo>
                    <a:pt x="145" y="193"/>
                    <a:pt x="145" y="194"/>
                    <a:pt x="145" y="195"/>
                  </a:cubicBezTo>
                  <a:cubicBezTo>
                    <a:pt x="146" y="196"/>
                    <a:pt x="146" y="193"/>
                    <a:pt x="146" y="194"/>
                  </a:cubicBezTo>
                  <a:cubicBezTo>
                    <a:pt x="147" y="194"/>
                    <a:pt x="147" y="194"/>
                    <a:pt x="147" y="195"/>
                  </a:cubicBezTo>
                  <a:cubicBezTo>
                    <a:pt x="147" y="195"/>
                    <a:pt x="147" y="195"/>
                    <a:pt x="147" y="196"/>
                  </a:cubicBezTo>
                  <a:cubicBezTo>
                    <a:pt x="147" y="195"/>
                    <a:pt x="148" y="195"/>
                    <a:pt x="149" y="195"/>
                  </a:cubicBezTo>
                  <a:cubicBezTo>
                    <a:pt x="150" y="195"/>
                    <a:pt x="149" y="196"/>
                    <a:pt x="150" y="196"/>
                  </a:cubicBezTo>
                  <a:cubicBezTo>
                    <a:pt x="150" y="196"/>
                    <a:pt x="152" y="196"/>
                    <a:pt x="152" y="197"/>
                  </a:cubicBezTo>
                  <a:cubicBezTo>
                    <a:pt x="152" y="196"/>
                    <a:pt x="153" y="197"/>
                    <a:pt x="153" y="197"/>
                  </a:cubicBezTo>
                  <a:cubicBezTo>
                    <a:pt x="154" y="198"/>
                    <a:pt x="154" y="198"/>
                    <a:pt x="154" y="198"/>
                  </a:cubicBezTo>
                  <a:cubicBezTo>
                    <a:pt x="155" y="198"/>
                    <a:pt x="155" y="197"/>
                    <a:pt x="156" y="198"/>
                  </a:cubicBezTo>
                  <a:cubicBezTo>
                    <a:pt x="157" y="198"/>
                    <a:pt x="159" y="199"/>
                    <a:pt x="160" y="199"/>
                  </a:cubicBezTo>
                  <a:cubicBezTo>
                    <a:pt x="161" y="198"/>
                    <a:pt x="161" y="200"/>
                    <a:pt x="162" y="200"/>
                  </a:cubicBezTo>
                  <a:cubicBezTo>
                    <a:pt x="164" y="200"/>
                    <a:pt x="166" y="201"/>
                    <a:pt x="169" y="202"/>
                  </a:cubicBezTo>
                  <a:cubicBezTo>
                    <a:pt x="170" y="202"/>
                    <a:pt x="168" y="203"/>
                    <a:pt x="169" y="204"/>
                  </a:cubicBezTo>
                  <a:cubicBezTo>
                    <a:pt x="172" y="205"/>
                    <a:pt x="172" y="205"/>
                    <a:pt x="172" y="205"/>
                  </a:cubicBezTo>
                  <a:cubicBezTo>
                    <a:pt x="172" y="204"/>
                    <a:pt x="171" y="204"/>
                    <a:pt x="171" y="204"/>
                  </a:cubicBezTo>
                  <a:cubicBezTo>
                    <a:pt x="170" y="204"/>
                    <a:pt x="170" y="203"/>
                    <a:pt x="169" y="203"/>
                  </a:cubicBezTo>
                  <a:cubicBezTo>
                    <a:pt x="170" y="201"/>
                    <a:pt x="171" y="203"/>
                    <a:pt x="172" y="203"/>
                  </a:cubicBezTo>
                  <a:cubicBezTo>
                    <a:pt x="175" y="204"/>
                    <a:pt x="175" y="204"/>
                    <a:pt x="175" y="204"/>
                  </a:cubicBezTo>
                  <a:cubicBezTo>
                    <a:pt x="175" y="207"/>
                    <a:pt x="174" y="204"/>
                    <a:pt x="173" y="205"/>
                  </a:cubicBezTo>
                  <a:cubicBezTo>
                    <a:pt x="173" y="207"/>
                    <a:pt x="175" y="204"/>
                    <a:pt x="174" y="206"/>
                  </a:cubicBezTo>
                  <a:cubicBezTo>
                    <a:pt x="176" y="207"/>
                    <a:pt x="177" y="206"/>
                    <a:pt x="178" y="208"/>
                  </a:cubicBezTo>
                  <a:cubicBezTo>
                    <a:pt x="180" y="208"/>
                    <a:pt x="184" y="209"/>
                    <a:pt x="187" y="211"/>
                  </a:cubicBezTo>
                  <a:cubicBezTo>
                    <a:pt x="188" y="209"/>
                    <a:pt x="187" y="209"/>
                    <a:pt x="186" y="209"/>
                  </a:cubicBezTo>
                  <a:cubicBezTo>
                    <a:pt x="185" y="208"/>
                    <a:pt x="185" y="208"/>
                    <a:pt x="185" y="208"/>
                  </a:cubicBezTo>
                  <a:cubicBezTo>
                    <a:pt x="182" y="208"/>
                    <a:pt x="179" y="207"/>
                    <a:pt x="175" y="205"/>
                  </a:cubicBezTo>
                  <a:cubicBezTo>
                    <a:pt x="176" y="204"/>
                    <a:pt x="177" y="204"/>
                    <a:pt x="177" y="205"/>
                  </a:cubicBezTo>
                  <a:cubicBezTo>
                    <a:pt x="179" y="206"/>
                    <a:pt x="179" y="206"/>
                    <a:pt x="179" y="206"/>
                  </a:cubicBezTo>
                  <a:cubicBezTo>
                    <a:pt x="180" y="206"/>
                    <a:pt x="180" y="205"/>
                    <a:pt x="181" y="206"/>
                  </a:cubicBezTo>
                  <a:cubicBezTo>
                    <a:pt x="185" y="207"/>
                    <a:pt x="185" y="207"/>
                    <a:pt x="185" y="207"/>
                  </a:cubicBezTo>
                  <a:cubicBezTo>
                    <a:pt x="185" y="208"/>
                    <a:pt x="186" y="207"/>
                    <a:pt x="186" y="207"/>
                  </a:cubicBezTo>
                  <a:cubicBezTo>
                    <a:pt x="188" y="208"/>
                    <a:pt x="189" y="209"/>
                    <a:pt x="191" y="209"/>
                  </a:cubicBezTo>
                  <a:cubicBezTo>
                    <a:pt x="192" y="209"/>
                    <a:pt x="192" y="210"/>
                    <a:pt x="192" y="210"/>
                  </a:cubicBezTo>
                  <a:cubicBezTo>
                    <a:pt x="193" y="210"/>
                    <a:pt x="195" y="211"/>
                    <a:pt x="196" y="211"/>
                  </a:cubicBezTo>
                  <a:cubicBezTo>
                    <a:pt x="199" y="211"/>
                    <a:pt x="201" y="214"/>
                    <a:pt x="204" y="214"/>
                  </a:cubicBezTo>
                  <a:cubicBezTo>
                    <a:pt x="204" y="214"/>
                    <a:pt x="204" y="214"/>
                    <a:pt x="204" y="215"/>
                  </a:cubicBezTo>
                  <a:cubicBezTo>
                    <a:pt x="204" y="215"/>
                    <a:pt x="205" y="214"/>
                    <a:pt x="205" y="214"/>
                  </a:cubicBezTo>
                  <a:cubicBezTo>
                    <a:pt x="206" y="214"/>
                    <a:pt x="206" y="215"/>
                    <a:pt x="206" y="215"/>
                  </a:cubicBezTo>
                  <a:cubicBezTo>
                    <a:pt x="206" y="215"/>
                    <a:pt x="207" y="215"/>
                    <a:pt x="207" y="215"/>
                  </a:cubicBezTo>
                  <a:cubicBezTo>
                    <a:pt x="207" y="215"/>
                    <a:pt x="208" y="216"/>
                    <a:pt x="208" y="216"/>
                  </a:cubicBezTo>
                  <a:cubicBezTo>
                    <a:pt x="209" y="217"/>
                    <a:pt x="211" y="216"/>
                    <a:pt x="211" y="217"/>
                  </a:cubicBezTo>
                  <a:cubicBezTo>
                    <a:pt x="212" y="217"/>
                    <a:pt x="212" y="218"/>
                    <a:pt x="213" y="218"/>
                  </a:cubicBezTo>
                  <a:cubicBezTo>
                    <a:pt x="213" y="218"/>
                    <a:pt x="215" y="219"/>
                    <a:pt x="215" y="219"/>
                  </a:cubicBezTo>
                  <a:cubicBezTo>
                    <a:pt x="216" y="220"/>
                    <a:pt x="217" y="219"/>
                    <a:pt x="217" y="220"/>
                  </a:cubicBezTo>
                  <a:cubicBezTo>
                    <a:pt x="217" y="221"/>
                    <a:pt x="219" y="220"/>
                    <a:pt x="219" y="220"/>
                  </a:cubicBezTo>
                  <a:cubicBezTo>
                    <a:pt x="220" y="220"/>
                    <a:pt x="220" y="221"/>
                    <a:pt x="220" y="221"/>
                  </a:cubicBezTo>
                  <a:cubicBezTo>
                    <a:pt x="220" y="221"/>
                    <a:pt x="220" y="221"/>
                    <a:pt x="220" y="221"/>
                  </a:cubicBezTo>
                  <a:cubicBezTo>
                    <a:pt x="220" y="221"/>
                    <a:pt x="220" y="221"/>
                    <a:pt x="220" y="221"/>
                  </a:cubicBezTo>
                  <a:cubicBezTo>
                    <a:pt x="221" y="222"/>
                    <a:pt x="221" y="221"/>
                    <a:pt x="222" y="221"/>
                  </a:cubicBezTo>
                  <a:cubicBezTo>
                    <a:pt x="222" y="221"/>
                    <a:pt x="222" y="222"/>
                    <a:pt x="222" y="222"/>
                  </a:cubicBezTo>
                  <a:cubicBezTo>
                    <a:pt x="222" y="222"/>
                    <a:pt x="223" y="222"/>
                    <a:pt x="223" y="222"/>
                  </a:cubicBezTo>
                  <a:cubicBezTo>
                    <a:pt x="224" y="222"/>
                    <a:pt x="224" y="223"/>
                    <a:pt x="225" y="223"/>
                  </a:cubicBezTo>
                  <a:cubicBezTo>
                    <a:pt x="226" y="224"/>
                    <a:pt x="226" y="223"/>
                    <a:pt x="227" y="223"/>
                  </a:cubicBezTo>
                  <a:cubicBezTo>
                    <a:pt x="227" y="223"/>
                    <a:pt x="227" y="224"/>
                    <a:pt x="227" y="224"/>
                  </a:cubicBezTo>
                  <a:cubicBezTo>
                    <a:pt x="227" y="224"/>
                    <a:pt x="228" y="224"/>
                    <a:pt x="228" y="224"/>
                  </a:cubicBezTo>
                  <a:cubicBezTo>
                    <a:pt x="228" y="224"/>
                    <a:pt x="229" y="225"/>
                    <a:pt x="229" y="225"/>
                  </a:cubicBezTo>
                  <a:cubicBezTo>
                    <a:pt x="230" y="225"/>
                    <a:pt x="231" y="226"/>
                    <a:pt x="231" y="226"/>
                  </a:cubicBezTo>
                  <a:cubicBezTo>
                    <a:pt x="233" y="226"/>
                    <a:pt x="232" y="226"/>
                    <a:pt x="233" y="227"/>
                  </a:cubicBezTo>
                  <a:cubicBezTo>
                    <a:pt x="233" y="227"/>
                    <a:pt x="234" y="227"/>
                    <a:pt x="235" y="227"/>
                  </a:cubicBezTo>
                  <a:cubicBezTo>
                    <a:pt x="238" y="229"/>
                    <a:pt x="241" y="231"/>
                    <a:pt x="244" y="231"/>
                  </a:cubicBezTo>
                  <a:cubicBezTo>
                    <a:pt x="245" y="231"/>
                    <a:pt x="245" y="232"/>
                    <a:pt x="246" y="232"/>
                  </a:cubicBezTo>
                  <a:cubicBezTo>
                    <a:pt x="250" y="232"/>
                    <a:pt x="254" y="236"/>
                    <a:pt x="258" y="237"/>
                  </a:cubicBezTo>
                  <a:cubicBezTo>
                    <a:pt x="266" y="240"/>
                    <a:pt x="266" y="240"/>
                    <a:pt x="266" y="240"/>
                  </a:cubicBezTo>
                  <a:cubicBezTo>
                    <a:pt x="267" y="241"/>
                    <a:pt x="267" y="240"/>
                    <a:pt x="267" y="240"/>
                  </a:cubicBezTo>
                  <a:cubicBezTo>
                    <a:pt x="273" y="242"/>
                    <a:pt x="279" y="246"/>
                    <a:pt x="286" y="248"/>
                  </a:cubicBezTo>
                  <a:cubicBezTo>
                    <a:pt x="286" y="248"/>
                    <a:pt x="286" y="248"/>
                    <a:pt x="286" y="249"/>
                  </a:cubicBezTo>
                  <a:cubicBezTo>
                    <a:pt x="286" y="249"/>
                    <a:pt x="287" y="249"/>
                    <a:pt x="286" y="250"/>
                  </a:cubicBezTo>
                  <a:cubicBezTo>
                    <a:pt x="288" y="250"/>
                    <a:pt x="288" y="250"/>
                    <a:pt x="289" y="252"/>
                  </a:cubicBezTo>
                  <a:cubicBezTo>
                    <a:pt x="290" y="252"/>
                    <a:pt x="292" y="251"/>
                    <a:pt x="293" y="252"/>
                  </a:cubicBezTo>
                  <a:cubicBezTo>
                    <a:pt x="294" y="251"/>
                    <a:pt x="293" y="253"/>
                    <a:pt x="293" y="253"/>
                  </a:cubicBezTo>
                  <a:cubicBezTo>
                    <a:pt x="295" y="254"/>
                    <a:pt x="296" y="254"/>
                    <a:pt x="296" y="255"/>
                  </a:cubicBezTo>
                  <a:cubicBezTo>
                    <a:pt x="297" y="256"/>
                    <a:pt x="297" y="255"/>
                    <a:pt x="298" y="255"/>
                  </a:cubicBezTo>
                  <a:cubicBezTo>
                    <a:pt x="299" y="257"/>
                    <a:pt x="301" y="257"/>
                    <a:pt x="303" y="258"/>
                  </a:cubicBezTo>
                  <a:cubicBezTo>
                    <a:pt x="304" y="259"/>
                    <a:pt x="305" y="257"/>
                    <a:pt x="305" y="259"/>
                  </a:cubicBezTo>
                  <a:cubicBezTo>
                    <a:pt x="305" y="259"/>
                    <a:pt x="305" y="258"/>
                    <a:pt x="306" y="258"/>
                  </a:cubicBezTo>
                  <a:cubicBezTo>
                    <a:pt x="307" y="258"/>
                    <a:pt x="306" y="260"/>
                    <a:pt x="306" y="260"/>
                  </a:cubicBezTo>
                  <a:cubicBezTo>
                    <a:pt x="307" y="261"/>
                    <a:pt x="308" y="260"/>
                    <a:pt x="308" y="260"/>
                  </a:cubicBezTo>
                  <a:cubicBezTo>
                    <a:pt x="308" y="261"/>
                    <a:pt x="309" y="260"/>
                    <a:pt x="309" y="260"/>
                  </a:cubicBezTo>
                  <a:cubicBezTo>
                    <a:pt x="312" y="262"/>
                    <a:pt x="315" y="263"/>
                    <a:pt x="319" y="265"/>
                  </a:cubicBezTo>
                  <a:cubicBezTo>
                    <a:pt x="318" y="266"/>
                    <a:pt x="318" y="264"/>
                    <a:pt x="317" y="266"/>
                  </a:cubicBezTo>
                  <a:cubicBezTo>
                    <a:pt x="316" y="266"/>
                    <a:pt x="317" y="264"/>
                    <a:pt x="316" y="265"/>
                  </a:cubicBezTo>
                  <a:cubicBezTo>
                    <a:pt x="316" y="264"/>
                    <a:pt x="315" y="265"/>
                    <a:pt x="314" y="265"/>
                  </a:cubicBezTo>
                  <a:cubicBezTo>
                    <a:pt x="313" y="265"/>
                    <a:pt x="313" y="265"/>
                    <a:pt x="313" y="264"/>
                  </a:cubicBezTo>
                  <a:cubicBezTo>
                    <a:pt x="312" y="264"/>
                    <a:pt x="312" y="265"/>
                    <a:pt x="312" y="264"/>
                  </a:cubicBezTo>
                  <a:cubicBezTo>
                    <a:pt x="312" y="263"/>
                    <a:pt x="311" y="263"/>
                    <a:pt x="311" y="263"/>
                  </a:cubicBezTo>
                  <a:cubicBezTo>
                    <a:pt x="311" y="262"/>
                    <a:pt x="309" y="264"/>
                    <a:pt x="310" y="262"/>
                  </a:cubicBezTo>
                  <a:cubicBezTo>
                    <a:pt x="309" y="264"/>
                    <a:pt x="308" y="262"/>
                    <a:pt x="307" y="263"/>
                  </a:cubicBezTo>
                  <a:cubicBezTo>
                    <a:pt x="306" y="262"/>
                    <a:pt x="307" y="261"/>
                    <a:pt x="306" y="261"/>
                  </a:cubicBezTo>
                  <a:cubicBezTo>
                    <a:pt x="305" y="260"/>
                    <a:pt x="304" y="263"/>
                    <a:pt x="303" y="261"/>
                  </a:cubicBezTo>
                  <a:cubicBezTo>
                    <a:pt x="304" y="261"/>
                    <a:pt x="304" y="260"/>
                    <a:pt x="304" y="260"/>
                  </a:cubicBezTo>
                  <a:cubicBezTo>
                    <a:pt x="302" y="259"/>
                    <a:pt x="302" y="259"/>
                    <a:pt x="302" y="259"/>
                  </a:cubicBezTo>
                  <a:cubicBezTo>
                    <a:pt x="301" y="259"/>
                    <a:pt x="301" y="258"/>
                    <a:pt x="300" y="260"/>
                  </a:cubicBezTo>
                  <a:cubicBezTo>
                    <a:pt x="300" y="258"/>
                    <a:pt x="298" y="259"/>
                    <a:pt x="297" y="258"/>
                  </a:cubicBezTo>
                  <a:cubicBezTo>
                    <a:pt x="296" y="258"/>
                    <a:pt x="296" y="258"/>
                    <a:pt x="296" y="257"/>
                  </a:cubicBezTo>
                  <a:cubicBezTo>
                    <a:pt x="296" y="257"/>
                    <a:pt x="295" y="257"/>
                    <a:pt x="295" y="256"/>
                  </a:cubicBezTo>
                  <a:cubicBezTo>
                    <a:pt x="295" y="255"/>
                    <a:pt x="294" y="257"/>
                    <a:pt x="293" y="256"/>
                  </a:cubicBezTo>
                  <a:cubicBezTo>
                    <a:pt x="292" y="256"/>
                    <a:pt x="294" y="255"/>
                    <a:pt x="294" y="255"/>
                  </a:cubicBezTo>
                  <a:cubicBezTo>
                    <a:pt x="293" y="255"/>
                    <a:pt x="293" y="253"/>
                    <a:pt x="292" y="255"/>
                  </a:cubicBezTo>
                  <a:cubicBezTo>
                    <a:pt x="291" y="255"/>
                    <a:pt x="292" y="254"/>
                    <a:pt x="292" y="254"/>
                  </a:cubicBezTo>
                  <a:cubicBezTo>
                    <a:pt x="291" y="253"/>
                    <a:pt x="290" y="255"/>
                    <a:pt x="290" y="254"/>
                  </a:cubicBezTo>
                  <a:cubicBezTo>
                    <a:pt x="289" y="254"/>
                    <a:pt x="289" y="254"/>
                    <a:pt x="289" y="255"/>
                  </a:cubicBezTo>
                  <a:cubicBezTo>
                    <a:pt x="288" y="254"/>
                    <a:pt x="288" y="254"/>
                    <a:pt x="288" y="254"/>
                  </a:cubicBezTo>
                  <a:cubicBezTo>
                    <a:pt x="288" y="253"/>
                    <a:pt x="288" y="253"/>
                    <a:pt x="289" y="252"/>
                  </a:cubicBezTo>
                  <a:cubicBezTo>
                    <a:pt x="288" y="251"/>
                    <a:pt x="288" y="251"/>
                    <a:pt x="287" y="251"/>
                  </a:cubicBezTo>
                  <a:cubicBezTo>
                    <a:pt x="286" y="251"/>
                    <a:pt x="286" y="251"/>
                    <a:pt x="286" y="252"/>
                  </a:cubicBezTo>
                  <a:cubicBezTo>
                    <a:pt x="286" y="252"/>
                    <a:pt x="286" y="252"/>
                    <a:pt x="285" y="252"/>
                  </a:cubicBezTo>
                  <a:cubicBezTo>
                    <a:pt x="285" y="252"/>
                    <a:pt x="285" y="252"/>
                    <a:pt x="285" y="253"/>
                  </a:cubicBezTo>
                  <a:cubicBezTo>
                    <a:pt x="284" y="253"/>
                    <a:pt x="284" y="251"/>
                    <a:pt x="283" y="251"/>
                  </a:cubicBezTo>
                  <a:cubicBezTo>
                    <a:pt x="282" y="251"/>
                    <a:pt x="282" y="251"/>
                    <a:pt x="282" y="250"/>
                  </a:cubicBezTo>
                  <a:cubicBezTo>
                    <a:pt x="281" y="250"/>
                    <a:pt x="281" y="250"/>
                    <a:pt x="280" y="250"/>
                  </a:cubicBezTo>
                  <a:cubicBezTo>
                    <a:pt x="280" y="249"/>
                    <a:pt x="279" y="249"/>
                    <a:pt x="279" y="249"/>
                  </a:cubicBezTo>
                  <a:cubicBezTo>
                    <a:pt x="279" y="248"/>
                    <a:pt x="280" y="248"/>
                    <a:pt x="280" y="248"/>
                  </a:cubicBezTo>
                  <a:cubicBezTo>
                    <a:pt x="279" y="247"/>
                    <a:pt x="279" y="248"/>
                    <a:pt x="278" y="249"/>
                  </a:cubicBezTo>
                  <a:cubicBezTo>
                    <a:pt x="278" y="248"/>
                    <a:pt x="277" y="248"/>
                    <a:pt x="276" y="247"/>
                  </a:cubicBezTo>
                  <a:cubicBezTo>
                    <a:pt x="276" y="248"/>
                    <a:pt x="276" y="247"/>
                    <a:pt x="276" y="247"/>
                  </a:cubicBezTo>
                  <a:cubicBezTo>
                    <a:pt x="274" y="246"/>
                    <a:pt x="272" y="246"/>
                    <a:pt x="271" y="245"/>
                  </a:cubicBezTo>
                  <a:cubicBezTo>
                    <a:pt x="271" y="245"/>
                    <a:pt x="270" y="244"/>
                    <a:pt x="270" y="244"/>
                  </a:cubicBezTo>
                  <a:cubicBezTo>
                    <a:pt x="269" y="243"/>
                    <a:pt x="268" y="245"/>
                    <a:pt x="268" y="245"/>
                  </a:cubicBezTo>
                  <a:cubicBezTo>
                    <a:pt x="266" y="244"/>
                    <a:pt x="264" y="243"/>
                    <a:pt x="262" y="242"/>
                  </a:cubicBezTo>
                  <a:cubicBezTo>
                    <a:pt x="262" y="242"/>
                    <a:pt x="261" y="242"/>
                    <a:pt x="262" y="241"/>
                  </a:cubicBezTo>
                  <a:cubicBezTo>
                    <a:pt x="261" y="240"/>
                    <a:pt x="261" y="242"/>
                    <a:pt x="260" y="241"/>
                  </a:cubicBezTo>
                  <a:cubicBezTo>
                    <a:pt x="260" y="241"/>
                    <a:pt x="260" y="241"/>
                    <a:pt x="259" y="241"/>
                  </a:cubicBezTo>
                  <a:cubicBezTo>
                    <a:pt x="259" y="241"/>
                    <a:pt x="259" y="241"/>
                    <a:pt x="259" y="240"/>
                  </a:cubicBezTo>
                  <a:cubicBezTo>
                    <a:pt x="259" y="240"/>
                    <a:pt x="259" y="240"/>
                    <a:pt x="259" y="240"/>
                  </a:cubicBezTo>
                  <a:cubicBezTo>
                    <a:pt x="258" y="239"/>
                    <a:pt x="257" y="240"/>
                    <a:pt x="257" y="239"/>
                  </a:cubicBezTo>
                  <a:cubicBezTo>
                    <a:pt x="256" y="238"/>
                    <a:pt x="256" y="238"/>
                    <a:pt x="256" y="239"/>
                  </a:cubicBezTo>
                  <a:cubicBezTo>
                    <a:pt x="255" y="239"/>
                    <a:pt x="256" y="238"/>
                    <a:pt x="255" y="238"/>
                  </a:cubicBezTo>
                  <a:cubicBezTo>
                    <a:pt x="254" y="238"/>
                    <a:pt x="253" y="237"/>
                    <a:pt x="252" y="237"/>
                  </a:cubicBezTo>
                  <a:cubicBezTo>
                    <a:pt x="250" y="235"/>
                    <a:pt x="246" y="234"/>
                    <a:pt x="244" y="233"/>
                  </a:cubicBezTo>
                  <a:cubicBezTo>
                    <a:pt x="243" y="232"/>
                    <a:pt x="242" y="233"/>
                    <a:pt x="242" y="232"/>
                  </a:cubicBezTo>
                  <a:cubicBezTo>
                    <a:pt x="242" y="232"/>
                    <a:pt x="242" y="232"/>
                    <a:pt x="242" y="232"/>
                  </a:cubicBezTo>
                  <a:cubicBezTo>
                    <a:pt x="241" y="232"/>
                    <a:pt x="241" y="231"/>
                    <a:pt x="241" y="231"/>
                  </a:cubicBezTo>
                  <a:cubicBezTo>
                    <a:pt x="240" y="231"/>
                    <a:pt x="240" y="231"/>
                    <a:pt x="240" y="231"/>
                  </a:cubicBezTo>
                  <a:cubicBezTo>
                    <a:pt x="239" y="231"/>
                    <a:pt x="239" y="231"/>
                    <a:pt x="239" y="230"/>
                  </a:cubicBezTo>
                  <a:cubicBezTo>
                    <a:pt x="239" y="230"/>
                    <a:pt x="239" y="231"/>
                    <a:pt x="239" y="231"/>
                  </a:cubicBezTo>
                  <a:cubicBezTo>
                    <a:pt x="238" y="231"/>
                    <a:pt x="239" y="230"/>
                    <a:pt x="239" y="230"/>
                  </a:cubicBezTo>
                  <a:cubicBezTo>
                    <a:pt x="238" y="230"/>
                    <a:pt x="238" y="231"/>
                    <a:pt x="238" y="230"/>
                  </a:cubicBezTo>
                  <a:cubicBezTo>
                    <a:pt x="237" y="230"/>
                    <a:pt x="238" y="230"/>
                    <a:pt x="237" y="230"/>
                  </a:cubicBezTo>
                  <a:cubicBezTo>
                    <a:pt x="237" y="230"/>
                    <a:pt x="237" y="230"/>
                    <a:pt x="236" y="230"/>
                  </a:cubicBezTo>
                  <a:cubicBezTo>
                    <a:pt x="237" y="231"/>
                    <a:pt x="236" y="231"/>
                    <a:pt x="236" y="231"/>
                  </a:cubicBezTo>
                  <a:cubicBezTo>
                    <a:pt x="232" y="230"/>
                    <a:pt x="231" y="229"/>
                    <a:pt x="228" y="228"/>
                  </a:cubicBezTo>
                  <a:cubicBezTo>
                    <a:pt x="228" y="228"/>
                    <a:pt x="228" y="227"/>
                    <a:pt x="229" y="228"/>
                  </a:cubicBezTo>
                  <a:cubicBezTo>
                    <a:pt x="229" y="226"/>
                    <a:pt x="227" y="227"/>
                    <a:pt x="226" y="226"/>
                  </a:cubicBezTo>
                  <a:cubicBezTo>
                    <a:pt x="225" y="226"/>
                    <a:pt x="225" y="226"/>
                    <a:pt x="225" y="227"/>
                  </a:cubicBezTo>
                  <a:cubicBezTo>
                    <a:pt x="227" y="227"/>
                    <a:pt x="225" y="229"/>
                    <a:pt x="225" y="227"/>
                  </a:cubicBezTo>
                  <a:close/>
                  <a:moveTo>
                    <a:pt x="288" y="259"/>
                  </a:moveTo>
                  <a:cubicBezTo>
                    <a:pt x="287" y="259"/>
                    <a:pt x="287" y="259"/>
                    <a:pt x="287" y="259"/>
                  </a:cubicBezTo>
                  <a:cubicBezTo>
                    <a:pt x="286" y="259"/>
                    <a:pt x="286" y="259"/>
                    <a:pt x="286" y="259"/>
                  </a:cubicBezTo>
                  <a:cubicBezTo>
                    <a:pt x="286" y="258"/>
                    <a:pt x="287" y="259"/>
                    <a:pt x="287" y="259"/>
                  </a:cubicBezTo>
                  <a:lnTo>
                    <a:pt x="288" y="259"/>
                  </a:lnTo>
                  <a:close/>
                  <a:moveTo>
                    <a:pt x="253" y="242"/>
                  </a:moveTo>
                  <a:cubicBezTo>
                    <a:pt x="253" y="241"/>
                    <a:pt x="254" y="242"/>
                    <a:pt x="254" y="242"/>
                  </a:cubicBezTo>
                  <a:cubicBezTo>
                    <a:pt x="253" y="244"/>
                    <a:pt x="254" y="242"/>
                    <a:pt x="253" y="242"/>
                  </a:cubicBezTo>
                  <a:close/>
                  <a:moveTo>
                    <a:pt x="242" y="238"/>
                  </a:moveTo>
                  <a:cubicBezTo>
                    <a:pt x="242" y="237"/>
                    <a:pt x="242" y="237"/>
                    <a:pt x="243" y="237"/>
                  </a:cubicBezTo>
                  <a:cubicBezTo>
                    <a:pt x="242" y="238"/>
                    <a:pt x="242" y="238"/>
                    <a:pt x="242" y="238"/>
                  </a:cubicBezTo>
                  <a:close/>
                  <a:moveTo>
                    <a:pt x="236" y="235"/>
                  </a:moveTo>
                  <a:cubicBezTo>
                    <a:pt x="236" y="234"/>
                    <a:pt x="237" y="235"/>
                    <a:pt x="238" y="235"/>
                  </a:cubicBezTo>
                  <a:cubicBezTo>
                    <a:pt x="237" y="236"/>
                    <a:pt x="236" y="235"/>
                    <a:pt x="236" y="235"/>
                  </a:cubicBezTo>
                  <a:close/>
                  <a:moveTo>
                    <a:pt x="236" y="234"/>
                  </a:moveTo>
                  <a:cubicBezTo>
                    <a:pt x="235" y="235"/>
                    <a:pt x="235" y="235"/>
                    <a:pt x="235" y="235"/>
                  </a:cubicBezTo>
                  <a:cubicBezTo>
                    <a:pt x="235" y="234"/>
                    <a:pt x="235" y="234"/>
                    <a:pt x="236" y="234"/>
                  </a:cubicBezTo>
                  <a:close/>
                  <a:moveTo>
                    <a:pt x="235" y="234"/>
                  </a:moveTo>
                  <a:cubicBezTo>
                    <a:pt x="234" y="234"/>
                    <a:pt x="234" y="234"/>
                    <a:pt x="234" y="234"/>
                  </a:cubicBezTo>
                  <a:cubicBezTo>
                    <a:pt x="234" y="234"/>
                    <a:pt x="234" y="234"/>
                    <a:pt x="235" y="234"/>
                  </a:cubicBezTo>
                  <a:close/>
                  <a:moveTo>
                    <a:pt x="233" y="233"/>
                  </a:moveTo>
                  <a:cubicBezTo>
                    <a:pt x="233" y="234"/>
                    <a:pt x="233" y="233"/>
                    <a:pt x="232" y="234"/>
                  </a:cubicBezTo>
                  <a:cubicBezTo>
                    <a:pt x="232" y="233"/>
                    <a:pt x="232" y="233"/>
                    <a:pt x="232" y="233"/>
                  </a:cubicBezTo>
                  <a:cubicBezTo>
                    <a:pt x="231" y="233"/>
                    <a:pt x="231" y="233"/>
                    <a:pt x="231" y="233"/>
                  </a:cubicBezTo>
                  <a:cubicBezTo>
                    <a:pt x="231" y="232"/>
                    <a:pt x="232" y="233"/>
                    <a:pt x="232" y="233"/>
                  </a:cubicBezTo>
                  <a:lnTo>
                    <a:pt x="233" y="233"/>
                  </a:lnTo>
                  <a:close/>
                  <a:moveTo>
                    <a:pt x="231" y="232"/>
                  </a:moveTo>
                  <a:cubicBezTo>
                    <a:pt x="231" y="233"/>
                    <a:pt x="230" y="233"/>
                    <a:pt x="230" y="233"/>
                  </a:cubicBezTo>
                  <a:cubicBezTo>
                    <a:pt x="230" y="232"/>
                    <a:pt x="231" y="232"/>
                    <a:pt x="231" y="232"/>
                  </a:cubicBezTo>
                  <a:close/>
                  <a:moveTo>
                    <a:pt x="228" y="231"/>
                  </a:moveTo>
                  <a:cubicBezTo>
                    <a:pt x="227" y="232"/>
                    <a:pt x="227" y="231"/>
                    <a:pt x="226" y="231"/>
                  </a:cubicBezTo>
                  <a:cubicBezTo>
                    <a:pt x="227" y="230"/>
                    <a:pt x="228" y="230"/>
                    <a:pt x="228" y="231"/>
                  </a:cubicBezTo>
                  <a:close/>
                  <a:moveTo>
                    <a:pt x="221" y="228"/>
                  </a:moveTo>
                  <a:cubicBezTo>
                    <a:pt x="220" y="229"/>
                    <a:pt x="219" y="228"/>
                    <a:pt x="218" y="228"/>
                  </a:cubicBezTo>
                  <a:cubicBezTo>
                    <a:pt x="218" y="228"/>
                    <a:pt x="219" y="227"/>
                    <a:pt x="219" y="227"/>
                  </a:cubicBezTo>
                  <a:cubicBezTo>
                    <a:pt x="219" y="227"/>
                    <a:pt x="219" y="227"/>
                    <a:pt x="219" y="227"/>
                  </a:cubicBezTo>
                  <a:cubicBezTo>
                    <a:pt x="220" y="227"/>
                    <a:pt x="221" y="227"/>
                    <a:pt x="221" y="228"/>
                  </a:cubicBezTo>
                  <a:close/>
                  <a:moveTo>
                    <a:pt x="214" y="226"/>
                  </a:moveTo>
                  <a:cubicBezTo>
                    <a:pt x="212" y="225"/>
                    <a:pt x="212" y="225"/>
                    <a:pt x="212" y="225"/>
                  </a:cubicBezTo>
                  <a:cubicBezTo>
                    <a:pt x="213" y="223"/>
                    <a:pt x="214" y="225"/>
                    <a:pt x="215" y="225"/>
                  </a:cubicBezTo>
                  <a:lnTo>
                    <a:pt x="214" y="226"/>
                  </a:lnTo>
                  <a:close/>
                  <a:moveTo>
                    <a:pt x="198" y="219"/>
                  </a:moveTo>
                  <a:cubicBezTo>
                    <a:pt x="198" y="219"/>
                    <a:pt x="198" y="219"/>
                    <a:pt x="198" y="219"/>
                  </a:cubicBezTo>
                  <a:cubicBezTo>
                    <a:pt x="198" y="218"/>
                    <a:pt x="198" y="219"/>
                    <a:pt x="198" y="219"/>
                  </a:cubicBezTo>
                  <a:close/>
                  <a:moveTo>
                    <a:pt x="174" y="209"/>
                  </a:moveTo>
                  <a:cubicBezTo>
                    <a:pt x="174" y="210"/>
                    <a:pt x="174" y="209"/>
                    <a:pt x="173" y="209"/>
                  </a:cubicBezTo>
                  <a:cubicBezTo>
                    <a:pt x="174" y="209"/>
                    <a:pt x="174" y="209"/>
                    <a:pt x="174" y="209"/>
                  </a:cubicBezTo>
                  <a:close/>
                  <a:moveTo>
                    <a:pt x="173" y="209"/>
                  </a:moveTo>
                  <a:cubicBezTo>
                    <a:pt x="173" y="209"/>
                    <a:pt x="172" y="209"/>
                    <a:pt x="172" y="209"/>
                  </a:cubicBezTo>
                  <a:cubicBezTo>
                    <a:pt x="171" y="208"/>
                    <a:pt x="171" y="208"/>
                    <a:pt x="171" y="208"/>
                  </a:cubicBezTo>
                  <a:cubicBezTo>
                    <a:pt x="171" y="208"/>
                    <a:pt x="172" y="208"/>
                    <a:pt x="172" y="208"/>
                  </a:cubicBezTo>
                  <a:lnTo>
                    <a:pt x="173" y="209"/>
                  </a:lnTo>
                  <a:close/>
                  <a:moveTo>
                    <a:pt x="168" y="207"/>
                  </a:moveTo>
                  <a:cubicBezTo>
                    <a:pt x="168" y="207"/>
                    <a:pt x="168" y="207"/>
                    <a:pt x="168" y="207"/>
                  </a:cubicBezTo>
                  <a:cubicBezTo>
                    <a:pt x="168" y="207"/>
                    <a:pt x="168" y="207"/>
                    <a:pt x="168" y="207"/>
                  </a:cubicBezTo>
                  <a:close/>
                  <a:moveTo>
                    <a:pt x="148" y="200"/>
                  </a:moveTo>
                  <a:cubicBezTo>
                    <a:pt x="148" y="200"/>
                    <a:pt x="148" y="199"/>
                    <a:pt x="149" y="198"/>
                  </a:cubicBezTo>
                  <a:cubicBezTo>
                    <a:pt x="149" y="198"/>
                    <a:pt x="149" y="199"/>
                    <a:pt x="148" y="200"/>
                  </a:cubicBezTo>
                  <a:close/>
                  <a:moveTo>
                    <a:pt x="62" y="170"/>
                  </a:moveTo>
                  <a:cubicBezTo>
                    <a:pt x="62" y="170"/>
                    <a:pt x="62" y="171"/>
                    <a:pt x="62" y="171"/>
                  </a:cubicBezTo>
                  <a:cubicBezTo>
                    <a:pt x="62" y="170"/>
                    <a:pt x="62" y="170"/>
                    <a:pt x="62" y="170"/>
                  </a:cubicBezTo>
                  <a:close/>
                  <a:moveTo>
                    <a:pt x="283" y="256"/>
                  </a:moveTo>
                  <a:cubicBezTo>
                    <a:pt x="283" y="257"/>
                    <a:pt x="283" y="256"/>
                    <a:pt x="283" y="256"/>
                  </a:cubicBezTo>
                  <a:cubicBezTo>
                    <a:pt x="283" y="256"/>
                    <a:pt x="283" y="256"/>
                    <a:pt x="283" y="256"/>
                  </a:cubicBezTo>
                  <a:close/>
                  <a:moveTo>
                    <a:pt x="281" y="254"/>
                  </a:moveTo>
                  <a:cubicBezTo>
                    <a:pt x="282" y="253"/>
                    <a:pt x="283" y="255"/>
                    <a:pt x="283" y="255"/>
                  </a:cubicBezTo>
                  <a:cubicBezTo>
                    <a:pt x="283" y="256"/>
                    <a:pt x="283" y="255"/>
                    <a:pt x="282" y="256"/>
                  </a:cubicBezTo>
                  <a:cubicBezTo>
                    <a:pt x="281" y="256"/>
                    <a:pt x="281" y="255"/>
                    <a:pt x="281" y="254"/>
                  </a:cubicBezTo>
                  <a:close/>
                  <a:moveTo>
                    <a:pt x="280" y="255"/>
                  </a:moveTo>
                  <a:cubicBezTo>
                    <a:pt x="279" y="256"/>
                    <a:pt x="280" y="254"/>
                    <a:pt x="279" y="254"/>
                  </a:cubicBezTo>
                  <a:cubicBezTo>
                    <a:pt x="280" y="253"/>
                    <a:pt x="280" y="253"/>
                    <a:pt x="281" y="254"/>
                  </a:cubicBezTo>
                  <a:cubicBezTo>
                    <a:pt x="280" y="254"/>
                    <a:pt x="280" y="254"/>
                    <a:pt x="280" y="255"/>
                  </a:cubicBezTo>
                  <a:close/>
                  <a:moveTo>
                    <a:pt x="279" y="254"/>
                  </a:moveTo>
                  <a:cubicBezTo>
                    <a:pt x="278" y="254"/>
                    <a:pt x="278" y="254"/>
                    <a:pt x="278" y="254"/>
                  </a:cubicBezTo>
                  <a:cubicBezTo>
                    <a:pt x="278" y="253"/>
                    <a:pt x="278" y="254"/>
                    <a:pt x="279" y="254"/>
                  </a:cubicBezTo>
                  <a:close/>
                  <a:moveTo>
                    <a:pt x="276" y="252"/>
                  </a:moveTo>
                  <a:cubicBezTo>
                    <a:pt x="275" y="253"/>
                    <a:pt x="275" y="253"/>
                    <a:pt x="275" y="253"/>
                  </a:cubicBezTo>
                  <a:cubicBezTo>
                    <a:pt x="275" y="252"/>
                    <a:pt x="275" y="252"/>
                    <a:pt x="276" y="252"/>
                  </a:cubicBezTo>
                  <a:close/>
                  <a:moveTo>
                    <a:pt x="274" y="251"/>
                  </a:moveTo>
                  <a:cubicBezTo>
                    <a:pt x="274" y="252"/>
                    <a:pt x="273" y="252"/>
                    <a:pt x="273" y="252"/>
                  </a:cubicBezTo>
                  <a:cubicBezTo>
                    <a:pt x="273" y="251"/>
                    <a:pt x="274" y="252"/>
                    <a:pt x="274" y="251"/>
                  </a:cubicBezTo>
                  <a:close/>
                  <a:moveTo>
                    <a:pt x="264" y="247"/>
                  </a:moveTo>
                  <a:cubicBezTo>
                    <a:pt x="264" y="245"/>
                    <a:pt x="265" y="247"/>
                    <a:pt x="265" y="247"/>
                  </a:cubicBezTo>
                  <a:cubicBezTo>
                    <a:pt x="266" y="247"/>
                    <a:pt x="268" y="246"/>
                    <a:pt x="267" y="248"/>
                  </a:cubicBezTo>
                  <a:cubicBezTo>
                    <a:pt x="266" y="248"/>
                    <a:pt x="265" y="249"/>
                    <a:pt x="265" y="247"/>
                  </a:cubicBezTo>
                  <a:cubicBezTo>
                    <a:pt x="265" y="247"/>
                    <a:pt x="264" y="248"/>
                    <a:pt x="264" y="247"/>
                  </a:cubicBezTo>
                  <a:close/>
                  <a:moveTo>
                    <a:pt x="251" y="241"/>
                  </a:moveTo>
                  <a:cubicBezTo>
                    <a:pt x="251" y="241"/>
                    <a:pt x="251" y="241"/>
                    <a:pt x="251" y="241"/>
                  </a:cubicBezTo>
                  <a:cubicBezTo>
                    <a:pt x="251" y="241"/>
                    <a:pt x="251" y="241"/>
                    <a:pt x="251" y="241"/>
                  </a:cubicBezTo>
                  <a:close/>
                  <a:moveTo>
                    <a:pt x="52" y="166"/>
                  </a:moveTo>
                  <a:cubicBezTo>
                    <a:pt x="52" y="167"/>
                    <a:pt x="52" y="167"/>
                    <a:pt x="52" y="167"/>
                  </a:cubicBezTo>
                  <a:cubicBezTo>
                    <a:pt x="52" y="166"/>
                    <a:pt x="52" y="166"/>
                    <a:pt x="52" y="166"/>
                  </a:cubicBezTo>
                  <a:close/>
                  <a:moveTo>
                    <a:pt x="296" y="263"/>
                  </a:moveTo>
                  <a:cubicBezTo>
                    <a:pt x="296" y="262"/>
                    <a:pt x="296" y="262"/>
                    <a:pt x="296" y="261"/>
                  </a:cubicBezTo>
                  <a:cubicBezTo>
                    <a:pt x="297" y="261"/>
                    <a:pt x="297" y="262"/>
                    <a:pt x="296" y="263"/>
                  </a:cubicBezTo>
                  <a:close/>
                  <a:moveTo>
                    <a:pt x="273" y="251"/>
                  </a:moveTo>
                  <a:cubicBezTo>
                    <a:pt x="272" y="251"/>
                    <a:pt x="272" y="250"/>
                    <a:pt x="272" y="250"/>
                  </a:cubicBezTo>
                  <a:cubicBezTo>
                    <a:pt x="273" y="250"/>
                    <a:pt x="273" y="250"/>
                    <a:pt x="273" y="250"/>
                  </a:cubicBezTo>
                  <a:lnTo>
                    <a:pt x="273" y="251"/>
                  </a:lnTo>
                  <a:close/>
                  <a:moveTo>
                    <a:pt x="277" y="252"/>
                  </a:moveTo>
                  <a:cubicBezTo>
                    <a:pt x="277" y="252"/>
                    <a:pt x="277" y="252"/>
                    <a:pt x="276" y="252"/>
                  </a:cubicBezTo>
                  <a:cubicBezTo>
                    <a:pt x="277" y="252"/>
                    <a:pt x="277" y="252"/>
                    <a:pt x="277" y="252"/>
                  </a:cubicBezTo>
                  <a:close/>
                  <a:moveTo>
                    <a:pt x="221" y="227"/>
                  </a:moveTo>
                  <a:cubicBezTo>
                    <a:pt x="221" y="227"/>
                    <a:pt x="221" y="227"/>
                    <a:pt x="221" y="227"/>
                  </a:cubicBezTo>
                  <a:cubicBezTo>
                    <a:pt x="221" y="226"/>
                    <a:pt x="221" y="226"/>
                    <a:pt x="221" y="226"/>
                  </a:cubicBezTo>
                  <a:cubicBezTo>
                    <a:pt x="222" y="226"/>
                    <a:pt x="222" y="226"/>
                    <a:pt x="222" y="226"/>
                  </a:cubicBezTo>
                  <a:lnTo>
                    <a:pt x="221" y="227"/>
                  </a:lnTo>
                  <a:close/>
                  <a:moveTo>
                    <a:pt x="97" y="180"/>
                  </a:moveTo>
                  <a:cubicBezTo>
                    <a:pt x="95" y="179"/>
                    <a:pt x="94" y="180"/>
                    <a:pt x="93" y="178"/>
                  </a:cubicBezTo>
                  <a:cubicBezTo>
                    <a:pt x="93" y="178"/>
                    <a:pt x="93" y="178"/>
                    <a:pt x="93" y="179"/>
                  </a:cubicBezTo>
                  <a:cubicBezTo>
                    <a:pt x="92" y="178"/>
                    <a:pt x="91" y="178"/>
                    <a:pt x="90" y="178"/>
                  </a:cubicBezTo>
                  <a:cubicBezTo>
                    <a:pt x="87" y="177"/>
                    <a:pt x="83" y="174"/>
                    <a:pt x="79" y="173"/>
                  </a:cubicBezTo>
                  <a:cubicBezTo>
                    <a:pt x="79" y="172"/>
                    <a:pt x="80" y="172"/>
                    <a:pt x="80" y="171"/>
                  </a:cubicBezTo>
                  <a:cubicBezTo>
                    <a:pt x="79" y="171"/>
                    <a:pt x="79" y="172"/>
                    <a:pt x="79" y="171"/>
                  </a:cubicBezTo>
                  <a:cubicBezTo>
                    <a:pt x="78" y="172"/>
                    <a:pt x="78" y="173"/>
                    <a:pt x="78" y="173"/>
                  </a:cubicBezTo>
                  <a:cubicBezTo>
                    <a:pt x="77" y="171"/>
                    <a:pt x="75" y="173"/>
                    <a:pt x="75" y="171"/>
                  </a:cubicBezTo>
                  <a:cubicBezTo>
                    <a:pt x="75" y="171"/>
                    <a:pt x="75" y="171"/>
                    <a:pt x="76" y="170"/>
                  </a:cubicBezTo>
                  <a:cubicBezTo>
                    <a:pt x="76" y="170"/>
                    <a:pt x="76" y="170"/>
                    <a:pt x="76" y="171"/>
                  </a:cubicBezTo>
                  <a:cubicBezTo>
                    <a:pt x="77" y="171"/>
                    <a:pt x="77" y="171"/>
                    <a:pt x="78" y="172"/>
                  </a:cubicBezTo>
                  <a:cubicBezTo>
                    <a:pt x="78" y="171"/>
                    <a:pt x="77" y="171"/>
                    <a:pt x="78" y="170"/>
                  </a:cubicBezTo>
                  <a:cubicBezTo>
                    <a:pt x="83" y="172"/>
                    <a:pt x="83" y="172"/>
                    <a:pt x="83" y="172"/>
                  </a:cubicBezTo>
                  <a:cubicBezTo>
                    <a:pt x="83" y="172"/>
                    <a:pt x="82" y="172"/>
                    <a:pt x="82" y="172"/>
                  </a:cubicBezTo>
                  <a:cubicBezTo>
                    <a:pt x="82" y="174"/>
                    <a:pt x="84" y="172"/>
                    <a:pt x="84" y="174"/>
                  </a:cubicBezTo>
                  <a:cubicBezTo>
                    <a:pt x="84" y="174"/>
                    <a:pt x="84" y="173"/>
                    <a:pt x="85" y="173"/>
                  </a:cubicBezTo>
                  <a:cubicBezTo>
                    <a:pt x="85" y="174"/>
                    <a:pt x="85" y="174"/>
                    <a:pt x="86" y="174"/>
                  </a:cubicBezTo>
                  <a:cubicBezTo>
                    <a:pt x="86" y="174"/>
                    <a:pt x="87" y="174"/>
                    <a:pt x="87" y="174"/>
                  </a:cubicBezTo>
                  <a:cubicBezTo>
                    <a:pt x="88" y="174"/>
                    <a:pt x="89" y="175"/>
                    <a:pt x="90" y="175"/>
                  </a:cubicBezTo>
                  <a:cubicBezTo>
                    <a:pt x="91" y="175"/>
                    <a:pt x="90" y="176"/>
                    <a:pt x="91" y="176"/>
                  </a:cubicBezTo>
                  <a:cubicBezTo>
                    <a:pt x="92" y="177"/>
                    <a:pt x="92" y="175"/>
                    <a:pt x="92" y="175"/>
                  </a:cubicBezTo>
                  <a:cubicBezTo>
                    <a:pt x="94" y="176"/>
                    <a:pt x="96" y="177"/>
                    <a:pt x="98" y="178"/>
                  </a:cubicBezTo>
                  <a:cubicBezTo>
                    <a:pt x="98" y="179"/>
                    <a:pt x="97" y="178"/>
                    <a:pt x="97" y="178"/>
                  </a:cubicBezTo>
                  <a:cubicBezTo>
                    <a:pt x="96" y="180"/>
                    <a:pt x="98" y="178"/>
                    <a:pt x="97" y="180"/>
                  </a:cubicBezTo>
                  <a:close/>
                  <a:moveTo>
                    <a:pt x="306" y="266"/>
                  </a:moveTo>
                  <a:cubicBezTo>
                    <a:pt x="305" y="266"/>
                    <a:pt x="305" y="266"/>
                    <a:pt x="305" y="266"/>
                  </a:cubicBezTo>
                  <a:cubicBezTo>
                    <a:pt x="305" y="266"/>
                    <a:pt x="305" y="266"/>
                    <a:pt x="306" y="266"/>
                  </a:cubicBezTo>
                  <a:close/>
                  <a:moveTo>
                    <a:pt x="220" y="225"/>
                  </a:moveTo>
                  <a:cubicBezTo>
                    <a:pt x="220" y="226"/>
                    <a:pt x="220" y="226"/>
                    <a:pt x="219" y="226"/>
                  </a:cubicBezTo>
                  <a:cubicBezTo>
                    <a:pt x="220" y="225"/>
                    <a:pt x="220" y="225"/>
                    <a:pt x="220" y="225"/>
                  </a:cubicBezTo>
                  <a:close/>
                  <a:moveTo>
                    <a:pt x="203" y="218"/>
                  </a:moveTo>
                  <a:cubicBezTo>
                    <a:pt x="203" y="219"/>
                    <a:pt x="203" y="219"/>
                    <a:pt x="203" y="219"/>
                  </a:cubicBezTo>
                  <a:cubicBezTo>
                    <a:pt x="203" y="218"/>
                    <a:pt x="203" y="218"/>
                    <a:pt x="203" y="218"/>
                  </a:cubicBezTo>
                  <a:close/>
                  <a:moveTo>
                    <a:pt x="114" y="184"/>
                  </a:moveTo>
                  <a:cubicBezTo>
                    <a:pt x="115" y="185"/>
                    <a:pt x="114" y="185"/>
                    <a:pt x="114" y="185"/>
                  </a:cubicBezTo>
                  <a:cubicBezTo>
                    <a:pt x="114" y="185"/>
                    <a:pt x="114" y="184"/>
                    <a:pt x="114" y="184"/>
                  </a:cubicBezTo>
                  <a:close/>
                  <a:moveTo>
                    <a:pt x="38" y="160"/>
                  </a:moveTo>
                  <a:cubicBezTo>
                    <a:pt x="39" y="159"/>
                    <a:pt x="40" y="160"/>
                    <a:pt x="41" y="160"/>
                  </a:cubicBezTo>
                  <a:cubicBezTo>
                    <a:pt x="40" y="162"/>
                    <a:pt x="39" y="160"/>
                    <a:pt x="38" y="160"/>
                  </a:cubicBezTo>
                  <a:close/>
                  <a:moveTo>
                    <a:pt x="243" y="234"/>
                  </a:moveTo>
                  <a:cubicBezTo>
                    <a:pt x="242" y="235"/>
                    <a:pt x="242" y="234"/>
                    <a:pt x="242" y="234"/>
                  </a:cubicBezTo>
                  <a:cubicBezTo>
                    <a:pt x="241" y="233"/>
                    <a:pt x="241" y="234"/>
                    <a:pt x="240" y="233"/>
                  </a:cubicBezTo>
                  <a:cubicBezTo>
                    <a:pt x="241" y="233"/>
                    <a:pt x="240" y="233"/>
                    <a:pt x="240" y="233"/>
                  </a:cubicBezTo>
                  <a:cubicBezTo>
                    <a:pt x="239" y="232"/>
                    <a:pt x="239" y="232"/>
                    <a:pt x="239" y="232"/>
                  </a:cubicBezTo>
                  <a:cubicBezTo>
                    <a:pt x="238" y="232"/>
                    <a:pt x="239" y="232"/>
                    <a:pt x="239" y="232"/>
                  </a:cubicBezTo>
                  <a:cubicBezTo>
                    <a:pt x="240" y="232"/>
                    <a:pt x="240" y="232"/>
                    <a:pt x="240" y="232"/>
                  </a:cubicBezTo>
                  <a:cubicBezTo>
                    <a:pt x="241" y="233"/>
                    <a:pt x="243" y="233"/>
                    <a:pt x="243" y="234"/>
                  </a:cubicBezTo>
                  <a:close/>
                  <a:moveTo>
                    <a:pt x="237" y="231"/>
                  </a:moveTo>
                  <a:cubicBezTo>
                    <a:pt x="237" y="230"/>
                    <a:pt x="237" y="231"/>
                    <a:pt x="238" y="231"/>
                  </a:cubicBezTo>
                  <a:cubicBezTo>
                    <a:pt x="237" y="232"/>
                    <a:pt x="237" y="232"/>
                    <a:pt x="237" y="231"/>
                  </a:cubicBezTo>
                  <a:close/>
                  <a:moveTo>
                    <a:pt x="124" y="188"/>
                  </a:moveTo>
                  <a:cubicBezTo>
                    <a:pt x="124" y="187"/>
                    <a:pt x="125" y="187"/>
                    <a:pt x="125" y="187"/>
                  </a:cubicBezTo>
                  <a:cubicBezTo>
                    <a:pt x="125" y="188"/>
                    <a:pt x="124" y="188"/>
                    <a:pt x="124" y="188"/>
                  </a:cubicBezTo>
                  <a:close/>
                  <a:moveTo>
                    <a:pt x="121" y="186"/>
                  </a:moveTo>
                  <a:cubicBezTo>
                    <a:pt x="121" y="187"/>
                    <a:pt x="120" y="186"/>
                    <a:pt x="120" y="186"/>
                  </a:cubicBezTo>
                  <a:cubicBezTo>
                    <a:pt x="120" y="186"/>
                    <a:pt x="121" y="186"/>
                    <a:pt x="121" y="186"/>
                  </a:cubicBezTo>
                  <a:close/>
                  <a:moveTo>
                    <a:pt x="119" y="185"/>
                  </a:moveTo>
                  <a:cubicBezTo>
                    <a:pt x="119" y="186"/>
                    <a:pt x="119" y="186"/>
                    <a:pt x="118" y="186"/>
                  </a:cubicBezTo>
                  <a:cubicBezTo>
                    <a:pt x="118" y="186"/>
                    <a:pt x="119" y="185"/>
                    <a:pt x="119" y="185"/>
                  </a:cubicBezTo>
                  <a:close/>
                  <a:moveTo>
                    <a:pt x="72" y="171"/>
                  </a:moveTo>
                  <a:cubicBezTo>
                    <a:pt x="72" y="170"/>
                    <a:pt x="72" y="170"/>
                    <a:pt x="72" y="170"/>
                  </a:cubicBezTo>
                  <a:cubicBezTo>
                    <a:pt x="72" y="169"/>
                    <a:pt x="72" y="169"/>
                    <a:pt x="72" y="169"/>
                  </a:cubicBezTo>
                  <a:cubicBezTo>
                    <a:pt x="73" y="170"/>
                    <a:pt x="73" y="170"/>
                    <a:pt x="73" y="170"/>
                  </a:cubicBezTo>
                  <a:lnTo>
                    <a:pt x="72" y="171"/>
                  </a:lnTo>
                  <a:close/>
                  <a:moveTo>
                    <a:pt x="246" y="236"/>
                  </a:moveTo>
                  <a:cubicBezTo>
                    <a:pt x="246" y="235"/>
                    <a:pt x="246" y="235"/>
                    <a:pt x="246" y="235"/>
                  </a:cubicBezTo>
                  <a:cubicBezTo>
                    <a:pt x="246" y="234"/>
                    <a:pt x="247" y="236"/>
                    <a:pt x="246" y="236"/>
                  </a:cubicBezTo>
                  <a:close/>
                  <a:moveTo>
                    <a:pt x="127" y="188"/>
                  </a:moveTo>
                  <a:cubicBezTo>
                    <a:pt x="127" y="188"/>
                    <a:pt x="126" y="188"/>
                    <a:pt x="126" y="188"/>
                  </a:cubicBezTo>
                  <a:cubicBezTo>
                    <a:pt x="126" y="187"/>
                    <a:pt x="127" y="188"/>
                    <a:pt x="127" y="188"/>
                  </a:cubicBezTo>
                  <a:close/>
                  <a:moveTo>
                    <a:pt x="124" y="187"/>
                  </a:moveTo>
                  <a:cubicBezTo>
                    <a:pt x="124" y="187"/>
                    <a:pt x="123" y="187"/>
                    <a:pt x="123" y="187"/>
                  </a:cubicBezTo>
                  <a:cubicBezTo>
                    <a:pt x="123" y="187"/>
                    <a:pt x="124" y="186"/>
                    <a:pt x="124" y="187"/>
                  </a:cubicBezTo>
                  <a:close/>
                  <a:moveTo>
                    <a:pt x="73" y="170"/>
                  </a:moveTo>
                  <a:cubicBezTo>
                    <a:pt x="73" y="169"/>
                    <a:pt x="74" y="169"/>
                    <a:pt x="74" y="169"/>
                  </a:cubicBezTo>
                  <a:cubicBezTo>
                    <a:pt x="74" y="170"/>
                    <a:pt x="73" y="170"/>
                    <a:pt x="73" y="170"/>
                  </a:cubicBezTo>
                  <a:close/>
                  <a:moveTo>
                    <a:pt x="56" y="164"/>
                  </a:moveTo>
                  <a:cubicBezTo>
                    <a:pt x="55" y="164"/>
                    <a:pt x="55" y="164"/>
                    <a:pt x="55" y="164"/>
                  </a:cubicBezTo>
                  <a:cubicBezTo>
                    <a:pt x="55" y="164"/>
                    <a:pt x="55" y="164"/>
                    <a:pt x="56" y="164"/>
                  </a:cubicBezTo>
                  <a:close/>
                  <a:moveTo>
                    <a:pt x="248" y="235"/>
                  </a:moveTo>
                  <a:cubicBezTo>
                    <a:pt x="248" y="236"/>
                    <a:pt x="248" y="236"/>
                    <a:pt x="248" y="236"/>
                  </a:cubicBezTo>
                  <a:cubicBezTo>
                    <a:pt x="248" y="235"/>
                    <a:pt x="248" y="235"/>
                    <a:pt x="248" y="235"/>
                  </a:cubicBezTo>
                  <a:close/>
                  <a:moveTo>
                    <a:pt x="55" y="163"/>
                  </a:moveTo>
                  <a:cubicBezTo>
                    <a:pt x="55" y="164"/>
                    <a:pt x="54" y="163"/>
                    <a:pt x="54" y="164"/>
                  </a:cubicBezTo>
                  <a:cubicBezTo>
                    <a:pt x="54" y="163"/>
                    <a:pt x="55" y="163"/>
                    <a:pt x="55" y="163"/>
                  </a:cubicBezTo>
                  <a:close/>
                  <a:moveTo>
                    <a:pt x="54" y="163"/>
                  </a:moveTo>
                  <a:cubicBezTo>
                    <a:pt x="54" y="163"/>
                    <a:pt x="53" y="163"/>
                    <a:pt x="53" y="163"/>
                  </a:cubicBezTo>
                  <a:cubicBezTo>
                    <a:pt x="53" y="163"/>
                    <a:pt x="54" y="163"/>
                    <a:pt x="54" y="163"/>
                  </a:cubicBezTo>
                  <a:close/>
                  <a:moveTo>
                    <a:pt x="52" y="163"/>
                  </a:moveTo>
                  <a:cubicBezTo>
                    <a:pt x="52" y="163"/>
                    <a:pt x="52" y="163"/>
                    <a:pt x="52" y="163"/>
                  </a:cubicBezTo>
                  <a:cubicBezTo>
                    <a:pt x="52" y="161"/>
                    <a:pt x="54" y="163"/>
                    <a:pt x="52" y="163"/>
                  </a:cubicBezTo>
                  <a:close/>
                  <a:moveTo>
                    <a:pt x="72" y="168"/>
                  </a:moveTo>
                  <a:cubicBezTo>
                    <a:pt x="72" y="169"/>
                    <a:pt x="72" y="168"/>
                    <a:pt x="71" y="168"/>
                  </a:cubicBezTo>
                  <a:cubicBezTo>
                    <a:pt x="72" y="168"/>
                    <a:pt x="72" y="168"/>
                    <a:pt x="72" y="168"/>
                  </a:cubicBezTo>
                  <a:close/>
                  <a:moveTo>
                    <a:pt x="70" y="168"/>
                  </a:moveTo>
                  <a:cubicBezTo>
                    <a:pt x="70" y="168"/>
                    <a:pt x="70" y="168"/>
                    <a:pt x="70" y="168"/>
                  </a:cubicBezTo>
                  <a:cubicBezTo>
                    <a:pt x="70" y="167"/>
                    <a:pt x="70" y="168"/>
                    <a:pt x="70" y="168"/>
                  </a:cubicBezTo>
                  <a:close/>
                  <a:moveTo>
                    <a:pt x="69" y="168"/>
                  </a:moveTo>
                  <a:cubicBezTo>
                    <a:pt x="67" y="167"/>
                    <a:pt x="67" y="167"/>
                    <a:pt x="67" y="167"/>
                  </a:cubicBezTo>
                  <a:cubicBezTo>
                    <a:pt x="68" y="165"/>
                    <a:pt x="68" y="167"/>
                    <a:pt x="69" y="167"/>
                  </a:cubicBezTo>
                  <a:lnTo>
                    <a:pt x="69" y="168"/>
                  </a:lnTo>
                  <a:close/>
                  <a:moveTo>
                    <a:pt x="116" y="181"/>
                  </a:moveTo>
                  <a:cubicBezTo>
                    <a:pt x="117" y="180"/>
                    <a:pt x="118" y="181"/>
                    <a:pt x="119" y="181"/>
                  </a:cubicBezTo>
                  <a:cubicBezTo>
                    <a:pt x="122" y="182"/>
                    <a:pt x="122" y="182"/>
                    <a:pt x="122" y="182"/>
                  </a:cubicBezTo>
                  <a:cubicBezTo>
                    <a:pt x="123" y="182"/>
                    <a:pt x="124" y="182"/>
                    <a:pt x="125" y="183"/>
                  </a:cubicBezTo>
                  <a:cubicBezTo>
                    <a:pt x="123" y="184"/>
                    <a:pt x="122" y="183"/>
                    <a:pt x="120" y="183"/>
                  </a:cubicBezTo>
                  <a:cubicBezTo>
                    <a:pt x="119" y="183"/>
                    <a:pt x="117" y="182"/>
                    <a:pt x="116" y="181"/>
                  </a:cubicBezTo>
                  <a:close/>
                  <a:moveTo>
                    <a:pt x="114" y="180"/>
                  </a:moveTo>
                  <a:cubicBezTo>
                    <a:pt x="114" y="181"/>
                    <a:pt x="114" y="181"/>
                    <a:pt x="114" y="181"/>
                  </a:cubicBezTo>
                  <a:cubicBezTo>
                    <a:pt x="114" y="180"/>
                    <a:pt x="114" y="180"/>
                    <a:pt x="114" y="180"/>
                  </a:cubicBezTo>
                  <a:close/>
                  <a:moveTo>
                    <a:pt x="72" y="166"/>
                  </a:moveTo>
                  <a:cubicBezTo>
                    <a:pt x="72" y="166"/>
                    <a:pt x="72" y="166"/>
                    <a:pt x="72" y="166"/>
                  </a:cubicBezTo>
                  <a:cubicBezTo>
                    <a:pt x="72" y="166"/>
                    <a:pt x="72" y="166"/>
                    <a:pt x="72" y="166"/>
                  </a:cubicBezTo>
                  <a:close/>
                  <a:moveTo>
                    <a:pt x="343" y="280"/>
                  </a:moveTo>
                  <a:cubicBezTo>
                    <a:pt x="343" y="281"/>
                    <a:pt x="343" y="281"/>
                    <a:pt x="343" y="281"/>
                  </a:cubicBezTo>
                  <a:cubicBezTo>
                    <a:pt x="342" y="280"/>
                    <a:pt x="342" y="280"/>
                    <a:pt x="342" y="280"/>
                  </a:cubicBezTo>
                  <a:cubicBezTo>
                    <a:pt x="342" y="280"/>
                    <a:pt x="342" y="280"/>
                    <a:pt x="343" y="280"/>
                  </a:cubicBezTo>
                  <a:close/>
                  <a:moveTo>
                    <a:pt x="339" y="278"/>
                  </a:moveTo>
                  <a:cubicBezTo>
                    <a:pt x="336" y="277"/>
                    <a:pt x="336" y="277"/>
                    <a:pt x="336" y="277"/>
                  </a:cubicBezTo>
                  <a:cubicBezTo>
                    <a:pt x="337" y="275"/>
                    <a:pt x="337" y="276"/>
                    <a:pt x="338" y="277"/>
                  </a:cubicBezTo>
                  <a:cubicBezTo>
                    <a:pt x="338" y="277"/>
                    <a:pt x="340" y="277"/>
                    <a:pt x="339" y="278"/>
                  </a:cubicBezTo>
                  <a:close/>
                  <a:moveTo>
                    <a:pt x="86" y="170"/>
                  </a:moveTo>
                  <a:cubicBezTo>
                    <a:pt x="86" y="169"/>
                    <a:pt x="87" y="170"/>
                    <a:pt x="88" y="170"/>
                  </a:cubicBezTo>
                  <a:cubicBezTo>
                    <a:pt x="90" y="170"/>
                    <a:pt x="90" y="170"/>
                    <a:pt x="90" y="170"/>
                  </a:cubicBezTo>
                  <a:cubicBezTo>
                    <a:pt x="94" y="172"/>
                    <a:pt x="94" y="172"/>
                    <a:pt x="94" y="172"/>
                  </a:cubicBezTo>
                  <a:cubicBezTo>
                    <a:pt x="95" y="172"/>
                    <a:pt x="95" y="173"/>
                    <a:pt x="96" y="173"/>
                  </a:cubicBezTo>
                  <a:cubicBezTo>
                    <a:pt x="97" y="173"/>
                    <a:pt x="96" y="174"/>
                    <a:pt x="96" y="174"/>
                  </a:cubicBezTo>
                  <a:cubicBezTo>
                    <a:pt x="95" y="173"/>
                    <a:pt x="95" y="173"/>
                    <a:pt x="95" y="173"/>
                  </a:cubicBezTo>
                  <a:cubicBezTo>
                    <a:pt x="91" y="172"/>
                    <a:pt x="91" y="172"/>
                    <a:pt x="91" y="172"/>
                  </a:cubicBezTo>
                  <a:cubicBezTo>
                    <a:pt x="89" y="171"/>
                    <a:pt x="87" y="171"/>
                    <a:pt x="86" y="170"/>
                  </a:cubicBezTo>
                  <a:close/>
                  <a:moveTo>
                    <a:pt x="83" y="169"/>
                  </a:moveTo>
                  <a:cubicBezTo>
                    <a:pt x="83" y="168"/>
                    <a:pt x="84" y="169"/>
                    <a:pt x="85" y="169"/>
                  </a:cubicBezTo>
                  <a:cubicBezTo>
                    <a:pt x="85" y="170"/>
                    <a:pt x="84" y="169"/>
                    <a:pt x="83" y="169"/>
                  </a:cubicBezTo>
                  <a:close/>
                  <a:moveTo>
                    <a:pt x="82" y="169"/>
                  </a:moveTo>
                  <a:cubicBezTo>
                    <a:pt x="82" y="170"/>
                    <a:pt x="81" y="168"/>
                    <a:pt x="80" y="168"/>
                  </a:cubicBezTo>
                  <a:cubicBezTo>
                    <a:pt x="80" y="168"/>
                    <a:pt x="79" y="168"/>
                    <a:pt x="79" y="167"/>
                  </a:cubicBezTo>
                  <a:cubicBezTo>
                    <a:pt x="79" y="166"/>
                    <a:pt x="80" y="168"/>
                    <a:pt x="81" y="167"/>
                  </a:cubicBezTo>
                  <a:cubicBezTo>
                    <a:pt x="81" y="168"/>
                    <a:pt x="82" y="168"/>
                    <a:pt x="82" y="169"/>
                  </a:cubicBezTo>
                  <a:close/>
                  <a:moveTo>
                    <a:pt x="40" y="155"/>
                  </a:moveTo>
                  <a:cubicBezTo>
                    <a:pt x="40" y="156"/>
                    <a:pt x="39" y="155"/>
                    <a:pt x="39" y="155"/>
                  </a:cubicBezTo>
                  <a:cubicBezTo>
                    <a:pt x="39" y="155"/>
                    <a:pt x="40" y="155"/>
                    <a:pt x="40" y="155"/>
                  </a:cubicBezTo>
                  <a:close/>
                  <a:moveTo>
                    <a:pt x="75" y="166"/>
                  </a:moveTo>
                  <a:cubicBezTo>
                    <a:pt x="72" y="165"/>
                    <a:pt x="72" y="165"/>
                    <a:pt x="72" y="165"/>
                  </a:cubicBezTo>
                  <a:cubicBezTo>
                    <a:pt x="71" y="164"/>
                    <a:pt x="70" y="164"/>
                    <a:pt x="68" y="163"/>
                  </a:cubicBezTo>
                  <a:cubicBezTo>
                    <a:pt x="66" y="163"/>
                    <a:pt x="66" y="163"/>
                    <a:pt x="66" y="163"/>
                  </a:cubicBezTo>
                  <a:cubicBezTo>
                    <a:pt x="65" y="162"/>
                    <a:pt x="66" y="162"/>
                    <a:pt x="66" y="162"/>
                  </a:cubicBezTo>
                  <a:cubicBezTo>
                    <a:pt x="67" y="162"/>
                    <a:pt x="67" y="162"/>
                    <a:pt x="67" y="162"/>
                  </a:cubicBezTo>
                  <a:cubicBezTo>
                    <a:pt x="69" y="163"/>
                    <a:pt x="69" y="163"/>
                    <a:pt x="69" y="163"/>
                  </a:cubicBezTo>
                  <a:cubicBezTo>
                    <a:pt x="70" y="164"/>
                    <a:pt x="76" y="165"/>
                    <a:pt x="78" y="166"/>
                  </a:cubicBezTo>
                  <a:cubicBezTo>
                    <a:pt x="78" y="166"/>
                    <a:pt x="78" y="167"/>
                    <a:pt x="78" y="167"/>
                  </a:cubicBezTo>
                  <a:cubicBezTo>
                    <a:pt x="78" y="168"/>
                    <a:pt x="77" y="166"/>
                    <a:pt x="75" y="166"/>
                  </a:cubicBezTo>
                  <a:close/>
                  <a:moveTo>
                    <a:pt x="328" y="271"/>
                  </a:moveTo>
                  <a:cubicBezTo>
                    <a:pt x="328" y="270"/>
                    <a:pt x="329" y="270"/>
                    <a:pt x="329" y="271"/>
                  </a:cubicBezTo>
                  <a:cubicBezTo>
                    <a:pt x="330" y="270"/>
                    <a:pt x="330" y="271"/>
                    <a:pt x="331" y="271"/>
                  </a:cubicBezTo>
                  <a:cubicBezTo>
                    <a:pt x="330" y="272"/>
                    <a:pt x="330" y="271"/>
                    <a:pt x="329" y="271"/>
                  </a:cubicBezTo>
                  <a:cubicBezTo>
                    <a:pt x="329" y="272"/>
                    <a:pt x="328" y="271"/>
                    <a:pt x="328" y="271"/>
                  </a:cubicBezTo>
                  <a:close/>
                  <a:moveTo>
                    <a:pt x="64" y="162"/>
                  </a:moveTo>
                  <a:cubicBezTo>
                    <a:pt x="64" y="162"/>
                    <a:pt x="64" y="162"/>
                    <a:pt x="64" y="162"/>
                  </a:cubicBezTo>
                  <a:cubicBezTo>
                    <a:pt x="64" y="161"/>
                    <a:pt x="64" y="162"/>
                    <a:pt x="64" y="162"/>
                  </a:cubicBezTo>
                  <a:close/>
                  <a:moveTo>
                    <a:pt x="55" y="157"/>
                  </a:moveTo>
                  <a:cubicBezTo>
                    <a:pt x="55" y="158"/>
                    <a:pt x="55" y="158"/>
                    <a:pt x="54" y="158"/>
                  </a:cubicBezTo>
                  <a:cubicBezTo>
                    <a:pt x="54" y="157"/>
                    <a:pt x="55" y="158"/>
                    <a:pt x="55" y="157"/>
                  </a:cubicBezTo>
                  <a:close/>
                  <a:moveTo>
                    <a:pt x="52" y="156"/>
                  </a:moveTo>
                  <a:cubicBezTo>
                    <a:pt x="52" y="156"/>
                    <a:pt x="51" y="157"/>
                    <a:pt x="51" y="156"/>
                  </a:cubicBezTo>
                  <a:cubicBezTo>
                    <a:pt x="51" y="156"/>
                    <a:pt x="52" y="156"/>
                    <a:pt x="52" y="156"/>
                  </a:cubicBezTo>
                  <a:close/>
                  <a:moveTo>
                    <a:pt x="50" y="155"/>
                  </a:moveTo>
                  <a:cubicBezTo>
                    <a:pt x="50" y="156"/>
                    <a:pt x="50" y="156"/>
                    <a:pt x="50" y="156"/>
                  </a:cubicBezTo>
                  <a:cubicBezTo>
                    <a:pt x="50" y="156"/>
                    <a:pt x="50" y="155"/>
                    <a:pt x="50" y="155"/>
                  </a:cubicBezTo>
                  <a:close/>
                  <a:moveTo>
                    <a:pt x="39" y="152"/>
                  </a:moveTo>
                  <a:cubicBezTo>
                    <a:pt x="40" y="151"/>
                    <a:pt x="41" y="152"/>
                    <a:pt x="42" y="152"/>
                  </a:cubicBezTo>
                  <a:cubicBezTo>
                    <a:pt x="41" y="154"/>
                    <a:pt x="40" y="152"/>
                    <a:pt x="39" y="152"/>
                  </a:cubicBezTo>
                  <a:close/>
                  <a:moveTo>
                    <a:pt x="49" y="154"/>
                  </a:moveTo>
                  <a:cubicBezTo>
                    <a:pt x="48" y="155"/>
                    <a:pt x="48" y="155"/>
                    <a:pt x="48" y="155"/>
                  </a:cubicBezTo>
                  <a:cubicBezTo>
                    <a:pt x="48" y="154"/>
                    <a:pt x="48" y="154"/>
                    <a:pt x="49" y="154"/>
                  </a:cubicBezTo>
                  <a:close/>
                  <a:moveTo>
                    <a:pt x="47" y="154"/>
                  </a:moveTo>
                  <a:cubicBezTo>
                    <a:pt x="47" y="154"/>
                    <a:pt x="46" y="154"/>
                    <a:pt x="46" y="154"/>
                  </a:cubicBezTo>
                  <a:cubicBezTo>
                    <a:pt x="46" y="154"/>
                    <a:pt x="47" y="154"/>
                    <a:pt x="47" y="154"/>
                  </a:cubicBezTo>
                  <a:close/>
                  <a:moveTo>
                    <a:pt x="437" y="322"/>
                  </a:moveTo>
                  <a:cubicBezTo>
                    <a:pt x="438" y="320"/>
                    <a:pt x="439" y="321"/>
                    <a:pt x="439" y="321"/>
                  </a:cubicBezTo>
                  <a:cubicBezTo>
                    <a:pt x="438" y="322"/>
                    <a:pt x="438" y="322"/>
                    <a:pt x="437" y="322"/>
                  </a:cubicBezTo>
                  <a:close/>
                  <a:moveTo>
                    <a:pt x="470" y="289"/>
                  </a:moveTo>
                  <a:cubicBezTo>
                    <a:pt x="470" y="289"/>
                    <a:pt x="470" y="289"/>
                    <a:pt x="470" y="289"/>
                  </a:cubicBezTo>
                  <a:cubicBezTo>
                    <a:pt x="470" y="289"/>
                    <a:pt x="470" y="289"/>
                    <a:pt x="470" y="289"/>
                  </a:cubicBezTo>
                  <a:close/>
                  <a:moveTo>
                    <a:pt x="483" y="288"/>
                  </a:moveTo>
                  <a:cubicBezTo>
                    <a:pt x="482" y="289"/>
                    <a:pt x="482" y="287"/>
                    <a:pt x="483" y="286"/>
                  </a:cubicBezTo>
                  <a:cubicBezTo>
                    <a:pt x="483" y="287"/>
                    <a:pt x="482" y="287"/>
                    <a:pt x="483" y="288"/>
                  </a:cubicBezTo>
                  <a:close/>
                  <a:moveTo>
                    <a:pt x="482" y="286"/>
                  </a:moveTo>
                  <a:cubicBezTo>
                    <a:pt x="482" y="286"/>
                    <a:pt x="482" y="287"/>
                    <a:pt x="482" y="286"/>
                  </a:cubicBezTo>
                  <a:cubicBezTo>
                    <a:pt x="482" y="286"/>
                    <a:pt x="483" y="286"/>
                    <a:pt x="482" y="286"/>
                  </a:cubicBezTo>
                  <a:close/>
                  <a:moveTo>
                    <a:pt x="57" y="81"/>
                  </a:moveTo>
                  <a:cubicBezTo>
                    <a:pt x="57" y="80"/>
                    <a:pt x="58" y="81"/>
                    <a:pt x="58" y="81"/>
                  </a:cubicBezTo>
                  <a:cubicBezTo>
                    <a:pt x="58" y="82"/>
                    <a:pt x="57" y="81"/>
                    <a:pt x="57" y="81"/>
                  </a:cubicBezTo>
                  <a:close/>
                  <a:moveTo>
                    <a:pt x="488" y="284"/>
                  </a:moveTo>
                  <a:cubicBezTo>
                    <a:pt x="486" y="285"/>
                    <a:pt x="488" y="282"/>
                    <a:pt x="488" y="284"/>
                  </a:cubicBezTo>
                  <a:close/>
                  <a:moveTo>
                    <a:pt x="494" y="278"/>
                  </a:moveTo>
                  <a:cubicBezTo>
                    <a:pt x="496" y="277"/>
                    <a:pt x="493" y="280"/>
                    <a:pt x="494" y="278"/>
                  </a:cubicBezTo>
                  <a:close/>
                  <a:moveTo>
                    <a:pt x="498" y="281"/>
                  </a:moveTo>
                  <a:cubicBezTo>
                    <a:pt x="497" y="281"/>
                    <a:pt x="497" y="281"/>
                    <a:pt x="497" y="281"/>
                  </a:cubicBezTo>
                  <a:cubicBezTo>
                    <a:pt x="498" y="280"/>
                    <a:pt x="498" y="281"/>
                    <a:pt x="498" y="281"/>
                  </a:cubicBezTo>
                  <a:close/>
                  <a:moveTo>
                    <a:pt x="497" y="281"/>
                  </a:moveTo>
                  <a:cubicBezTo>
                    <a:pt x="496" y="280"/>
                    <a:pt x="496" y="280"/>
                    <a:pt x="497" y="279"/>
                  </a:cubicBezTo>
                  <a:cubicBezTo>
                    <a:pt x="498" y="279"/>
                    <a:pt x="497" y="280"/>
                    <a:pt x="497" y="281"/>
                  </a:cubicBezTo>
                  <a:close/>
                  <a:moveTo>
                    <a:pt x="495" y="279"/>
                  </a:moveTo>
                  <a:cubicBezTo>
                    <a:pt x="495" y="279"/>
                    <a:pt x="495" y="280"/>
                    <a:pt x="496" y="279"/>
                  </a:cubicBezTo>
                  <a:cubicBezTo>
                    <a:pt x="496" y="280"/>
                    <a:pt x="495" y="280"/>
                    <a:pt x="495" y="279"/>
                  </a:cubicBezTo>
                  <a:close/>
                  <a:moveTo>
                    <a:pt x="494" y="277"/>
                  </a:moveTo>
                  <a:cubicBezTo>
                    <a:pt x="494" y="278"/>
                    <a:pt x="493" y="277"/>
                    <a:pt x="493" y="277"/>
                  </a:cubicBezTo>
                  <a:cubicBezTo>
                    <a:pt x="493" y="277"/>
                    <a:pt x="493" y="277"/>
                    <a:pt x="493" y="277"/>
                  </a:cubicBezTo>
                  <a:cubicBezTo>
                    <a:pt x="493" y="276"/>
                    <a:pt x="493" y="277"/>
                    <a:pt x="493" y="277"/>
                  </a:cubicBezTo>
                  <a:lnTo>
                    <a:pt x="494" y="277"/>
                  </a:lnTo>
                  <a:close/>
                  <a:moveTo>
                    <a:pt x="62" y="69"/>
                  </a:moveTo>
                  <a:cubicBezTo>
                    <a:pt x="62" y="69"/>
                    <a:pt x="62" y="69"/>
                    <a:pt x="62" y="69"/>
                  </a:cubicBezTo>
                  <a:cubicBezTo>
                    <a:pt x="62" y="69"/>
                    <a:pt x="62" y="68"/>
                    <a:pt x="62" y="69"/>
                  </a:cubicBezTo>
                  <a:close/>
                  <a:moveTo>
                    <a:pt x="504" y="271"/>
                  </a:moveTo>
                  <a:cubicBezTo>
                    <a:pt x="504" y="272"/>
                    <a:pt x="505" y="272"/>
                    <a:pt x="505" y="273"/>
                  </a:cubicBezTo>
                  <a:cubicBezTo>
                    <a:pt x="504" y="274"/>
                    <a:pt x="504" y="274"/>
                    <a:pt x="503" y="273"/>
                  </a:cubicBezTo>
                  <a:cubicBezTo>
                    <a:pt x="504" y="273"/>
                    <a:pt x="502" y="273"/>
                    <a:pt x="503" y="272"/>
                  </a:cubicBezTo>
                  <a:cubicBezTo>
                    <a:pt x="502" y="272"/>
                    <a:pt x="501" y="271"/>
                    <a:pt x="501" y="270"/>
                  </a:cubicBezTo>
                  <a:cubicBezTo>
                    <a:pt x="500" y="272"/>
                    <a:pt x="501" y="269"/>
                    <a:pt x="501" y="270"/>
                  </a:cubicBezTo>
                  <a:cubicBezTo>
                    <a:pt x="503" y="269"/>
                    <a:pt x="502" y="272"/>
                    <a:pt x="504" y="271"/>
                  </a:cubicBezTo>
                  <a:close/>
                  <a:moveTo>
                    <a:pt x="498" y="269"/>
                  </a:moveTo>
                  <a:cubicBezTo>
                    <a:pt x="498" y="269"/>
                    <a:pt x="498" y="269"/>
                    <a:pt x="498" y="269"/>
                  </a:cubicBezTo>
                  <a:cubicBezTo>
                    <a:pt x="498" y="269"/>
                    <a:pt x="498" y="269"/>
                    <a:pt x="498" y="269"/>
                  </a:cubicBezTo>
                  <a:close/>
                  <a:moveTo>
                    <a:pt x="67" y="59"/>
                  </a:moveTo>
                  <a:cubicBezTo>
                    <a:pt x="67" y="60"/>
                    <a:pt x="67" y="60"/>
                    <a:pt x="66" y="60"/>
                  </a:cubicBezTo>
                  <a:cubicBezTo>
                    <a:pt x="67" y="59"/>
                    <a:pt x="67" y="59"/>
                    <a:pt x="67" y="59"/>
                  </a:cubicBezTo>
                  <a:close/>
                  <a:moveTo>
                    <a:pt x="72" y="51"/>
                  </a:moveTo>
                  <a:cubicBezTo>
                    <a:pt x="72" y="51"/>
                    <a:pt x="72" y="51"/>
                    <a:pt x="71" y="51"/>
                  </a:cubicBezTo>
                  <a:cubicBezTo>
                    <a:pt x="72" y="50"/>
                    <a:pt x="72" y="50"/>
                    <a:pt x="72" y="51"/>
                  </a:cubicBezTo>
                  <a:close/>
                  <a:moveTo>
                    <a:pt x="71" y="50"/>
                  </a:moveTo>
                  <a:cubicBezTo>
                    <a:pt x="71" y="50"/>
                    <a:pt x="71" y="50"/>
                    <a:pt x="70" y="50"/>
                  </a:cubicBezTo>
                  <a:cubicBezTo>
                    <a:pt x="69" y="50"/>
                    <a:pt x="69" y="50"/>
                    <a:pt x="69" y="50"/>
                  </a:cubicBezTo>
                  <a:cubicBezTo>
                    <a:pt x="70" y="49"/>
                    <a:pt x="70" y="49"/>
                    <a:pt x="70" y="49"/>
                  </a:cubicBezTo>
                  <a:lnTo>
                    <a:pt x="71" y="50"/>
                  </a:lnTo>
                  <a:close/>
                  <a:moveTo>
                    <a:pt x="91" y="54"/>
                  </a:moveTo>
                  <a:cubicBezTo>
                    <a:pt x="91" y="54"/>
                    <a:pt x="91" y="55"/>
                    <a:pt x="91" y="54"/>
                  </a:cubicBezTo>
                  <a:cubicBezTo>
                    <a:pt x="91" y="54"/>
                    <a:pt x="91" y="54"/>
                    <a:pt x="91" y="54"/>
                  </a:cubicBezTo>
                  <a:close/>
                  <a:moveTo>
                    <a:pt x="89" y="53"/>
                  </a:moveTo>
                  <a:cubicBezTo>
                    <a:pt x="89" y="54"/>
                    <a:pt x="88" y="54"/>
                    <a:pt x="88" y="53"/>
                  </a:cubicBezTo>
                  <a:cubicBezTo>
                    <a:pt x="89" y="53"/>
                    <a:pt x="89" y="53"/>
                    <a:pt x="89" y="53"/>
                  </a:cubicBezTo>
                  <a:close/>
                  <a:moveTo>
                    <a:pt x="97" y="55"/>
                  </a:moveTo>
                  <a:cubicBezTo>
                    <a:pt x="97" y="56"/>
                    <a:pt x="95" y="56"/>
                    <a:pt x="96" y="55"/>
                  </a:cubicBezTo>
                  <a:cubicBezTo>
                    <a:pt x="97" y="55"/>
                    <a:pt x="97" y="55"/>
                    <a:pt x="97" y="55"/>
                  </a:cubicBezTo>
                  <a:cubicBezTo>
                    <a:pt x="97" y="55"/>
                    <a:pt x="97" y="55"/>
                    <a:pt x="97" y="55"/>
                  </a:cubicBezTo>
                  <a:close/>
                  <a:moveTo>
                    <a:pt x="83" y="51"/>
                  </a:moveTo>
                  <a:cubicBezTo>
                    <a:pt x="83" y="51"/>
                    <a:pt x="83" y="51"/>
                    <a:pt x="82" y="51"/>
                  </a:cubicBezTo>
                  <a:cubicBezTo>
                    <a:pt x="82" y="51"/>
                    <a:pt x="83" y="51"/>
                    <a:pt x="83" y="51"/>
                  </a:cubicBezTo>
                  <a:close/>
                  <a:moveTo>
                    <a:pt x="100" y="56"/>
                  </a:moveTo>
                  <a:cubicBezTo>
                    <a:pt x="100" y="56"/>
                    <a:pt x="99" y="56"/>
                    <a:pt x="99" y="56"/>
                  </a:cubicBezTo>
                  <a:cubicBezTo>
                    <a:pt x="99" y="56"/>
                    <a:pt x="100" y="55"/>
                    <a:pt x="100" y="56"/>
                  </a:cubicBezTo>
                  <a:close/>
                  <a:moveTo>
                    <a:pt x="65" y="41"/>
                  </a:moveTo>
                  <a:cubicBezTo>
                    <a:pt x="65" y="41"/>
                    <a:pt x="65" y="41"/>
                    <a:pt x="65" y="41"/>
                  </a:cubicBezTo>
                  <a:cubicBezTo>
                    <a:pt x="65" y="41"/>
                    <a:pt x="65" y="41"/>
                    <a:pt x="65" y="41"/>
                  </a:cubicBezTo>
                  <a:close/>
                  <a:moveTo>
                    <a:pt x="394" y="172"/>
                  </a:moveTo>
                  <a:cubicBezTo>
                    <a:pt x="394" y="173"/>
                    <a:pt x="394" y="172"/>
                    <a:pt x="393" y="172"/>
                  </a:cubicBezTo>
                  <a:cubicBezTo>
                    <a:pt x="394" y="172"/>
                    <a:pt x="394" y="172"/>
                    <a:pt x="394" y="172"/>
                  </a:cubicBezTo>
                  <a:close/>
                  <a:moveTo>
                    <a:pt x="389" y="168"/>
                  </a:moveTo>
                  <a:cubicBezTo>
                    <a:pt x="391" y="166"/>
                    <a:pt x="390" y="169"/>
                    <a:pt x="391" y="169"/>
                  </a:cubicBezTo>
                  <a:cubicBezTo>
                    <a:pt x="389" y="171"/>
                    <a:pt x="390" y="168"/>
                    <a:pt x="389" y="168"/>
                  </a:cubicBezTo>
                  <a:close/>
                  <a:moveTo>
                    <a:pt x="387" y="168"/>
                  </a:moveTo>
                  <a:cubicBezTo>
                    <a:pt x="386" y="168"/>
                    <a:pt x="386" y="168"/>
                    <a:pt x="386" y="167"/>
                  </a:cubicBezTo>
                  <a:cubicBezTo>
                    <a:pt x="386" y="166"/>
                    <a:pt x="388" y="167"/>
                    <a:pt x="387" y="168"/>
                  </a:cubicBezTo>
                  <a:close/>
                  <a:moveTo>
                    <a:pt x="379" y="164"/>
                  </a:moveTo>
                  <a:cubicBezTo>
                    <a:pt x="378" y="163"/>
                    <a:pt x="381" y="162"/>
                    <a:pt x="381" y="163"/>
                  </a:cubicBezTo>
                  <a:cubicBezTo>
                    <a:pt x="380" y="164"/>
                    <a:pt x="380" y="164"/>
                    <a:pt x="379" y="164"/>
                  </a:cubicBezTo>
                  <a:close/>
                  <a:moveTo>
                    <a:pt x="378" y="163"/>
                  </a:moveTo>
                  <a:cubicBezTo>
                    <a:pt x="378" y="164"/>
                    <a:pt x="378" y="163"/>
                    <a:pt x="378" y="163"/>
                  </a:cubicBezTo>
                  <a:cubicBezTo>
                    <a:pt x="378" y="162"/>
                    <a:pt x="378" y="163"/>
                    <a:pt x="378" y="163"/>
                  </a:cubicBezTo>
                  <a:close/>
                  <a:moveTo>
                    <a:pt x="378" y="163"/>
                  </a:moveTo>
                  <a:cubicBezTo>
                    <a:pt x="377" y="163"/>
                    <a:pt x="377" y="163"/>
                    <a:pt x="378" y="162"/>
                  </a:cubicBezTo>
                  <a:cubicBezTo>
                    <a:pt x="378" y="162"/>
                    <a:pt x="378" y="163"/>
                    <a:pt x="378" y="163"/>
                  </a:cubicBezTo>
                  <a:close/>
                  <a:moveTo>
                    <a:pt x="382" y="165"/>
                  </a:moveTo>
                  <a:cubicBezTo>
                    <a:pt x="384" y="164"/>
                    <a:pt x="384" y="164"/>
                    <a:pt x="385" y="165"/>
                  </a:cubicBezTo>
                  <a:cubicBezTo>
                    <a:pt x="384" y="165"/>
                    <a:pt x="383" y="166"/>
                    <a:pt x="382" y="165"/>
                  </a:cubicBezTo>
                  <a:close/>
                  <a:moveTo>
                    <a:pt x="382" y="164"/>
                  </a:moveTo>
                  <a:cubicBezTo>
                    <a:pt x="382" y="165"/>
                    <a:pt x="381" y="165"/>
                    <a:pt x="381" y="165"/>
                  </a:cubicBezTo>
                  <a:cubicBezTo>
                    <a:pt x="381" y="164"/>
                    <a:pt x="382" y="164"/>
                    <a:pt x="382" y="164"/>
                  </a:cubicBezTo>
                  <a:close/>
                  <a:moveTo>
                    <a:pt x="316" y="131"/>
                  </a:moveTo>
                  <a:cubicBezTo>
                    <a:pt x="316" y="132"/>
                    <a:pt x="315" y="131"/>
                    <a:pt x="316" y="130"/>
                  </a:cubicBezTo>
                  <a:cubicBezTo>
                    <a:pt x="316" y="130"/>
                    <a:pt x="316" y="131"/>
                    <a:pt x="316" y="131"/>
                  </a:cubicBezTo>
                  <a:close/>
                  <a:moveTo>
                    <a:pt x="359" y="152"/>
                  </a:moveTo>
                  <a:cubicBezTo>
                    <a:pt x="359" y="152"/>
                    <a:pt x="360" y="152"/>
                    <a:pt x="360" y="152"/>
                  </a:cubicBezTo>
                  <a:cubicBezTo>
                    <a:pt x="360" y="151"/>
                    <a:pt x="359" y="151"/>
                    <a:pt x="360" y="150"/>
                  </a:cubicBezTo>
                  <a:cubicBezTo>
                    <a:pt x="361" y="150"/>
                    <a:pt x="359" y="151"/>
                    <a:pt x="361" y="151"/>
                  </a:cubicBezTo>
                  <a:cubicBezTo>
                    <a:pt x="360" y="152"/>
                    <a:pt x="360" y="152"/>
                    <a:pt x="360" y="152"/>
                  </a:cubicBezTo>
                  <a:cubicBezTo>
                    <a:pt x="361" y="152"/>
                    <a:pt x="362" y="152"/>
                    <a:pt x="362" y="153"/>
                  </a:cubicBezTo>
                  <a:cubicBezTo>
                    <a:pt x="361" y="154"/>
                    <a:pt x="360" y="153"/>
                    <a:pt x="359" y="152"/>
                  </a:cubicBezTo>
                  <a:close/>
                  <a:moveTo>
                    <a:pt x="350" y="147"/>
                  </a:moveTo>
                  <a:cubicBezTo>
                    <a:pt x="348" y="148"/>
                    <a:pt x="348" y="146"/>
                    <a:pt x="348" y="145"/>
                  </a:cubicBezTo>
                  <a:cubicBezTo>
                    <a:pt x="348" y="145"/>
                    <a:pt x="347" y="147"/>
                    <a:pt x="347" y="146"/>
                  </a:cubicBezTo>
                  <a:cubicBezTo>
                    <a:pt x="348" y="143"/>
                    <a:pt x="350" y="145"/>
                    <a:pt x="350" y="147"/>
                  </a:cubicBezTo>
                  <a:close/>
                  <a:moveTo>
                    <a:pt x="346" y="145"/>
                  </a:moveTo>
                  <a:cubicBezTo>
                    <a:pt x="346" y="146"/>
                    <a:pt x="346" y="145"/>
                    <a:pt x="346" y="145"/>
                  </a:cubicBezTo>
                  <a:cubicBezTo>
                    <a:pt x="346" y="144"/>
                    <a:pt x="346" y="145"/>
                    <a:pt x="346" y="145"/>
                  </a:cubicBezTo>
                  <a:close/>
                  <a:moveTo>
                    <a:pt x="343" y="143"/>
                  </a:moveTo>
                  <a:cubicBezTo>
                    <a:pt x="342" y="144"/>
                    <a:pt x="340" y="143"/>
                    <a:pt x="341" y="141"/>
                  </a:cubicBezTo>
                  <a:cubicBezTo>
                    <a:pt x="342" y="141"/>
                    <a:pt x="342" y="142"/>
                    <a:pt x="343" y="143"/>
                  </a:cubicBezTo>
                  <a:close/>
                  <a:moveTo>
                    <a:pt x="335" y="138"/>
                  </a:moveTo>
                  <a:cubicBezTo>
                    <a:pt x="335" y="138"/>
                    <a:pt x="334" y="139"/>
                    <a:pt x="334" y="139"/>
                  </a:cubicBezTo>
                  <a:cubicBezTo>
                    <a:pt x="334" y="140"/>
                    <a:pt x="333" y="138"/>
                    <a:pt x="333" y="138"/>
                  </a:cubicBezTo>
                  <a:cubicBezTo>
                    <a:pt x="333" y="137"/>
                    <a:pt x="334" y="138"/>
                    <a:pt x="334" y="137"/>
                  </a:cubicBezTo>
                  <a:cubicBezTo>
                    <a:pt x="334" y="137"/>
                    <a:pt x="333" y="136"/>
                    <a:pt x="334" y="134"/>
                  </a:cubicBezTo>
                  <a:cubicBezTo>
                    <a:pt x="335" y="134"/>
                    <a:pt x="336" y="134"/>
                    <a:pt x="337" y="134"/>
                  </a:cubicBezTo>
                  <a:cubicBezTo>
                    <a:pt x="338" y="136"/>
                    <a:pt x="336" y="134"/>
                    <a:pt x="335" y="134"/>
                  </a:cubicBezTo>
                  <a:cubicBezTo>
                    <a:pt x="335" y="135"/>
                    <a:pt x="336" y="136"/>
                    <a:pt x="334" y="137"/>
                  </a:cubicBezTo>
                  <a:cubicBezTo>
                    <a:pt x="335" y="138"/>
                    <a:pt x="336" y="138"/>
                    <a:pt x="335" y="139"/>
                  </a:cubicBezTo>
                  <a:cubicBezTo>
                    <a:pt x="337" y="139"/>
                    <a:pt x="335" y="140"/>
                    <a:pt x="335" y="139"/>
                  </a:cubicBezTo>
                  <a:cubicBezTo>
                    <a:pt x="335" y="139"/>
                    <a:pt x="335" y="138"/>
                    <a:pt x="335" y="138"/>
                  </a:cubicBezTo>
                  <a:close/>
                  <a:moveTo>
                    <a:pt x="318" y="131"/>
                  </a:moveTo>
                  <a:cubicBezTo>
                    <a:pt x="317" y="131"/>
                    <a:pt x="317" y="131"/>
                    <a:pt x="317" y="131"/>
                  </a:cubicBezTo>
                  <a:cubicBezTo>
                    <a:pt x="317" y="131"/>
                    <a:pt x="317" y="131"/>
                    <a:pt x="318" y="131"/>
                  </a:cubicBezTo>
                  <a:close/>
                  <a:moveTo>
                    <a:pt x="378" y="161"/>
                  </a:moveTo>
                  <a:cubicBezTo>
                    <a:pt x="378" y="161"/>
                    <a:pt x="380" y="160"/>
                    <a:pt x="380" y="162"/>
                  </a:cubicBezTo>
                  <a:cubicBezTo>
                    <a:pt x="379" y="163"/>
                    <a:pt x="378" y="161"/>
                    <a:pt x="378" y="161"/>
                  </a:cubicBezTo>
                  <a:close/>
                  <a:moveTo>
                    <a:pt x="371" y="157"/>
                  </a:moveTo>
                  <a:cubicBezTo>
                    <a:pt x="370" y="158"/>
                    <a:pt x="370" y="157"/>
                    <a:pt x="370" y="157"/>
                  </a:cubicBezTo>
                  <a:cubicBezTo>
                    <a:pt x="369" y="157"/>
                    <a:pt x="369" y="157"/>
                    <a:pt x="369" y="157"/>
                  </a:cubicBezTo>
                  <a:cubicBezTo>
                    <a:pt x="369" y="156"/>
                    <a:pt x="370" y="157"/>
                    <a:pt x="370" y="157"/>
                  </a:cubicBezTo>
                  <a:lnTo>
                    <a:pt x="371" y="157"/>
                  </a:lnTo>
                  <a:close/>
                  <a:moveTo>
                    <a:pt x="366" y="154"/>
                  </a:moveTo>
                  <a:cubicBezTo>
                    <a:pt x="364" y="156"/>
                    <a:pt x="365" y="153"/>
                    <a:pt x="364" y="154"/>
                  </a:cubicBezTo>
                  <a:cubicBezTo>
                    <a:pt x="364" y="153"/>
                    <a:pt x="365" y="154"/>
                    <a:pt x="365" y="153"/>
                  </a:cubicBezTo>
                  <a:cubicBezTo>
                    <a:pt x="365" y="153"/>
                    <a:pt x="365" y="152"/>
                    <a:pt x="365" y="152"/>
                  </a:cubicBezTo>
                  <a:cubicBezTo>
                    <a:pt x="365" y="151"/>
                    <a:pt x="366" y="152"/>
                    <a:pt x="365" y="153"/>
                  </a:cubicBezTo>
                  <a:cubicBezTo>
                    <a:pt x="365" y="153"/>
                    <a:pt x="365" y="154"/>
                    <a:pt x="366" y="154"/>
                  </a:cubicBezTo>
                  <a:close/>
                  <a:moveTo>
                    <a:pt x="337" y="140"/>
                  </a:moveTo>
                  <a:cubicBezTo>
                    <a:pt x="337" y="140"/>
                    <a:pt x="338" y="139"/>
                    <a:pt x="338" y="138"/>
                  </a:cubicBezTo>
                  <a:cubicBezTo>
                    <a:pt x="339" y="139"/>
                    <a:pt x="338" y="142"/>
                    <a:pt x="337" y="140"/>
                  </a:cubicBezTo>
                  <a:close/>
                  <a:moveTo>
                    <a:pt x="327" y="133"/>
                  </a:moveTo>
                  <a:cubicBezTo>
                    <a:pt x="328" y="134"/>
                    <a:pt x="328" y="134"/>
                    <a:pt x="328" y="135"/>
                  </a:cubicBezTo>
                  <a:cubicBezTo>
                    <a:pt x="327" y="136"/>
                    <a:pt x="327" y="135"/>
                    <a:pt x="327" y="133"/>
                  </a:cubicBezTo>
                  <a:close/>
                  <a:moveTo>
                    <a:pt x="139" y="60"/>
                  </a:moveTo>
                  <a:cubicBezTo>
                    <a:pt x="140" y="58"/>
                    <a:pt x="141" y="59"/>
                    <a:pt x="142" y="60"/>
                  </a:cubicBezTo>
                  <a:cubicBezTo>
                    <a:pt x="142" y="61"/>
                    <a:pt x="140" y="61"/>
                    <a:pt x="141" y="60"/>
                  </a:cubicBezTo>
                  <a:cubicBezTo>
                    <a:pt x="140" y="61"/>
                    <a:pt x="140" y="60"/>
                    <a:pt x="139" y="60"/>
                  </a:cubicBezTo>
                  <a:close/>
                  <a:moveTo>
                    <a:pt x="137" y="60"/>
                  </a:moveTo>
                  <a:cubicBezTo>
                    <a:pt x="136" y="59"/>
                    <a:pt x="135" y="60"/>
                    <a:pt x="136" y="58"/>
                  </a:cubicBezTo>
                  <a:cubicBezTo>
                    <a:pt x="136" y="58"/>
                    <a:pt x="136" y="58"/>
                    <a:pt x="137" y="58"/>
                  </a:cubicBezTo>
                  <a:cubicBezTo>
                    <a:pt x="136" y="58"/>
                    <a:pt x="137" y="57"/>
                    <a:pt x="137" y="58"/>
                  </a:cubicBezTo>
                  <a:cubicBezTo>
                    <a:pt x="137" y="59"/>
                    <a:pt x="138" y="58"/>
                    <a:pt x="137" y="60"/>
                  </a:cubicBezTo>
                  <a:close/>
                  <a:moveTo>
                    <a:pt x="135" y="59"/>
                  </a:moveTo>
                  <a:cubicBezTo>
                    <a:pt x="135" y="59"/>
                    <a:pt x="134" y="59"/>
                    <a:pt x="134" y="59"/>
                  </a:cubicBezTo>
                  <a:cubicBezTo>
                    <a:pt x="133" y="58"/>
                    <a:pt x="133" y="58"/>
                    <a:pt x="133" y="58"/>
                  </a:cubicBezTo>
                  <a:cubicBezTo>
                    <a:pt x="133" y="58"/>
                    <a:pt x="134" y="58"/>
                    <a:pt x="134" y="58"/>
                  </a:cubicBezTo>
                  <a:lnTo>
                    <a:pt x="135" y="59"/>
                  </a:lnTo>
                  <a:close/>
                  <a:moveTo>
                    <a:pt x="353" y="147"/>
                  </a:moveTo>
                  <a:cubicBezTo>
                    <a:pt x="353" y="148"/>
                    <a:pt x="353" y="148"/>
                    <a:pt x="353" y="148"/>
                  </a:cubicBezTo>
                  <a:cubicBezTo>
                    <a:pt x="353" y="147"/>
                    <a:pt x="353" y="147"/>
                    <a:pt x="353" y="147"/>
                  </a:cubicBezTo>
                  <a:close/>
                  <a:moveTo>
                    <a:pt x="340" y="141"/>
                  </a:moveTo>
                  <a:cubicBezTo>
                    <a:pt x="339" y="142"/>
                    <a:pt x="340" y="140"/>
                    <a:pt x="339" y="140"/>
                  </a:cubicBezTo>
                  <a:cubicBezTo>
                    <a:pt x="340" y="139"/>
                    <a:pt x="340" y="141"/>
                    <a:pt x="340" y="141"/>
                  </a:cubicBezTo>
                  <a:close/>
                  <a:moveTo>
                    <a:pt x="330" y="136"/>
                  </a:moveTo>
                  <a:cubicBezTo>
                    <a:pt x="330" y="136"/>
                    <a:pt x="329" y="136"/>
                    <a:pt x="329" y="136"/>
                  </a:cubicBezTo>
                  <a:cubicBezTo>
                    <a:pt x="329" y="135"/>
                    <a:pt x="330" y="136"/>
                    <a:pt x="330" y="136"/>
                  </a:cubicBezTo>
                  <a:close/>
                  <a:moveTo>
                    <a:pt x="325" y="134"/>
                  </a:moveTo>
                  <a:cubicBezTo>
                    <a:pt x="325" y="133"/>
                    <a:pt x="325" y="134"/>
                    <a:pt x="324" y="133"/>
                  </a:cubicBezTo>
                  <a:cubicBezTo>
                    <a:pt x="324" y="132"/>
                    <a:pt x="327" y="133"/>
                    <a:pt x="325" y="134"/>
                  </a:cubicBezTo>
                  <a:close/>
                  <a:moveTo>
                    <a:pt x="320" y="132"/>
                  </a:moveTo>
                  <a:cubicBezTo>
                    <a:pt x="321" y="130"/>
                    <a:pt x="323" y="129"/>
                    <a:pt x="322" y="132"/>
                  </a:cubicBezTo>
                  <a:cubicBezTo>
                    <a:pt x="321" y="131"/>
                    <a:pt x="321" y="132"/>
                    <a:pt x="320" y="132"/>
                  </a:cubicBezTo>
                  <a:close/>
                  <a:moveTo>
                    <a:pt x="163" y="67"/>
                  </a:moveTo>
                  <a:cubicBezTo>
                    <a:pt x="162" y="68"/>
                    <a:pt x="162" y="68"/>
                    <a:pt x="162" y="68"/>
                  </a:cubicBezTo>
                  <a:cubicBezTo>
                    <a:pt x="162" y="67"/>
                    <a:pt x="162" y="67"/>
                    <a:pt x="163" y="67"/>
                  </a:cubicBezTo>
                  <a:close/>
                  <a:moveTo>
                    <a:pt x="145" y="61"/>
                  </a:moveTo>
                  <a:cubicBezTo>
                    <a:pt x="145" y="60"/>
                    <a:pt x="146" y="61"/>
                    <a:pt x="146" y="61"/>
                  </a:cubicBezTo>
                  <a:cubicBezTo>
                    <a:pt x="146" y="62"/>
                    <a:pt x="145" y="62"/>
                    <a:pt x="145" y="62"/>
                  </a:cubicBezTo>
                  <a:cubicBezTo>
                    <a:pt x="145" y="61"/>
                    <a:pt x="145" y="61"/>
                    <a:pt x="145" y="61"/>
                  </a:cubicBezTo>
                  <a:close/>
                  <a:moveTo>
                    <a:pt x="299" y="118"/>
                  </a:moveTo>
                  <a:cubicBezTo>
                    <a:pt x="298" y="120"/>
                    <a:pt x="297" y="119"/>
                    <a:pt x="295" y="119"/>
                  </a:cubicBezTo>
                  <a:cubicBezTo>
                    <a:pt x="297" y="117"/>
                    <a:pt x="295" y="117"/>
                    <a:pt x="296" y="115"/>
                  </a:cubicBezTo>
                  <a:cubicBezTo>
                    <a:pt x="295" y="114"/>
                    <a:pt x="294" y="115"/>
                    <a:pt x="293" y="114"/>
                  </a:cubicBezTo>
                  <a:cubicBezTo>
                    <a:pt x="293" y="115"/>
                    <a:pt x="293" y="116"/>
                    <a:pt x="294" y="116"/>
                  </a:cubicBezTo>
                  <a:cubicBezTo>
                    <a:pt x="294" y="118"/>
                    <a:pt x="296" y="115"/>
                    <a:pt x="295" y="116"/>
                  </a:cubicBezTo>
                  <a:cubicBezTo>
                    <a:pt x="295" y="118"/>
                    <a:pt x="294" y="116"/>
                    <a:pt x="293" y="118"/>
                  </a:cubicBezTo>
                  <a:cubicBezTo>
                    <a:pt x="293" y="118"/>
                    <a:pt x="293" y="118"/>
                    <a:pt x="293" y="117"/>
                  </a:cubicBezTo>
                  <a:cubicBezTo>
                    <a:pt x="291" y="118"/>
                    <a:pt x="290" y="116"/>
                    <a:pt x="288" y="116"/>
                  </a:cubicBezTo>
                  <a:cubicBezTo>
                    <a:pt x="287" y="115"/>
                    <a:pt x="287" y="116"/>
                    <a:pt x="286" y="115"/>
                  </a:cubicBezTo>
                  <a:cubicBezTo>
                    <a:pt x="285" y="114"/>
                    <a:pt x="283" y="114"/>
                    <a:pt x="282" y="112"/>
                  </a:cubicBezTo>
                  <a:cubicBezTo>
                    <a:pt x="283" y="111"/>
                    <a:pt x="285" y="114"/>
                    <a:pt x="286" y="113"/>
                  </a:cubicBezTo>
                  <a:cubicBezTo>
                    <a:pt x="286" y="112"/>
                    <a:pt x="284" y="112"/>
                    <a:pt x="284" y="111"/>
                  </a:cubicBezTo>
                  <a:cubicBezTo>
                    <a:pt x="284" y="110"/>
                    <a:pt x="285" y="110"/>
                    <a:pt x="285" y="111"/>
                  </a:cubicBezTo>
                  <a:cubicBezTo>
                    <a:pt x="287" y="112"/>
                    <a:pt x="287" y="112"/>
                    <a:pt x="287" y="112"/>
                  </a:cubicBezTo>
                  <a:cubicBezTo>
                    <a:pt x="288" y="112"/>
                    <a:pt x="288" y="114"/>
                    <a:pt x="289" y="113"/>
                  </a:cubicBezTo>
                  <a:cubicBezTo>
                    <a:pt x="290" y="111"/>
                    <a:pt x="288" y="113"/>
                    <a:pt x="288" y="112"/>
                  </a:cubicBezTo>
                  <a:cubicBezTo>
                    <a:pt x="288" y="111"/>
                    <a:pt x="287" y="112"/>
                    <a:pt x="287" y="112"/>
                  </a:cubicBezTo>
                  <a:cubicBezTo>
                    <a:pt x="287" y="111"/>
                    <a:pt x="287" y="111"/>
                    <a:pt x="287" y="111"/>
                  </a:cubicBezTo>
                  <a:cubicBezTo>
                    <a:pt x="285" y="112"/>
                    <a:pt x="284" y="109"/>
                    <a:pt x="283" y="109"/>
                  </a:cubicBezTo>
                  <a:cubicBezTo>
                    <a:pt x="282" y="108"/>
                    <a:pt x="281" y="108"/>
                    <a:pt x="280" y="107"/>
                  </a:cubicBezTo>
                  <a:cubicBezTo>
                    <a:pt x="280" y="105"/>
                    <a:pt x="282" y="108"/>
                    <a:pt x="282" y="106"/>
                  </a:cubicBezTo>
                  <a:cubicBezTo>
                    <a:pt x="282" y="105"/>
                    <a:pt x="283" y="106"/>
                    <a:pt x="284" y="106"/>
                  </a:cubicBezTo>
                  <a:cubicBezTo>
                    <a:pt x="284" y="107"/>
                    <a:pt x="285" y="107"/>
                    <a:pt x="285" y="108"/>
                  </a:cubicBezTo>
                  <a:cubicBezTo>
                    <a:pt x="285" y="107"/>
                    <a:pt x="286" y="108"/>
                    <a:pt x="286" y="107"/>
                  </a:cubicBezTo>
                  <a:cubicBezTo>
                    <a:pt x="287" y="107"/>
                    <a:pt x="287" y="108"/>
                    <a:pt x="287" y="109"/>
                  </a:cubicBezTo>
                  <a:cubicBezTo>
                    <a:pt x="288" y="107"/>
                    <a:pt x="288" y="109"/>
                    <a:pt x="289" y="109"/>
                  </a:cubicBezTo>
                  <a:cubicBezTo>
                    <a:pt x="290" y="107"/>
                    <a:pt x="290" y="106"/>
                    <a:pt x="291" y="106"/>
                  </a:cubicBezTo>
                  <a:cubicBezTo>
                    <a:pt x="292" y="105"/>
                    <a:pt x="292" y="106"/>
                    <a:pt x="293" y="107"/>
                  </a:cubicBezTo>
                  <a:cubicBezTo>
                    <a:pt x="292" y="109"/>
                    <a:pt x="292" y="108"/>
                    <a:pt x="291" y="110"/>
                  </a:cubicBezTo>
                  <a:cubicBezTo>
                    <a:pt x="292" y="110"/>
                    <a:pt x="293" y="111"/>
                    <a:pt x="293" y="110"/>
                  </a:cubicBezTo>
                  <a:cubicBezTo>
                    <a:pt x="292" y="110"/>
                    <a:pt x="292" y="110"/>
                    <a:pt x="292" y="110"/>
                  </a:cubicBezTo>
                  <a:cubicBezTo>
                    <a:pt x="293" y="108"/>
                    <a:pt x="293" y="107"/>
                    <a:pt x="294" y="106"/>
                  </a:cubicBezTo>
                  <a:cubicBezTo>
                    <a:pt x="295" y="105"/>
                    <a:pt x="294" y="108"/>
                    <a:pt x="296" y="107"/>
                  </a:cubicBezTo>
                  <a:cubicBezTo>
                    <a:pt x="297" y="107"/>
                    <a:pt x="296" y="106"/>
                    <a:pt x="297" y="105"/>
                  </a:cubicBezTo>
                  <a:cubicBezTo>
                    <a:pt x="297" y="105"/>
                    <a:pt x="298" y="105"/>
                    <a:pt x="298" y="104"/>
                  </a:cubicBezTo>
                  <a:cubicBezTo>
                    <a:pt x="299" y="104"/>
                    <a:pt x="299" y="104"/>
                    <a:pt x="299" y="104"/>
                  </a:cubicBezTo>
                  <a:cubicBezTo>
                    <a:pt x="300" y="103"/>
                    <a:pt x="300" y="105"/>
                    <a:pt x="301" y="104"/>
                  </a:cubicBezTo>
                  <a:cubicBezTo>
                    <a:pt x="301" y="104"/>
                    <a:pt x="302" y="104"/>
                    <a:pt x="301" y="105"/>
                  </a:cubicBezTo>
                  <a:cubicBezTo>
                    <a:pt x="302" y="105"/>
                    <a:pt x="302" y="105"/>
                    <a:pt x="302" y="106"/>
                  </a:cubicBezTo>
                  <a:cubicBezTo>
                    <a:pt x="303" y="104"/>
                    <a:pt x="303" y="108"/>
                    <a:pt x="302" y="107"/>
                  </a:cubicBezTo>
                  <a:cubicBezTo>
                    <a:pt x="302" y="108"/>
                    <a:pt x="301" y="108"/>
                    <a:pt x="301" y="108"/>
                  </a:cubicBezTo>
                  <a:cubicBezTo>
                    <a:pt x="301" y="109"/>
                    <a:pt x="301" y="109"/>
                    <a:pt x="302" y="109"/>
                  </a:cubicBezTo>
                  <a:cubicBezTo>
                    <a:pt x="302" y="110"/>
                    <a:pt x="303" y="108"/>
                    <a:pt x="303" y="108"/>
                  </a:cubicBezTo>
                  <a:cubicBezTo>
                    <a:pt x="304" y="108"/>
                    <a:pt x="302" y="110"/>
                    <a:pt x="303" y="110"/>
                  </a:cubicBezTo>
                  <a:cubicBezTo>
                    <a:pt x="304" y="110"/>
                    <a:pt x="304" y="109"/>
                    <a:pt x="304" y="109"/>
                  </a:cubicBezTo>
                  <a:cubicBezTo>
                    <a:pt x="305" y="109"/>
                    <a:pt x="305" y="110"/>
                    <a:pt x="306" y="110"/>
                  </a:cubicBezTo>
                  <a:cubicBezTo>
                    <a:pt x="305" y="111"/>
                    <a:pt x="305" y="112"/>
                    <a:pt x="304" y="112"/>
                  </a:cubicBezTo>
                  <a:cubicBezTo>
                    <a:pt x="304" y="112"/>
                    <a:pt x="304" y="113"/>
                    <a:pt x="304" y="113"/>
                  </a:cubicBezTo>
                  <a:cubicBezTo>
                    <a:pt x="303" y="114"/>
                    <a:pt x="303" y="113"/>
                    <a:pt x="302" y="113"/>
                  </a:cubicBezTo>
                  <a:cubicBezTo>
                    <a:pt x="302" y="112"/>
                    <a:pt x="302" y="112"/>
                    <a:pt x="303" y="112"/>
                  </a:cubicBezTo>
                  <a:cubicBezTo>
                    <a:pt x="302" y="111"/>
                    <a:pt x="302" y="111"/>
                    <a:pt x="302" y="111"/>
                  </a:cubicBezTo>
                  <a:cubicBezTo>
                    <a:pt x="302" y="111"/>
                    <a:pt x="302" y="112"/>
                    <a:pt x="301" y="113"/>
                  </a:cubicBezTo>
                  <a:cubicBezTo>
                    <a:pt x="300" y="112"/>
                    <a:pt x="300" y="112"/>
                    <a:pt x="300" y="112"/>
                  </a:cubicBezTo>
                  <a:cubicBezTo>
                    <a:pt x="299" y="112"/>
                    <a:pt x="298" y="111"/>
                    <a:pt x="297" y="112"/>
                  </a:cubicBezTo>
                  <a:cubicBezTo>
                    <a:pt x="297" y="113"/>
                    <a:pt x="298" y="113"/>
                    <a:pt x="298" y="113"/>
                  </a:cubicBezTo>
                  <a:cubicBezTo>
                    <a:pt x="298" y="113"/>
                    <a:pt x="299" y="113"/>
                    <a:pt x="299" y="113"/>
                  </a:cubicBezTo>
                  <a:cubicBezTo>
                    <a:pt x="300" y="114"/>
                    <a:pt x="300" y="114"/>
                    <a:pt x="301" y="115"/>
                  </a:cubicBezTo>
                  <a:cubicBezTo>
                    <a:pt x="302" y="115"/>
                    <a:pt x="305" y="115"/>
                    <a:pt x="305" y="116"/>
                  </a:cubicBezTo>
                  <a:cubicBezTo>
                    <a:pt x="305" y="116"/>
                    <a:pt x="307" y="116"/>
                    <a:pt x="307" y="117"/>
                  </a:cubicBezTo>
                  <a:cubicBezTo>
                    <a:pt x="306" y="119"/>
                    <a:pt x="305" y="117"/>
                    <a:pt x="304" y="117"/>
                  </a:cubicBezTo>
                  <a:cubicBezTo>
                    <a:pt x="302" y="117"/>
                    <a:pt x="301" y="117"/>
                    <a:pt x="300" y="116"/>
                  </a:cubicBezTo>
                  <a:cubicBezTo>
                    <a:pt x="299" y="116"/>
                    <a:pt x="299" y="117"/>
                    <a:pt x="299" y="117"/>
                  </a:cubicBezTo>
                  <a:cubicBezTo>
                    <a:pt x="298" y="116"/>
                    <a:pt x="298" y="115"/>
                    <a:pt x="297" y="116"/>
                  </a:cubicBezTo>
                  <a:cubicBezTo>
                    <a:pt x="296" y="119"/>
                    <a:pt x="298" y="118"/>
                    <a:pt x="299" y="118"/>
                  </a:cubicBezTo>
                  <a:close/>
                  <a:moveTo>
                    <a:pt x="200" y="81"/>
                  </a:moveTo>
                  <a:cubicBezTo>
                    <a:pt x="201" y="80"/>
                    <a:pt x="201" y="80"/>
                    <a:pt x="201" y="80"/>
                  </a:cubicBezTo>
                  <a:cubicBezTo>
                    <a:pt x="201" y="81"/>
                    <a:pt x="201" y="81"/>
                    <a:pt x="200" y="81"/>
                  </a:cubicBezTo>
                  <a:close/>
                  <a:moveTo>
                    <a:pt x="200" y="81"/>
                  </a:moveTo>
                  <a:cubicBezTo>
                    <a:pt x="199" y="80"/>
                    <a:pt x="199" y="80"/>
                    <a:pt x="199" y="80"/>
                  </a:cubicBezTo>
                  <a:cubicBezTo>
                    <a:pt x="199" y="78"/>
                    <a:pt x="200" y="80"/>
                    <a:pt x="200" y="80"/>
                  </a:cubicBezTo>
                  <a:lnTo>
                    <a:pt x="200" y="81"/>
                  </a:lnTo>
                  <a:close/>
                  <a:moveTo>
                    <a:pt x="196" y="79"/>
                  </a:moveTo>
                  <a:cubicBezTo>
                    <a:pt x="196" y="79"/>
                    <a:pt x="194" y="79"/>
                    <a:pt x="194" y="79"/>
                  </a:cubicBezTo>
                  <a:cubicBezTo>
                    <a:pt x="194" y="78"/>
                    <a:pt x="196" y="77"/>
                    <a:pt x="196" y="79"/>
                  </a:cubicBezTo>
                  <a:close/>
                  <a:moveTo>
                    <a:pt x="189" y="75"/>
                  </a:moveTo>
                  <a:cubicBezTo>
                    <a:pt x="191" y="76"/>
                    <a:pt x="192" y="75"/>
                    <a:pt x="193" y="76"/>
                  </a:cubicBezTo>
                  <a:cubicBezTo>
                    <a:pt x="193" y="76"/>
                    <a:pt x="193" y="76"/>
                    <a:pt x="193" y="76"/>
                  </a:cubicBezTo>
                  <a:cubicBezTo>
                    <a:pt x="192" y="77"/>
                    <a:pt x="188" y="78"/>
                    <a:pt x="189" y="75"/>
                  </a:cubicBezTo>
                  <a:close/>
                  <a:moveTo>
                    <a:pt x="165" y="68"/>
                  </a:moveTo>
                  <a:cubicBezTo>
                    <a:pt x="165" y="68"/>
                    <a:pt x="165" y="68"/>
                    <a:pt x="165" y="68"/>
                  </a:cubicBezTo>
                  <a:cubicBezTo>
                    <a:pt x="164" y="68"/>
                    <a:pt x="164" y="68"/>
                    <a:pt x="164" y="68"/>
                  </a:cubicBezTo>
                  <a:cubicBezTo>
                    <a:pt x="164" y="67"/>
                    <a:pt x="164" y="67"/>
                    <a:pt x="165" y="67"/>
                  </a:cubicBezTo>
                  <a:lnTo>
                    <a:pt x="165" y="68"/>
                  </a:lnTo>
                  <a:close/>
                  <a:moveTo>
                    <a:pt x="153" y="64"/>
                  </a:moveTo>
                  <a:cubicBezTo>
                    <a:pt x="153" y="64"/>
                    <a:pt x="153" y="63"/>
                    <a:pt x="153" y="63"/>
                  </a:cubicBezTo>
                  <a:cubicBezTo>
                    <a:pt x="152" y="63"/>
                    <a:pt x="151" y="64"/>
                    <a:pt x="151" y="63"/>
                  </a:cubicBezTo>
                  <a:cubicBezTo>
                    <a:pt x="152" y="62"/>
                    <a:pt x="152" y="63"/>
                    <a:pt x="153" y="62"/>
                  </a:cubicBezTo>
                  <a:cubicBezTo>
                    <a:pt x="153" y="62"/>
                    <a:pt x="154" y="62"/>
                    <a:pt x="153" y="64"/>
                  </a:cubicBezTo>
                  <a:close/>
                  <a:moveTo>
                    <a:pt x="149" y="62"/>
                  </a:moveTo>
                  <a:cubicBezTo>
                    <a:pt x="149" y="63"/>
                    <a:pt x="149" y="63"/>
                    <a:pt x="149" y="62"/>
                  </a:cubicBezTo>
                  <a:cubicBezTo>
                    <a:pt x="149" y="62"/>
                    <a:pt x="150" y="62"/>
                    <a:pt x="149" y="62"/>
                  </a:cubicBezTo>
                  <a:close/>
                  <a:moveTo>
                    <a:pt x="253" y="101"/>
                  </a:moveTo>
                  <a:cubicBezTo>
                    <a:pt x="252" y="100"/>
                    <a:pt x="251" y="100"/>
                    <a:pt x="252" y="99"/>
                  </a:cubicBezTo>
                  <a:cubicBezTo>
                    <a:pt x="253" y="99"/>
                    <a:pt x="254" y="99"/>
                    <a:pt x="253" y="101"/>
                  </a:cubicBezTo>
                  <a:close/>
                  <a:moveTo>
                    <a:pt x="212" y="83"/>
                  </a:moveTo>
                  <a:cubicBezTo>
                    <a:pt x="213" y="82"/>
                    <a:pt x="214" y="82"/>
                    <a:pt x="215" y="83"/>
                  </a:cubicBezTo>
                  <a:cubicBezTo>
                    <a:pt x="216" y="80"/>
                    <a:pt x="214" y="82"/>
                    <a:pt x="213" y="80"/>
                  </a:cubicBezTo>
                  <a:cubicBezTo>
                    <a:pt x="214" y="79"/>
                    <a:pt x="214" y="81"/>
                    <a:pt x="215" y="81"/>
                  </a:cubicBezTo>
                  <a:cubicBezTo>
                    <a:pt x="216" y="81"/>
                    <a:pt x="216" y="80"/>
                    <a:pt x="217" y="81"/>
                  </a:cubicBezTo>
                  <a:cubicBezTo>
                    <a:pt x="217" y="82"/>
                    <a:pt x="216" y="81"/>
                    <a:pt x="216" y="82"/>
                  </a:cubicBezTo>
                  <a:cubicBezTo>
                    <a:pt x="215" y="83"/>
                    <a:pt x="215" y="83"/>
                    <a:pt x="216" y="83"/>
                  </a:cubicBezTo>
                  <a:cubicBezTo>
                    <a:pt x="215" y="85"/>
                    <a:pt x="214" y="83"/>
                    <a:pt x="214" y="84"/>
                  </a:cubicBezTo>
                  <a:cubicBezTo>
                    <a:pt x="213" y="84"/>
                    <a:pt x="214" y="84"/>
                    <a:pt x="213" y="83"/>
                  </a:cubicBezTo>
                  <a:cubicBezTo>
                    <a:pt x="213" y="83"/>
                    <a:pt x="213" y="84"/>
                    <a:pt x="212" y="84"/>
                  </a:cubicBezTo>
                  <a:cubicBezTo>
                    <a:pt x="212" y="84"/>
                    <a:pt x="211" y="85"/>
                    <a:pt x="210" y="84"/>
                  </a:cubicBezTo>
                  <a:cubicBezTo>
                    <a:pt x="211" y="83"/>
                    <a:pt x="211" y="84"/>
                    <a:pt x="211" y="83"/>
                  </a:cubicBezTo>
                  <a:cubicBezTo>
                    <a:pt x="211" y="83"/>
                    <a:pt x="212" y="83"/>
                    <a:pt x="212" y="82"/>
                  </a:cubicBezTo>
                  <a:cubicBezTo>
                    <a:pt x="211" y="82"/>
                    <a:pt x="211" y="83"/>
                    <a:pt x="210" y="82"/>
                  </a:cubicBezTo>
                  <a:cubicBezTo>
                    <a:pt x="210" y="83"/>
                    <a:pt x="210" y="83"/>
                    <a:pt x="210" y="83"/>
                  </a:cubicBezTo>
                  <a:cubicBezTo>
                    <a:pt x="210" y="85"/>
                    <a:pt x="209" y="83"/>
                    <a:pt x="209" y="83"/>
                  </a:cubicBezTo>
                  <a:cubicBezTo>
                    <a:pt x="206" y="83"/>
                    <a:pt x="206" y="83"/>
                    <a:pt x="206" y="83"/>
                  </a:cubicBezTo>
                  <a:cubicBezTo>
                    <a:pt x="208" y="81"/>
                    <a:pt x="209" y="82"/>
                    <a:pt x="210" y="83"/>
                  </a:cubicBezTo>
                  <a:cubicBezTo>
                    <a:pt x="210" y="82"/>
                    <a:pt x="210" y="81"/>
                    <a:pt x="209" y="81"/>
                  </a:cubicBezTo>
                  <a:cubicBezTo>
                    <a:pt x="208" y="80"/>
                    <a:pt x="210" y="81"/>
                    <a:pt x="210" y="81"/>
                  </a:cubicBezTo>
                  <a:cubicBezTo>
                    <a:pt x="211" y="81"/>
                    <a:pt x="212" y="81"/>
                    <a:pt x="212" y="82"/>
                  </a:cubicBezTo>
                  <a:cubicBezTo>
                    <a:pt x="212" y="82"/>
                    <a:pt x="212" y="82"/>
                    <a:pt x="212" y="83"/>
                  </a:cubicBezTo>
                  <a:close/>
                  <a:moveTo>
                    <a:pt x="204" y="82"/>
                  </a:moveTo>
                  <a:cubicBezTo>
                    <a:pt x="204" y="82"/>
                    <a:pt x="204" y="82"/>
                    <a:pt x="204" y="82"/>
                  </a:cubicBezTo>
                  <a:cubicBezTo>
                    <a:pt x="204" y="80"/>
                    <a:pt x="205" y="82"/>
                    <a:pt x="204" y="82"/>
                  </a:cubicBezTo>
                  <a:close/>
                  <a:moveTo>
                    <a:pt x="202" y="81"/>
                  </a:moveTo>
                  <a:cubicBezTo>
                    <a:pt x="201" y="81"/>
                    <a:pt x="201" y="81"/>
                    <a:pt x="201" y="81"/>
                  </a:cubicBezTo>
                  <a:cubicBezTo>
                    <a:pt x="202" y="79"/>
                    <a:pt x="203" y="82"/>
                    <a:pt x="202" y="81"/>
                  </a:cubicBezTo>
                  <a:close/>
                  <a:moveTo>
                    <a:pt x="187" y="75"/>
                  </a:moveTo>
                  <a:cubicBezTo>
                    <a:pt x="187" y="76"/>
                    <a:pt x="186" y="75"/>
                    <a:pt x="186" y="74"/>
                  </a:cubicBezTo>
                  <a:cubicBezTo>
                    <a:pt x="186" y="73"/>
                    <a:pt x="187" y="74"/>
                    <a:pt x="187" y="75"/>
                  </a:cubicBezTo>
                  <a:close/>
                  <a:moveTo>
                    <a:pt x="171" y="69"/>
                  </a:moveTo>
                  <a:cubicBezTo>
                    <a:pt x="171" y="70"/>
                    <a:pt x="170" y="69"/>
                    <a:pt x="170" y="69"/>
                  </a:cubicBezTo>
                  <a:cubicBezTo>
                    <a:pt x="170" y="68"/>
                    <a:pt x="171" y="68"/>
                    <a:pt x="171" y="69"/>
                  </a:cubicBezTo>
                  <a:close/>
                  <a:moveTo>
                    <a:pt x="133" y="56"/>
                  </a:moveTo>
                  <a:cubicBezTo>
                    <a:pt x="133" y="57"/>
                    <a:pt x="133" y="57"/>
                    <a:pt x="133" y="57"/>
                  </a:cubicBezTo>
                  <a:cubicBezTo>
                    <a:pt x="133" y="56"/>
                    <a:pt x="133" y="56"/>
                    <a:pt x="133" y="56"/>
                  </a:cubicBezTo>
                  <a:close/>
                  <a:moveTo>
                    <a:pt x="342" y="140"/>
                  </a:moveTo>
                  <a:cubicBezTo>
                    <a:pt x="342" y="140"/>
                    <a:pt x="342" y="140"/>
                    <a:pt x="342" y="140"/>
                  </a:cubicBezTo>
                  <a:cubicBezTo>
                    <a:pt x="342" y="140"/>
                    <a:pt x="342" y="140"/>
                    <a:pt x="342" y="140"/>
                  </a:cubicBezTo>
                  <a:close/>
                  <a:moveTo>
                    <a:pt x="338" y="138"/>
                  </a:moveTo>
                  <a:cubicBezTo>
                    <a:pt x="338" y="138"/>
                    <a:pt x="337" y="138"/>
                    <a:pt x="337" y="138"/>
                  </a:cubicBezTo>
                  <a:cubicBezTo>
                    <a:pt x="337" y="138"/>
                    <a:pt x="338" y="138"/>
                    <a:pt x="338" y="138"/>
                  </a:cubicBezTo>
                  <a:close/>
                  <a:moveTo>
                    <a:pt x="266" y="106"/>
                  </a:moveTo>
                  <a:cubicBezTo>
                    <a:pt x="265" y="105"/>
                    <a:pt x="264" y="105"/>
                    <a:pt x="265" y="104"/>
                  </a:cubicBezTo>
                  <a:cubicBezTo>
                    <a:pt x="265" y="105"/>
                    <a:pt x="268" y="103"/>
                    <a:pt x="266" y="106"/>
                  </a:cubicBezTo>
                  <a:close/>
                  <a:moveTo>
                    <a:pt x="264" y="105"/>
                  </a:moveTo>
                  <a:cubicBezTo>
                    <a:pt x="264" y="104"/>
                    <a:pt x="264" y="105"/>
                    <a:pt x="263" y="104"/>
                  </a:cubicBezTo>
                  <a:cubicBezTo>
                    <a:pt x="263" y="103"/>
                    <a:pt x="265" y="104"/>
                    <a:pt x="264" y="105"/>
                  </a:cubicBezTo>
                  <a:close/>
                  <a:moveTo>
                    <a:pt x="262" y="104"/>
                  </a:moveTo>
                  <a:cubicBezTo>
                    <a:pt x="262" y="104"/>
                    <a:pt x="261" y="103"/>
                    <a:pt x="261" y="102"/>
                  </a:cubicBezTo>
                  <a:cubicBezTo>
                    <a:pt x="259" y="104"/>
                    <a:pt x="258" y="101"/>
                    <a:pt x="256" y="101"/>
                  </a:cubicBezTo>
                  <a:cubicBezTo>
                    <a:pt x="256" y="100"/>
                    <a:pt x="256" y="100"/>
                    <a:pt x="256" y="100"/>
                  </a:cubicBezTo>
                  <a:cubicBezTo>
                    <a:pt x="257" y="101"/>
                    <a:pt x="257" y="101"/>
                    <a:pt x="257" y="101"/>
                  </a:cubicBezTo>
                  <a:cubicBezTo>
                    <a:pt x="258" y="101"/>
                    <a:pt x="258" y="100"/>
                    <a:pt x="259" y="101"/>
                  </a:cubicBezTo>
                  <a:cubicBezTo>
                    <a:pt x="258" y="102"/>
                    <a:pt x="260" y="100"/>
                    <a:pt x="260" y="102"/>
                  </a:cubicBezTo>
                  <a:cubicBezTo>
                    <a:pt x="260" y="102"/>
                    <a:pt x="261" y="101"/>
                    <a:pt x="261" y="102"/>
                  </a:cubicBezTo>
                  <a:cubicBezTo>
                    <a:pt x="262" y="102"/>
                    <a:pt x="263" y="102"/>
                    <a:pt x="262" y="104"/>
                  </a:cubicBezTo>
                  <a:close/>
                  <a:moveTo>
                    <a:pt x="189" y="75"/>
                  </a:moveTo>
                  <a:cubicBezTo>
                    <a:pt x="189" y="75"/>
                    <a:pt x="189" y="75"/>
                    <a:pt x="188" y="75"/>
                  </a:cubicBezTo>
                  <a:cubicBezTo>
                    <a:pt x="189" y="75"/>
                    <a:pt x="189" y="75"/>
                    <a:pt x="189" y="75"/>
                  </a:cubicBezTo>
                  <a:close/>
                  <a:moveTo>
                    <a:pt x="188" y="75"/>
                  </a:moveTo>
                  <a:cubicBezTo>
                    <a:pt x="188" y="75"/>
                    <a:pt x="188" y="75"/>
                    <a:pt x="187" y="75"/>
                  </a:cubicBezTo>
                  <a:cubicBezTo>
                    <a:pt x="188" y="74"/>
                    <a:pt x="188" y="75"/>
                    <a:pt x="188" y="75"/>
                  </a:cubicBezTo>
                  <a:close/>
                  <a:moveTo>
                    <a:pt x="157" y="64"/>
                  </a:moveTo>
                  <a:cubicBezTo>
                    <a:pt x="158" y="63"/>
                    <a:pt x="159" y="63"/>
                    <a:pt x="160" y="63"/>
                  </a:cubicBezTo>
                  <a:cubicBezTo>
                    <a:pt x="161" y="63"/>
                    <a:pt x="161" y="64"/>
                    <a:pt x="162" y="64"/>
                  </a:cubicBezTo>
                  <a:cubicBezTo>
                    <a:pt x="160" y="65"/>
                    <a:pt x="160" y="64"/>
                    <a:pt x="159" y="64"/>
                  </a:cubicBezTo>
                  <a:cubicBezTo>
                    <a:pt x="158" y="64"/>
                    <a:pt x="158" y="64"/>
                    <a:pt x="157" y="64"/>
                  </a:cubicBezTo>
                  <a:close/>
                  <a:moveTo>
                    <a:pt x="341" y="138"/>
                  </a:moveTo>
                  <a:cubicBezTo>
                    <a:pt x="340" y="139"/>
                    <a:pt x="340" y="139"/>
                    <a:pt x="340" y="138"/>
                  </a:cubicBezTo>
                  <a:cubicBezTo>
                    <a:pt x="341" y="138"/>
                    <a:pt x="341" y="138"/>
                    <a:pt x="341" y="138"/>
                  </a:cubicBezTo>
                  <a:close/>
                  <a:moveTo>
                    <a:pt x="326" y="132"/>
                  </a:moveTo>
                  <a:cubicBezTo>
                    <a:pt x="325" y="132"/>
                    <a:pt x="325" y="132"/>
                    <a:pt x="325" y="132"/>
                  </a:cubicBezTo>
                  <a:cubicBezTo>
                    <a:pt x="325" y="131"/>
                    <a:pt x="325" y="129"/>
                    <a:pt x="326" y="130"/>
                  </a:cubicBezTo>
                  <a:cubicBezTo>
                    <a:pt x="326" y="129"/>
                    <a:pt x="326" y="129"/>
                    <a:pt x="326" y="129"/>
                  </a:cubicBezTo>
                  <a:cubicBezTo>
                    <a:pt x="327" y="127"/>
                    <a:pt x="326" y="131"/>
                    <a:pt x="327" y="130"/>
                  </a:cubicBezTo>
                  <a:cubicBezTo>
                    <a:pt x="327" y="131"/>
                    <a:pt x="326" y="131"/>
                    <a:pt x="326" y="132"/>
                  </a:cubicBezTo>
                  <a:close/>
                  <a:moveTo>
                    <a:pt x="251" y="98"/>
                  </a:moveTo>
                  <a:cubicBezTo>
                    <a:pt x="251" y="99"/>
                    <a:pt x="250" y="98"/>
                    <a:pt x="250" y="98"/>
                  </a:cubicBezTo>
                  <a:cubicBezTo>
                    <a:pt x="249" y="98"/>
                    <a:pt x="249" y="98"/>
                    <a:pt x="249" y="98"/>
                  </a:cubicBezTo>
                  <a:cubicBezTo>
                    <a:pt x="250" y="98"/>
                    <a:pt x="250" y="98"/>
                    <a:pt x="250" y="98"/>
                  </a:cubicBezTo>
                  <a:lnTo>
                    <a:pt x="251" y="98"/>
                  </a:lnTo>
                  <a:close/>
                  <a:moveTo>
                    <a:pt x="195" y="77"/>
                  </a:moveTo>
                  <a:cubicBezTo>
                    <a:pt x="196" y="76"/>
                    <a:pt x="197" y="77"/>
                    <a:pt x="198" y="77"/>
                  </a:cubicBezTo>
                  <a:cubicBezTo>
                    <a:pt x="200" y="78"/>
                    <a:pt x="200" y="78"/>
                    <a:pt x="200" y="78"/>
                  </a:cubicBezTo>
                  <a:cubicBezTo>
                    <a:pt x="202" y="78"/>
                    <a:pt x="203" y="78"/>
                    <a:pt x="205" y="79"/>
                  </a:cubicBezTo>
                  <a:cubicBezTo>
                    <a:pt x="206" y="78"/>
                    <a:pt x="206" y="79"/>
                    <a:pt x="207" y="78"/>
                  </a:cubicBezTo>
                  <a:cubicBezTo>
                    <a:pt x="208" y="78"/>
                    <a:pt x="206" y="79"/>
                    <a:pt x="207" y="79"/>
                  </a:cubicBezTo>
                  <a:cubicBezTo>
                    <a:pt x="207" y="81"/>
                    <a:pt x="206" y="81"/>
                    <a:pt x="205" y="80"/>
                  </a:cubicBezTo>
                  <a:cubicBezTo>
                    <a:pt x="203" y="79"/>
                    <a:pt x="203" y="79"/>
                    <a:pt x="203" y="79"/>
                  </a:cubicBezTo>
                  <a:cubicBezTo>
                    <a:pt x="202" y="79"/>
                    <a:pt x="202" y="80"/>
                    <a:pt x="202" y="79"/>
                  </a:cubicBezTo>
                  <a:cubicBezTo>
                    <a:pt x="201" y="79"/>
                    <a:pt x="201" y="79"/>
                    <a:pt x="200" y="79"/>
                  </a:cubicBezTo>
                  <a:cubicBezTo>
                    <a:pt x="199" y="79"/>
                    <a:pt x="197" y="78"/>
                    <a:pt x="195" y="77"/>
                  </a:cubicBezTo>
                  <a:close/>
                  <a:moveTo>
                    <a:pt x="194" y="76"/>
                  </a:moveTo>
                  <a:cubicBezTo>
                    <a:pt x="194" y="77"/>
                    <a:pt x="193" y="76"/>
                    <a:pt x="193" y="76"/>
                  </a:cubicBezTo>
                  <a:cubicBezTo>
                    <a:pt x="193" y="76"/>
                    <a:pt x="194" y="76"/>
                    <a:pt x="194" y="76"/>
                  </a:cubicBezTo>
                  <a:close/>
                  <a:moveTo>
                    <a:pt x="141" y="58"/>
                  </a:moveTo>
                  <a:cubicBezTo>
                    <a:pt x="141" y="58"/>
                    <a:pt x="140" y="58"/>
                    <a:pt x="140" y="58"/>
                  </a:cubicBezTo>
                  <a:cubicBezTo>
                    <a:pt x="139" y="58"/>
                    <a:pt x="139" y="58"/>
                    <a:pt x="139" y="58"/>
                  </a:cubicBezTo>
                  <a:cubicBezTo>
                    <a:pt x="140" y="57"/>
                    <a:pt x="140" y="57"/>
                    <a:pt x="140" y="57"/>
                  </a:cubicBezTo>
                  <a:lnTo>
                    <a:pt x="141" y="58"/>
                  </a:lnTo>
                  <a:close/>
                  <a:moveTo>
                    <a:pt x="348" y="141"/>
                  </a:moveTo>
                  <a:cubicBezTo>
                    <a:pt x="348" y="142"/>
                    <a:pt x="347" y="142"/>
                    <a:pt x="347" y="142"/>
                  </a:cubicBezTo>
                  <a:cubicBezTo>
                    <a:pt x="347" y="141"/>
                    <a:pt x="347" y="141"/>
                    <a:pt x="348" y="141"/>
                  </a:cubicBezTo>
                  <a:close/>
                  <a:moveTo>
                    <a:pt x="340" y="138"/>
                  </a:moveTo>
                  <a:cubicBezTo>
                    <a:pt x="340" y="138"/>
                    <a:pt x="340" y="138"/>
                    <a:pt x="339" y="138"/>
                  </a:cubicBezTo>
                  <a:cubicBezTo>
                    <a:pt x="340" y="137"/>
                    <a:pt x="340" y="138"/>
                    <a:pt x="340" y="138"/>
                  </a:cubicBezTo>
                  <a:close/>
                  <a:moveTo>
                    <a:pt x="328" y="132"/>
                  </a:moveTo>
                  <a:cubicBezTo>
                    <a:pt x="328" y="131"/>
                    <a:pt x="328" y="131"/>
                    <a:pt x="328" y="131"/>
                  </a:cubicBezTo>
                  <a:cubicBezTo>
                    <a:pt x="329" y="131"/>
                    <a:pt x="328" y="132"/>
                    <a:pt x="329" y="132"/>
                  </a:cubicBezTo>
                  <a:cubicBezTo>
                    <a:pt x="329" y="131"/>
                    <a:pt x="329" y="131"/>
                    <a:pt x="329" y="132"/>
                  </a:cubicBezTo>
                  <a:cubicBezTo>
                    <a:pt x="328" y="133"/>
                    <a:pt x="328" y="132"/>
                    <a:pt x="328" y="132"/>
                  </a:cubicBezTo>
                  <a:close/>
                  <a:moveTo>
                    <a:pt x="217" y="84"/>
                  </a:moveTo>
                  <a:cubicBezTo>
                    <a:pt x="217" y="85"/>
                    <a:pt x="216" y="84"/>
                    <a:pt x="217" y="84"/>
                  </a:cubicBezTo>
                  <a:cubicBezTo>
                    <a:pt x="217" y="83"/>
                    <a:pt x="217" y="84"/>
                    <a:pt x="217" y="84"/>
                  </a:cubicBezTo>
                  <a:close/>
                  <a:moveTo>
                    <a:pt x="166" y="65"/>
                  </a:moveTo>
                  <a:cubicBezTo>
                    <a:pt x="165" y="67"/>
                    <a:pt x="165" y="65"/>
                    <a:pt x="164" y="65"/>
                  </a:cubicBezTo>
                  <a:cubicBezTo>
                    <a:pt x="165" y="64"/>
                    <a:pt x="165" y="66"/>
                    <a:pt x="166" y="65"/>
                  </a:cubicBezTo>
                  <a:close/>
                  <a:moveTo>
                    <a:pt x="164" y="65"/>
                  </a:moveTo>
                  <a:cubicBezTo>
                    <a:pt x="163" y="65"/>
                    <a:pt x="163" y="65"/>
                    <a:pt x="163" y="65"/>
                  </a:cubicBezTo>
                  <a:cubicBezTo>
                    <a:pt x="162" y="65"/>
                    <a:pt x="162" y="65"/>
                    <a:pt x="162" y="65"/>
                  </a:cubicBezTo>
                  <a:cubicBezTo>
                    <a:pt x="163" y="64"/>
                    <a:pt x="163" y="65"/>
                    <a:pt x="164" y="65"/>
                  </a:cubicBezTo>
                  <a:close/>
                  <a:moveTo>
                    <a:pt x="146" y="59"/>
                  </a:moveTo>
                  <a:cubicBezTo>
                    <a:pt x="146" y="59"/>
                    <a:pt x="146" y="59"/>
                    <a:pt x="146" y="59"/>
                  </a:cubicBezTo>
                  <a:cubicBezTo>
                    <a:pt x="146" y="59"/>
                    <a:pt x="146" y="59"/>
                    <a:pt x="146" y="59"/>
                  </a:cubicBezTo>
                  <a:close/>
                  <a:moveTo>
                    <a:pt x="338" y="136"/>
                  </a:moveTo>
                  <a:cubicBezTo>
                    <a:pt x="338" y="136"/>
                    <a:pt x="337" y="137"/>
                    <a:pt x="337" y="136"/>
                  </a:cubicBezTo>
                  <a:cubicBezTo>
                    <a:pt x="337" y="136"/>
                    <a:pt x="338" y="136"/>
                    <a:pt x="338" y="136"/>
                  </a:cubicBezTo>
                  <a:close/>
                  <a:moveTo>
                    <a:pt x="228" y="89"/>
                  </a:moveTo>
                  <a:cubicBezTo>
                    <a:pt x="229" y="88"/>
                    <a:pt x="229" y="88"/>
                    <a:pt x="230" y="88"/>
                  </a:cubicBezTo>
                  <a:cubicBezTo>
                    <a:pt x="229" y="89"/>
                    <a:pt x="229" y="89"/>
                    <a:pt x="228" y="89"/>
                  </a:cubicBezTo>
                  <a:close/>
                  <a:moveTo>
                    <a:pt x="224" y="86"/>
                  </a:moveTo>
                  <a:cubicBezTo>
                    <a:pt x="224" y="87"/>
                    <a:pt x="224" y="87"/>
                    <a:pt x="223" y="87"/>
                  </a:cubicBezTo>
                  <a:cubicBezTo>
                    <a:pt x="223" y="86"/>
                    <a:pt x="224" y="86"/>
                    <a:pt x="224" y="86"/>
                  </a:cubicBezTo>
                  <a:close/>
                  <a:moveTo>
                    <a:pt x="220" y="85"/>
                  </a:moveTo>
                  <a:cubicBezTo>
                    <a:pt x="220" y="85"/>
                    <a:pt x="219" y="85"/>
                    <a:pt x="219" y="85"/>
                  </a:cubicBezTo>
                  <a:cubicBezTo>
                    <a:pt x="219" y="85"/>
                    <a:pt x="220" y="85"/>
                    <a:pt x="220" y="85"/>
                  </a:cubicBezTo>
                  <a:close/>
                  <a:moveTo>
                    <a:pt x="142" y="57"/>
                  </a:moveTo>
                  <a:cubicBezTo>
                    <a:pt x="141" y="57"/>
                    <a:pt x="142" y="56"/>
                    <a:pt x="141" y="56"/>
                  </a:cubicBezTo>
                  <a:cubicBezTo>
                    <a:pt x="141" y="55"/>
                    <a:pt x="142" y="55"/>
                    <a:pt x="142" y="56"/>
                  </a:cubicBezTo>
                  <a:cubicBezTo>
                    <a:pt x="142" y="55"/>
                    <a:pt x="143" y="55"/>
                    <a:pt x="143" y="56"/>
                  </a:cubicBezTo>
                  <a:cubicBezTo>
                    <a:pt x="143" y="58"/>
                    <a:pt x="142" y="56"/>
                    <a:pt x="142" y="57"/>
                  </a:cubicBezTo>
                  <a:close/>
                  <a:moveTo>
                    <a:pt x="141" y="56"/>
                  </a:moveTo>
                  <a:cubicBezTo>
                    <a:pt x="140" y="57"/>
                    <a:pt x="140" y="57"/>
                    <a:pt x="140" y="57"/>
                  </a:cubicBezTo>
                  <a:cubicBezTo>
                    <a:pt x="140" y="56"/>
                    <a:pt x="140" y="56"/>
                    <a:pt x="141" y="56"/>
                  </a:cubicBezTo>
                  <a:close/>
                  <a:moveTo>
                    <a:pt x="128" y="52"/>
                  </a:moveTo>
                  <a:cubicBezTo>
                    <a:pt x="128" y="52"/>
                    <a:pt x="127" y="53"/>
                    <a:pt x="127" y="52"/>
                  </a:cubicBezTo>
                  <a:cubicBezTo>
                    <a:pt x="127" y="52"/>
                    <a:pt x="128" y="52"/>
                    <a:pt x="128" y="52"/>
                  </a:cubicBezTo>
                  <a:close/>
                  <a:moveTo>
                    <a:pt x="385" y="160"/>
                  </a:moveTo>
                  <a:cubicBezTo>
                    <a:pt x="386" y="159"/>
                    <a:pt x="386" y="160"/>
                    <a:pt x="386" y="160"/>
                  </a:cubicBezTo>
                  <a:cubicBezTo>
                    <a:pt x="386" y="161"/>
                    <a:pt x="385" y="161"/>
                    <a:pt x="385" y="160"/>
                  </a:cubicBezTo>
                  <a:close/>
                  <a:moveTo>
                    <a:pt x="371" y="152"/>
                  </a:moveTo>
                  <a:cubicBezTo>
                    <a:pt x="371" y="152"/>
                    <a:pt x="372" y="152"/>
                    <a:pt x="371" y="152"/>
                  </a:cubicBezTo>
                  <a:cubicBezTo>
                    <a:pt x="370" y="154"/>
                    <a:pt x="370" y="151"/>
                    <a:pt x="371" y="152"/>
                  </a:cubicBezTo>
                  <a:close/>
                  <a:moveTo>
                    <a:pt x="340" y="136"/>
                  </a:moveTo>
                  <a:cubicBezTo>
                    <a:pt x="341" y="135"/>
                    <a:pt x="342" y="137"/>
                    <a:pt x="342" y="137"/>
                  </a:cubicBezTo>
                  <a:cubicBezTo>
                    <a:pt x="341" y="138"/>
                    <a:pt x="341" y="137"/>
                    <a:pt x="340" y="136"/>
                  </a:cubicBezTo>
                  <a:close/>
                  <a:moveTo>
                    <a:pt x="238" y="91"/>
                  </a:moveTo>
                  <a:cubicBezTo>
                    <a:pt x="237" y="92"/>
                    <a:pt x="237" y="91"/>
                    <a:pt x="237" y="91"/>
                  </a:cubicBezTo>
                  <a:cubicBezTo>
                    <a:pt x="236" y="91"/>
                    <a:pt x="236" y="91"/>
                    <a:pt x="236" y="91"/>
                  </a:cubicBezTo>
                  <a:cubicBezTo>
                    <a:pt x="236" y="91"/>
                    <a:pt x="237" y="91"/>
                    <a:pt x="237" y="91"/>
                  </a:cubicBezTo>
                  <a:lnTo>
                    <a:pt x="238" y="91"/>
                  </a:lnTo>
                  <a:close/>
                  <a:moveTo>
                    <a:pt x="226" y="87"/>
                  </a:moveTo>
                  <a:cubicBezTo>
                    <a:pt x="227" y="87"/>
                    <a:pt x="226" y="87"/>
                    <a:pt x="226" y="87"/>
                  </a:cubicBezTo>
                  <a:cubicBezTo>
                    <a:pt x="226" y="87"/>
                    <a:pt x="226" y="86"/>
                    <a:pt x="226" y="87"/>
                  </a:cubicBezTo>
                  <a:close/>
                  <a:moveTo>
                    <a:pt x="226" y="86"/>
                  </a:moveTo>
                  <a:cubicBezTo>
                    <a:pt x="226" y="87"/>
                    <a:pt x="225" y="87"/>
                    <a:pt x="225" y="87"/>
                  </a:cubicBezTo>
                  <a:cubicBezTo>
                    <a:pt x="225" y="87"/>
                    <a:pt x="226" y="86"/>
                    <a:pt x="226" y="86"/>
                  </a:cubicBezTo>
                  <a:close/>
                  <a:moveTo>
                    <a:pt x="199" y="76"/>
                  </a:moveTo>
                  <a:cubicBezTo>
                    <a:pt x="198" y="77"/>
                    <a:pt x="198" y="76"/>
                    <a:pt x="199" y="76"/>
                  </a:cubicBezTo>
                  <a:cubicBezTo>
                    <a:pt x="199" y="76"/>
                    <a:pt x="199" y="76"/>
                    <a:pt x="199" y="76"/>
                  </a:cubicBezTo>
                  <a:close/>
                  <a:moveTo>
                    <a:pt x="186" y="71"/>
                  </a:moveTo>
                  <a:cubicBezTo>
                    <a:pt x="186" y="70"/>
                    <a:pt x="187" y="72"/>
                    <a:pt x="187" y="71"/>
                  </a:cubicBezTo>
                  <a:cubicBezTo>
                    <a:pt x="186" y="73"/>
                    <a:pt x="187" y="71"/>
                    <a:pt x="186" y="71"/>
                  </a:cubicBezTo>
                  <a:close/>
                  <a:moveTo>
                    <a:pt x="146" y="58"/>
                  </a:moveTo>
                  <a:cubicBezTo>
                    <a:pt x="146" y="58"/>
                    <a:pt x="146" y="58"/>
                    <a:pt x="146" y="58"/>
                  </a:cubicBezTo>
                  <a:cubicBezTo>
                    <a:pt x="146" y="58"/>
                    <a:pt x="146" y="58"/>
                    <a:pt x="146" y="58"/>
                  </a:cubicBezTo>
                  <a:close/>
                  <a:moveTo>
                    <a:pt x="134" y="54"/>
                  </a:moveTo>
                  <a:cubicBezTo>
                    <a:pt x="134" y="55"/>
                    <a:pt x="133" y="54"/>
                    <a:pt x="134" y="53"/>
                  </a:cubicBezTo>
                  <a:cubicBezTo>
                    <a:pt x="134" y="53"/>
                    <a:pt x="134" y="54"/>
                    <a:pt x="134" y="54"/>
                  </a:cubicBezTo>
                  <a:close/>
                  <a:moveTo>
                    <a:pt x="387" y="161"/>
                  </a:moveTo>
                  <a:cubicBezTo>
                    <a:pt x="387" y="161"/>
                    <a:pt x="387" y="161"/>
                    <a:pt x="387" y="161"/>
                  </a:cubicBezTo>
                  <a:cubicBezTo>
                    <a:pt x="387" y="161"/>
                    <a:pt x="387" y="160"/>
                    <a:pt x="387" y="161"/>
                  </a:cubicBezTo>
                  <a:close/>
                  <a:moveTo>
                    <a:pt x="382" y="158"/>
                  </a:moveTo>
                  <a:cubicBezTo>
                    <a:pt x="381" y="158"/>
                    <a:pt x="381" y="158"/>
                    <a:pt x="381" y="158"/>
                  </a:cubicBezTo>
                  <a:cubicBezTo>
                    <a:pt x="382" y="157"/>
                    <a:pt x="383" y="159"/>
                    <a:pt x="382" y="158"/>
                  </a:cubicBezTo>
                  <a:close/>
                  <a:moveTo>
                    <a:pt x="198" y="75"/>
                  </a:moveTo>
                  <a:cubicBezTo>
                    <a:pt x="198" y="76"/>
                    <a:pt x="198" y="76"/>
                    <a:pt x="198" y="76"/>
                  </a:cubicBezTo>
                  <a:cubicBezTo>
                    <a:pt x="198" y="75"/>
                    <a:pt x="198" y="75"/>
                    <a:pt x="198" y="75"/>
                  </a:cubicBezTo>
                  <a:close/>
                  <a:moveTo>
                    <a:pt x="197" y="75"/>
                  </a:moveTo>
                  <a:cubicBezTo>
                    <a:pt x="197" y="75"/>
                    <a:pt x="197" y="76"/>
                    <a:pt x="197" y="75"/>
                  </a:cubicBezTo>
                  <a:cubicBezTo>
                    <a:pt x="197" y="75"/>
                    <a:pt x="197" y="75"/>
                    <a:pt x="197" y="75"/>
                  </a:cubicBezTo>
                  <a:close/>
                  <a:moveTo>
                    <a:pt x="191" y="73"/>
                  </a:moveTo>
                  <a:cubicBezTo>
                    <a:pt x="190" y="73"/>
                    <a:pt x="190" y="73"/>
                    <a:pt x="190" y="73"/>
                  </a:cubicBezTo>
                  <a:cubicBezTo>
                    <a:pt x="190" y="72"/>
                    <a:pt x="190" y="73"/>
                    <a:pt x="191" y="73"/>
                  </a:cubicBezTo>
                  <a:close/>
                  <a:moveTo>
                    <a:pt x="365" y="148"/>
                  </a:moveTo>
                  <a:cubicBezTo>
                    <a:pt x="365" y="148"/>
                    <a:pt x="364" y="148"/>
                    <a:pt x="364" y="148"/>
                  </a:cubicBezTo>
                  <a:cubicBezTo>
                    <a:pt x="364" y="148"/>
                    <a:pt x="365" y="148"/>
                    <a:pt x="365" y="148"/>
                  </a:cubicBezTo>
                  <a:close/>
                  <a:moveTo>
                    <a:pt x="329" y="130"/>
                  </a:moveTo>
                  <a:cubicBezTo>
                    <a:pt x="329" y="130"/>
                    <a:pt x="329" y="130"/>
                    <a:pt x="329" y="130"/>
                  </a:cubicBezTo>
                  <a:cubicBezTo>
                    <a:pt x="329" y="130"/>
                    <a:pt x="329" y="130"/>
                    <a:pt x="329" y="130"/>
                  </a:cubicBezTo>
                  <a:close/>
                  <a:moveTo>
                    <a:pt x="323" y="127"/>
                  </a:moveTo>
                  <a:cubicBezTo>
                    <a:pt x="322" y="128"/>
                    <a:pt x="322" y="126"/>
                    <a:pt x="321" y="127"/>
                  </a:cubicBezTo>
                  <a:cubicBezTo>
                    <a:pt x="322" y="125"/>
                    <a:pt x="322" y="126"/>
                    <a:pt x="322" y="126"/>
                  </a:cubicBezTo>
                  <a:cubicBezTo>
                    <a:pt x="323" y="125"/>
                    <a:pt x="323" y="123"/>
                    <a:pt x="322" y="125"/>
                  </a:cubicBezTo>
                  <a:cubicBezTo>
                    <a:pt x="321" y="125"/>
                    <a:pt x="323" y="122"/>
                    <a:pt x="322" y="122"/>
                  </a:cubicBezTo>
                  <a:cubicBezTo>
                    <a:pt x="323" y="122"/>
                    <a:pt x="323" y="121"/>
                    <a:pt x="324" y="122"/>
                  </a:cubicBezTo>
                  <a:cubicBezTo>
                    <a:pt x="324" y="121"/>
                    <a:pt x="325" y="120"/>
                    <a:pt x="324" y="119"/>
                  </a:cubicBezTo>
                  <a:cubicBezTo>
                    <a:pt x="325" y="118"/>
                    <a:pt x="325" y="120"/>
                    <a:pt x="326" y="119"/>
                  </a:cubicBezTo>
                  <a:cubicBezTo>
                    <a:pt x="326" y="119"/>
                    <a:pt x="326" y="120"/>
                    <a:pt x="326" y="120"/>
                  </a:cubicBezTo>
                  <a:cubicBezTo>
                    <a:pt x="326" y="121"/>
                    <a:pt x="325" y="121"/>
                    <a:pt x="325" y="121"/>
                  </a:cubicBezTo>
                  <a:cubicBezTo>
                    <a:pt x="324" y="123"/>
                    <a:pt x="325" y="123"/>
                    <a:pt x="324" y="124"/>
                  </a:cubicBezTo>
                  <a:cubicBezTo>
                    <a:pt x="324" y="124"/>
                    <a:pt x="324" y="124"/>
                    <a:pt x="324" y="124"/>
                  </a:cubicBezTo>
                  <a:cubicBezTo>
                    <a:pt x="324" y="126"/>
                    <a:pt x="322" y="125"/>
                    <a:pt x="323" y="127"/>
                  </a:cubicBezTo>
                  <a:close/>
                  <a:moveTo>
                    <a:pt x="234" y="87"/>
                  </a:moveTo>
                  <a:cubicBezTo>
                    <a:pt x="235" y="87"/>
                    <a:pt x="237" y="89"/>
                    <a:pt x="239" y="88"/>
                  </a:cubicBezTo>
                  <a:cubicBezTo>
                    <a:pt x="243" y="90"/>
                    <a:pt x="246" y="91"/>
                    <a:pt x="250" y="93"/>
                  </a:cubicBezTo>
                  <a:cubicBezTo>
                    <a:pt x="254" y="94"/>
                    <a:pt x="258" y="96"/>
                    <a:pt x="261" y="96"/>
                  </a:cubicBezTo>
                  <a:cubicBezTo>
                    <a:pt x="265" y="98"/>
                    <a:pt x="269" y="101"/>
                    <a:pt x="273" y="101"/>
                  </a:cubicBezTo>
                  <a:cubicBezTo>
                    <a:pt x="274" y="103"/>
                    <a:pt x="276" y="103"/>
                    <a:pt x="278" y="104"/>
                  </a:cubicBezTo>
                  <a:cubicBezTo>
                    <a:pt x="278" y="106"/>
                    <a:pt x="280" y="104"/>
                    <a:pt x="279" y="107"/>
                  </a:cubicBezTo>
                  <a:cubicBezTo>
                    <a:pt x="278" y="106"/>
                    <a:pt x="277" y="106"/>
                    <a:pt x="276" y="106"/>
                  </a:cubicBezTo>
                  <a:cubicBezTo>
                    <a:pt x="275" y="106"/>
                    <a:pt x="276" y="104"/>
                    <a:pt x="275" y="104"/>
                  </a:cubicBezTo>
                  <a:cubicBezTo>
                    <a:pt x="274" y="105"/>
                    <a:pt x="274" y="104"/>
                    <a:pt x="273" y="104"/>
                  </a:cubicBezTo>
                  <a:cubicBezTo>
                    <a:pt x="271" y="104"/>
                    <a:pt x="270" y="103"/>
                    <a:pt x="269" y="103"/>
                  </a:cubicBezTo>
                  <a:cubicBezTo>
                    <a:pt x="268" y="102"/>
                    <a:pt x="268" y="102"/>
                    <a:pt x="268" y="102"/>
                  </a:cubicBezTo>
                  <a:cubicBezTo>
                    <a:pt x="268" y="102"/>
                    <a:pt x="268" y="102"/>
                    <a:pt x="268" y="102"/>
                  </a:cubicBezTo>
                  <a:cubicBezTo>
                    <a:pt x="266" y="102"/>
                    <a:pt x="266" y="101"/>
                    <a:pt x="265" y="101"/>
                  </a:cubicBezTo>
                  <a:cubicBezTo>
                    <a:pt x="264" y="101"/>
                    <a:pt x="263" y="100"/>
                    <a:pt x="262" y="100"/>
                  </a:cubicBezTo>
                  <a:cubicBezTo>
                    <a:pt x="261" y="100"/>
                    <a:pt x="261" y="100"/>
                    <a:pt x="261" y="99"/>
                  </a:cubicBezTo>
                  <a:cubicBezTo>
                    <a:pt x="259" y="99"/>
                    <a:pt x="257" y="97"/>
                    <a:pt x="255" y="96"/>
                  </a:cubicBezTo>
                  <a:cubicBezTo>
                    <a:pt x="255" y="96"/>
                    <a:pt x="254" y="96"/>
                    <a:pt x="253" y="96"/>
                  </a:cubicBezTo>
                  <a:cubicBezTo>
                    <a:pt x="253" y="96"/>
                    <a:pt x="253" y="96"/>
                    <a:pt x="252" y="95"/>
                  </a:cubicBezTo>
                  <a:cubicBezTo>
                    <a:pt x="252" y="95"/>
                    <a:pt x="252" y="96"/>
                    <a:pt x="252" y="96"/>
                  </a:cubicBezTo>
                  <a:cubicBezTo>
                    <a:pt x="252" y="96"/>
                    <a:pt x="252" y="95"/>
                    <a:pt x="252" y="95"/>
                  </a:cubicBezTo>
                  <a:cubicBezTo>
                    <a:pt x="252" y="95"/>
                    <a:pt x="252" y="95"/>
                    <a:pt x="252" y="95"/>
                  </a:cubicBezTo>
                  <a:cubicBezTo>
                    <a:pt x="251" y="95"/>
                    <a:pt x="251" y="94"/>
                    <a:pt x="251" y="94"/>
                  </a:cubicBezTo>
                  <a:cubicBezTo>
                    <a:pt x="251" y="94"/>
                    <a:pt x="250" y="95"/>
                    <a:pt x="250" y="94"/>
                  </a:cubicBezTo>
                  <a:cubicBezTo>
                    <a:pt x="250" y="94"/>
                    <a:pt x="250" y="94"/>
                    <a:pt x="250" y="94"/>
                  </a:cubicBezTo>
                  <a:cubicBezTo>
                    <a:pt x="250" y="92"/>
                    <a:pt x="247" y="94"/>
                    <a:pt x="247" y="92"/>
                  </a:cubicBezTo>
                  <a:cubicBezTo>
                    <a:pt x="246" y="91"/>
                    <a:pt x="245" y="93"/>
                    <a:pt x="244" y="93"/>
                  </a:cubicBezTo>
                  <a:cubicBezTo>
                    <a:pt x="245" y="91"/>
                    <a:pt x="243" y="92"/>
                    <a:pt x="243" y="92"/>
                  </a:cubicBezTo>
                  <a:cubicBezTo>
                    <a:pt x="243" y="91"/>
                    <a:pt x="242" y="92"/>
                    <a:pt x="242" y="92"/>
                  </a:cubicBezTo>
                  <a:cubicBezTo>
                    <a:pt x="240" y="90"/>
                    <a:pt x="238" y="89"/>
                    <a:pt x="237" y="89"/>
                  </a:cubicBezTo>
                  <a:cubicBezTo>
                    <a:pt x="237" y="88"/>
                    <a:pt x="237" y="89"/>
                    <a:pt x="236" y="89"/>
                  </a:cubicBezTo>
                  <a:cubicBezTo>
                    <a:pt x="236" y="89"/>
                    <a:pt x="236" y="89"/>
                    <a:pt x="235" y="89"/>
                  </a:cubicBezTo>
                  <a:cubicBezTo>
                    <a:pt x="235" y="90"/>
                    <a:pt x="235" y="89"/>
                    <a:pt x="235" y="89"/>
                  </a:cubicBezTo>
                  <a:cubicBezTo>
                    <a:pt x="236" y="87"/>
                    <a:pt x="233" y="90"/>
                    <a:pt x="234" y="87"/>
                  </a:cubicBezTo>
                  <a:close/>
                  <a:moveTo>
                    <a:pt x="210" y="79"/>
                  </a:moveTo>
                  <a:cubicBezTo>
                    <a:pt x="210" y="78"/>
                    <a:pt x="211" y="79"/>
                    <a:pt x="211" y="79"/>
                  </a:cubicBezTo>
                  <a:cubicBezTo>
                    <a:pt x="211" y="80"/>
                    <a:pt x="210" y="80"/>
                    <a:pt x="210" y="79"/>
                  </a:cubicBezTo>
                  <a:close/>
                  <a:moveTo>
                    <a:pt x="171" y="66"/>
                  </a:moveTo>
                  <a:cubicBezTo>
                    <a:pt x="171" y="64"/>
                    <a:pt x="172" y="65"/>
                    <a:pt x="172" y="65"/>
                  </a:cubicBezTo>
                  <a:cubicBezTo>
                    <a:pt x="172" y="65"/>
                    <a:pt x="171" y="66"/>
                    <a:pt x="171" y="66"/>
                  </a:cubicBezTo>
                  <a:close/>
                  <a:moveTo>
                    <a:pt x="167" y="64"/>
                  </a:moveTo>
                  <a:cubicBezTo>
                    <a:pt x="167" y="64"/>
                    <a:pt x="167" y="64"/>
                    <a:pt x="166" y="64"/>
                  </a:cubicBezTo>
                  <a:cubicBezTo>
                    <a:pt x="167" y="64"/>
                    <a:pt x="167" y="64"/>
                    <a:pt x="167" y="64"/>
                  </a:cubicBezTo>
                  <a:close/>
                  <a:moveTo>
                    <a:pt x="71" y="32"/>
                  </a:moveTo>
                  <a:cubicBezTo>
                    <a:pt x="74" y="33"/>
                    <a:pt x="74" y="33"/>
                    <a:pt x="74" y="33"/>
                  </a:cubicBezTo>
                  <a:cubicBezTo>
                    <a:pt x="73" y="34"/>
                    <a:pt x="72" y="32"/>
                    <a:pt x="72" y="33"/>
                  </a:cubicBezTo>
                  <a:cubicBezTo>
                    <a:pt x="72" y="33"/>
                    <a:pt x="71" y="33"/>
                    <a:pt x="71" y="32"/>
                  </a:cubicBezTo>
                  <a:close/>
                  <a:moveTo>
                    <a:pt x="218" y="82"/>
                  </a:moveTo>
                  <a:cubicBezTo>
                    <a:pt x="218" y="82"/>
                    <a:pt x="218" y="82"/>
                    <a:pt x="218" y="82"/>
                  </a:cubicBezTo>
                  <a:cubicBezTo>
                    <a:pt x="218" y="82"/>
                    <a:pt x="218" y="82"/>
                    <a:pt x="218" y="82"/>
                  </a:cubicBezTo>
                  <a:close/>
                  <a:moveTo>
                    <a:pt x="212" y="79"/>
                  </a:moveTo>
                  <a:cubicBezTo>
                    <a:pt x="212" y="80"/>
                    <a:pt x="212" y="80"/>
                    <a:pt x="212" y="80"/>
                  </a:cubicBezTo>
                  <a:cubicBezTo>
                    <a:pt x="212" y="80"/>
                    <a:pt x="212" y="79"/>
                    <a:pt x="212" y="79"/>
                  </a:cubicBezTo>
                  <a:close/>
                  <a:moveTo>
                    <a:pt x="199" y="75"/>
                  </a:moveTo>
                  <a:cubicBezTo>
                    <a:pt x="199" y="75"/>
                    <a:pt x="199" y="75"/>
                    <a:pt x="199" y="75"/>
                  </a:cubicBezTo>
                  <a:cubicBezTo>
                    <a:pt x="199" y="75"/>
                    <a:pt x="199" y="74"/>
                    <a:pt x="199" y="75"/>
                  </a:cubicBezTo>
                  <a:close/>
                  <a:moveTo>
                    <a:pt x="69" y="31"/>
                  </a:moveTo>
                  <a:cubicBezTo>
                    <a:pt x="69" y="32"/>
                    <a:pt x="69" y="32"/>
                    <a:pt x="69" y="32"/>
                  </a:cubicBezTo>
                  <a:cubicBezTo>
                    <a:pt x="69" y="31"/>
                    <a:pt x="69" y="31"/>
                    <a:pt x="69" y="31"/>
                  </a:cubicBezTo>
                  <a:close/>
                  <a:moveTo>
                    <a:pt x="388" y="159"/>
                  </a:moveTo>
                  <a:cubicBezTo>
                    <a:pt x="387" y="159"/>
                    <a:pt x="387" y="159"/>
                    <a:pt x="387" y="158"/>
                  </a:cubicBezTo>
                  <a:cubicBezTo>
                    <a:pt x="386" y="158"/>
                    <a:pt x="387" y="156"/>
                    <a:pt x="386" y="157"/>
                  </a:cubicBezTo>
                  <a:cubicBezTo>
                    <a:pt x="386" y="156"/>
                    <a:pt x="387" y="156"/>
                    <a:pt x="387" y="157"/>
                  </a:cubicBezTo>
                  <a:cubicBezTo>
                    <a:pt x="387" y="157"/>
                    <a:pt x="388" y="157"/>
                    <a:pt x="387" y="158"/>
                  </a:cubicBezTo>
                  <a:cubicBezTo>
                    <a:pt x="388" y="158"/>
                    <a:pt x="388" y="158"/>
                    <a:pt x="388" y="158"/>
                  </a:cubicBezTo>
                  <a:cubicBezTo>
                    <a:pt x="388" y="158"/>
                    <a:pt x="389" y="157"/>
                    <a:pt x="389" y="158"/>
                  </a:cubicBezTo>
                  <a:cubicBezTo>
                    <a:pt x="389" y="158"/>
                    <a:pt x="389" y="158"/>
                    <a:pt x="390" y="158"/>
                  </a:cubicBezTo>
                  <a:cubicBezTo>
                    <a:pt x="391" y="159"/>
                    <a:pt x="391" y="159"/>
                    <a:pt x="391" y="159"/>
                  </a:cubicBezTo>
                  <a:cubicBezTo>
                    <a:pt x="391" y="159"/>
                    <a:pt x="391" y="160"/>
                    <a:pt x="391" y="159"/>
                  </a:cubicBezTo>
                  <a:cubicBezTo>
                    <a:pt x="390" y="159"/>
                    <a:pt x="390" y="159"/>
                    <a:pt x="390" y="159"/>
                  </a:cubicBezTo>
                  <a:cubicBezTo>
                    <a:pt x="389" y="159"/>
                    <a:pt x="388" y="160"/>
                    <a:pt x="388" y="158"/>
                  </a:cubicBezTo>
                  <a:cubicBezTo>
                    <a:pt x="388" y="159"/>
                    <a:pt x="388" y="159"/>
                    <a:pt x="388" y="159"/>
                  </a:cubicBezTo>
                  <a:cubicBezTo>
                    <a:pt x="388" y="159"/>
                    <a:pt x="387" y="160"/>
                    <a:pt x="388" y="159"/>
                  </a:cubicBezTo>
                  <a:close/>
                  <a:moveTo>
                    <a:pt x="350" y="139"/>
                  </a:moveTo>
                  <a:cubicBezTo>
                    <a:pt x="349" y="139"/>
                    <a:pt x="349" y="139"/>
                    <a:pt x="350" y="138"/>
                  </a:cubicBezTo>
                  <a:cubicBezTo>
                    <a:pt x="350" y="138"/>
                    <a:pt x="350" y="139"/>
                    <a:pt x="350" y="139"/>
                  </a:cubicBezTo>
                  <a:close/>
                  <a:moveTo>
                    <a:pt x="339" y="132"/>
                  </a:moveTo>
                  <a:cubicBezTo>
                    <a:pt x="339" y="131"/>
                    <a:pt x="341" y="129"/>
                    <a:pt x="341" y="130"/>
                  </a:cubicBezTo>
                  <a:cubicBezTo>
                    <a:pt x="342" y="129"/>
                    <a:pt x="342" y="128"/>
                    <a:pt x="342" y="128"/>
                  </a:cubicBezTo>
                  <a:cubicBezTo>
                    <a:pt x="342" y="127"/>
                    <a:pt x="344" y="129"/>
                    <a:pt x="344" y="128"/>
                  </a:cubicBezTo>
                  <a:cubicBezTo>
                    <a:pt x="345" y="127"/>
                    <a:pt x="345" y="129"/>
                    <a:pt x="346" y="129"/>
                  </a:cubicBezTo>
                  <a:cubicBezTo>
                    <a:pt x="345" y="130"/>
                    <a:pt x="345" y="129"/>
                    <a:pt x="344" y="131"/>
                  </a:cubicBezTo>
                  <a:cubicBezTo>
                    <a:pt x="344" y="130"/>
                    <a:pt x="343" y="131"/>
                    <a:pt x="343" y="132"/>
                  </a:cubicBezTo>
                  <a:cubicBezTo>
                    <a:pt x="342" y="131"/>
                    <a:pt x="342" y="131"/>
                    <a:pt x="341" y="132"/>
                  </a:cubicBezTo>
                  <a:cubicBezTo>
                    <a:pt x="341" y="133"/>
                    <a:pt x="344" y="132"/>
                    <a:pt x="344" y="134"/>
                  </a:cubicBezTo>
                  <a:cubicBezTo>
                    <a:pt x="344" y="134"/>
                    <a:pt x="344" y="134"/>
                    <a:pt x="345" y="134"/>
                  </a:cubicBezTo>
                  <a:cubicBezTo>
                    <a:pt x="347" y="135"/>
                    <a:pt x="347" y="135"/>
                    <a:pt x="347" y="135"/>
                  </a:cubicBezTo>
                  <a:cubicBezTo>
                    <a:pt x="347" y="135"/>
                    <a:pt x="348" y="135"/>
                    <a:pt x="347" y="136"/>
                  </a:cubicBezTo>
                  <a:cubicBezTo>
                    <a:pt x="346" y="136"/>
                    <a:pt x="345" y="135"/>
                    <a:pt x="343" y="136"/>
                  </a:cubicBezTo>
                  <a:cubicBezTo>
                    <a:pt x="343" y="136"/>
                    <a:pt x="343" y="135"/>
                    <a:pt x="343" y="134"/>
                  </a:cubicBezTo>
                  <a:cubicBezTo>
                    <a:pt x="343" y="134"/>
                    <a:pt x="342" y="134"/>
                    <a:pt x="342" y="135"/>
                  </a:cubicBezTo>
                  <a:cubicBezTo>
                    <a:pt x="342" y="135"/>
                    <a:pt x="342" y="133"/>
                    <a:pt x="341" y="134"/>
                  </a:cubicBezTo>
                  <a:cubicBezTo>
                    <a:pt x="341" y="134"/>
                    <a:pt x="340" y="134"/>
                    <a:pt x="340" y="133"/>
                  </a:cubicBezTo>
                  <a:cubicBezTo>
                    <a:pt x="340" y="132"/>
                    <a:pt x="339" y="134"/>
                    <a:pt x="339" y="133"/>
                  </a:cubicBezTo>
                  <a:cubicBezTo>
                    <a:pt x="339" y="133"/>
                    <a:pt x="339" y="132"/>
                    <a:pt x="339" y="132"/>
                  </a:cubicBezTo>
                  <a:close/>
                  <a:moveTo>
                    <a:pt x="232" y="87"/>
                  </a:moveTo>
                  <a:cubicBezTo>
                    <a:pt x="232" y="87"/>
                    <a:pt x="232" y="87"/>
                    <a:pt x="232" y="87"/>
                  </a:cubicBezTo>
                  <a:cubicBezTo>
                    <a:pt x="231" y="87"/>
                    <a:pt x="231" y="87"/>
                    <a:pt x="231" y="87"/>
                  </a:cubicBezTo>
                  <a:cubicBezTo>
                    <a:pt x="231" y="86"/>
                    <a:pt x="232" y="87"/>
                    <a:pt x="232" y="87"/>
                  </a:cubicBezTo>
                  <a:close/>
                  <a:moveTo>
                    <a:pt x="231" y="86"/>
                  </a:moveTo>
                  <a:cubicBezTo>
                    <a:pt x="231" y="87"/>
                    <a:pt x="230" y="86"/>
                    <a:pt x="230" y="86"/>
                  </a:cubicBezTo>
                  <a:cubicBezTo>
                    <a:pt x="227" y="85"/>
                    <a:pt x="227" y="85"/>
                    <a:pt x="227" y="85"/>
                  </a:cubicBezTo>
                  <a:cubicBezTo>
                    <a:pt x="227" y="83"/>
                    <a:pt x="228" y="85"/>
                    <a:pt x="229" y="85"/>
                  </a:cubicBezTo>
                  <a:cubicBezTo>
                    <a:pt x="230" y="85"/>
                    <a:pt x="231" y="85"/>
                    <a:pt x="231" y="86"/>
                  </a:cubicBezTo>
                  <a:close/>
                  <a:moveTo>
                    <a:pt x="221" y="82"/>
                  </a:moveTo>
                  <a:cubicBezTo>
                    <a:pt x="221" y="83"/>
                    <a:pt x="220" y="82"/>
                    <a:pt x="220" y="82"/>
                  </a:cubicBezTo>
                  <a:cubicBezTo>
                    <a:pt x="220" y="82"/>
                    <a:pt x="220" y="82"/>
                    <a:pt x="220" y="82"/>
                  </a:cubicBezTo>
                  <a:cubicBezTo>
                    <a:pt x="220" y="82"/>
                    <a:pt x="220" y="82"/>
                    <a:pt x="221" y="82"/>
                  </a:cubicBezTo>
                  <a:close/>
                  <a:moveTo>
                    <a:pt x="176" y="66"/>
                  </a:moveTo>
                  <a:cubicBezTo>
                    <a:pt x="177" y="65"/>
                    <a:pt x="177" y="66"/>
                    <a:pt x="178" y="66"/>
                  </a:cubicBezTo>
                  <a:cubicBezTo>
                    <a:pt x="178" y="67"/>
                    <a:pt x="177" y="66"/>
                    <a:pt x="176" y="66"/>
                  </a:cubicBezTo>
                  <a:close/>
                  <a:moveTo>
                    <a:pt x="365" y="146"/>
                  </a:moveTo>
                  <a:cubicBezTo>
                    <a:pt x="365" y="147"/>
                    <a:pt x="363" y="146"/>
                    <a:pt x="365" y="145"/>
                  </a:cubicBezTo>
                  <a:cubicBezTo>
                    <a:pt x="365" y="145"/>
                    <a:pt x="365" y="146"/>
                    <a:pt x="365" y="146"/>
                  </a:cubicBezTo>
                  <a:close/>
                  <a:moveTo>
                    <a:pt x="186" y="69"/>
                  </a:moveTo>
                  <a:cubicBezTo>
                    <a:pt x="186" y="69"/>
                    <a:pt x="186" y="69"/>
                    <a:pt x="186" y="68"/>
                  </a:cubicBezTo>
                  <a:cubicBezTo>
                    <a:pt x="186" y="68"/>
                    <a:pt x="186" y="69"/>
                    <a:pt x="186" y="69"/>
                  </a:cubicBezTo>
                  <a:close/>
                  <a:moveTo>
                    <a:pt x="84" y="35"/>
                  </a:moveTo>
                  <a:cubicBezTo>
                    <a:pt x="85" y="34"/>
                    <a:pt x="86" y="35"/>
                    <a:pt x="87" y="34"/>
                  </a:cubicBezTo>
                  <a:cubicBezTo>
                    <a:pt x="87" y="34"/>
                    <a:pt x="88" y="35"/>
                    <a:pt x="88" y="35"/>
                  </a:cubicBezTo>
                  <a:cubicBezTo>
                    <a:pt x="88" y="37"/>
                    <a:pt x="87" y="36"/>
                    <a:pt x="87" y="36"/>
                  </a:cubicBezTo>
                  <a:cubicBezTo>
                    <a:pt x="86" y="36"/>
                    <a:pt x="85" y="35"/>
                    <a:pt x="84" y="35"/>
                  </a:cubicBezTo>
                  <a:close/>
                  <a:moveTo>
                    <a:pt x="395" y="161"/>
                  </a:moveTo>
                  <a:cubicBezTo>
                    <a:pt x="396" y="161"/>
                    <a:pt x="395" y="162"/>
                    <a:pt x="396" y="162"/>
                  </a:cubicBezTo>
                  <a:cubicBezTo>
                    <a:pt x="396" y="163"/>
                    <a:pt x="394" y="163"/>
                    <a:pt x="395" y="161"/>
                  </a:cubicBezTo>
                  <a:close/>
                  <a:moveTo>
                    <a:pt x="373" y="150"/>
                  </a:moveTo>
                  <a:cubicBezTo>
                    <a:pt x="372" y="150"/>
                    <a:pt x="374" y="148"/>
                    <a:pt x="374" y="149"/>
                  </a:cubicBezTo>
                  <a:cubicBezTo>
                    <a:pt x="373" y="150"/>
                    <a:pt x="373" y="150"/>
                    <a:pt x="373" y="150"/>
                  </a:cubicBezTo>
                  <a:close/>
                  <a:moveTo>
                    <a:pt x="366" y="147"/>
                  </a:moveTo>
                  <a:cubicBezTo>
                    <a:pt x="366" y="146"/>
                    <a:pt x="366" y="146"/>
                    <a:pt x="367" y="145"/>
                  </a:cubicBezTo>
                  <a:cubicBezTo>
                    <a:pt x="366" y="145"/>
                    <a:pt x="366" y="145"/>
                    <a:pt x="366" y="145"/>
                  </a:cubicBezTo>
                  <a:cubicBezTo>
                    <a:pt x="366" y="144"/>
                    <a:pt x="367" y="145"/>
                    <a:pt x="367" y="145"/>
                  </a:cubicBezTo>
                  <a:cubicBezTo>
                    <a:pt x="368" y="145"/>
                    <a:pt x="368" y="145"/>
                    <a:pt x="369" y="146"/>
                  </a:cubicBezTo>
                  <a:cubicBezTo>
                    <a:pt x="369" y="146"/>
                    <a:pt x="369" y="147"/>
                    <a:pt x="368" y="147"/>
                  </a:cubicBezTo>
                  <a:cubicBezTo>
                    <a:pt x="368" y="147"/>
                    <a:pt x="367" y="146"/>
                    <a:pt x="367" y="147"/>
                  </a:cubicBezTo>
                  <a:cubicBezTo>
                    <a:pt x="367" y="147"/>
                    <a:pt x="367" y="146"/>
                    <a:pt x="366" y="147"/>
                  </a:cubicBezTo>
                  <a:close/>
                  <a:moveTo>
                    <a:pt x="362" y="144"/>
                  </a:moveTo>
                  <a:cubicBezTo>
                    <a:pt x="361" y="143"/>
                    <a:pt x="360" y="144"/>
                    <a:pt x="359" y="142"/>
                  </a:cubicBezTo>
                  <a:cubicBezTo>
                    <a:pt x="360" y="141"/>
                    <a:pt x="361" y="141"/>
                    <a:pt x="361" y="139"/>
                  </a:cubicBezTo>
                  <a:cubicBezTo>
                    <a:pt x="362" y="140"/>
                    <a:pt x="361" y="141"/>
                    <a:pt x="361" y="141"/>
                  </a:cubicBezTo>
                  <a:cubicBezTo>
                    <a:pt x="360" y="142"/>
                    <a:pt x="362" y="142"/>
                    <a:pt x="361" y="143"/>
                  </a:cubicBezTo>
                  <a:cubicBezTo>
                    <a:pt x="361" y="143"/>
                    <a:pt x="363" y="143"/>
                    <a:pt x="362" y="144"/>
                  </a:cubicBezTo>
                  <a:close/>
                  <a:moveTo>
                    <a:pt x="357" y="140"/>
                  </a:moveTo>
                  <a:cubicBezTo>
                    <a:pt x="358" y="140"/>
                    <a:pt x="359" y="141"/>
                    <a:pt x="358" y="142"/>
                  </a:cubicBezTo>
                  <a:cubicBezTo>
                    <a:pt x="358" y="142"/>
                    <a:pt x="358" y="142"/>
                    <a:pt x="357" y="141"/>
                  </a:cubicBezTo>
                  <a:cubicBezTo>
                    <a:pt x="355" y="140"/>
                    <a:pt x="355" y="140"/>
                    <a:pt x="355" y="140"/>
                  </a:cubicBezTo>
                  <a:cubicBezTo>
                    <a:pt x="355" y="140"/>
                    <a:pt x="353" y="140"/>
                    <a:pt x="353" y="139"/>
                  </a:cubicBezTo>
                  <a:cubicBezTo>
                    <a:pt x="352" y="139"/>
                    <a:pt x="352" y="138"/>
                    <a:pt x="351" y="138"/>
                  </a:cubicBezTo>
                  <a:cubicBezTo>
                    <a:pt x="351" y="138"/>
                    <a:pt x="350" y="138"/>
                    <a:pt x="350" y="137"/>
                  </a:cubicBezTo>
                  <a:cubicBezTo>
                    <a:pt x="349" y="138"/>
                    <a:pt x="349" y="137"/>
                    <a:pt x="348" y="136"/>
                  </a:cubicBezTo>
                  <a:cubicBezTo>
                    <a:pt x="349" y="136"/>
                    <a:pt x="350" y="134"/>
                    <a:pt x="350" y="134"/>
                  </a:cubicBezTo>
                  <a:cubicBezTo>
                    <a:pt x="351" y="134"/>
                    <a:pt x="351" y="134"/>
                    <a:pt x="351" y="134"/>
                  </a:cubicBezTo>
                  <a:cubicBezTo>
                    <a:pt x="351" y="131"/>
                    <a:pt x="351" y="135"/>
                    <a:pt x="352" y="133"/>
                  </a:cubicBezTo>
                  <a:cubicBezTo>
                    <a:pt x="352" y="133"/>
                    <a:pt x="352" y="134"/>
                    <a:pt x="352" y="135"/>
                  </a:cubicBezTo>
                  <a:cubicBezTo>
                    <a:pt x="351" y="135"/>
                    <a:pt x="351" y="134"/>
                    <a:pt x="351" y="134"/>
                  </a:cubicBezTo>
                  <a:cubicBezTo>
                    <a:pt x="351" y="135"/>
                    <a:pt x="351" y="135"/>
                    <a:pt x="350" y="135"/>
                  </a:cubicBezTo>
                  <a:cubicBezTo>
                    <a:pt x="351" y="135"/>
                    <a:pt x="351" y="136"/>
                    <a:pt x="352" y="136"/>
                  </a:cubicBezTo>
                  <a:cubicBezTo>
                    <a:pt x="353" y="136"/>
                    <a:pt x="352" y="138"/>
                    <a:pt x="353" y="138"/>
                  </a:cubicBezTo>
                  <a:cubicBezTo>
                    <a:pt x="353" y="138"/>
                    <a:pt x="355" y="138"/>
                    <a:pt x="354" y="139"/>
                  </a:cubicBezTo>
                  <a:cubicBezTo>
                    <a:pt x="355" y="139"/>
                    <a:pt x="356" y="138"/>
                    <a:pt x="356" y="140"/>
                  </a:cubicBezTo>
                  <a:cubicBezTo>
                    <a:pt x="357" y="138"/>
                    <a:pt x="357" y="136"/>
                    <a:pt x="358" y="137"/>
                  </a:cubicBezTo>
                  <a:cubicBezTo>
                    <a:pt x="359" y="135"/>
                    <a:pt x="359" y="138"/>
                    <a:pt x="358" y="137"/>
                  </a:cubicBezTo>
                  <a:cubicBezTo>
                    <a:pt x="357" y="137"/>
                    <a:pt x="357" y="139"/>
                    <a:pt x="357" y="140"/>
                  </a:cubicBezTo>
                  <a:close/>
                  <a:moveTo>
                    <a:pt x="338" y="132"/>
                  </a:moveTo>
                  <a:cubicBezTo>
                    <a:pt x="337" y="131"/>
                    <a:pt x="335" y="132"/>
                    <a:pt x="335" y="130"/>
                  </a:cubicBezTo>
                  <a:cubicBezTo>
                    <a:pt x="336" y="131"/>
                    <a:pt x="339" y="130"/>
                    <a:pt x="338" y="132"/>
                  </a:cubicBezTo>
                  <a:close/>
                  <a:moveTo>
                    <a:pt x="188" y="69"/>
                  </a:moveTo>
                  <a:cubicBezTo>
                    <a:pt x="188" y="69"/>
                    <a:pt x="188" y="69"/>
                    <a:pt x="188" y="69"/>
                  </a:cubicBezTo>
                  <a:cubicBezTo>
                    <a:pt x="188" y="69"/>
                    <a:pt x="188" y="69"/>
                    <a:pt x="188" y="69"/>
                  </a:cubicBezTo>
                  <a:close/>
                  <a:moveTo>
                    <a:pt x="188" y="69"/>
                  </a:moveTo>
                  <a:cubicBezTo>
                    <a:pt x="186" y="70"/>
                    <a:pt x="187" y="68"/>
                    <a:pt x="187" y="67"/>
                  </a:cubicBezTo>
                  <a:cubicBezTo>
                    <a:pt x="188" y="67"/>
                    <a:pt x="187" y="69"/>
                    <a:pt x="188" y="69"/>
                  </a:cubicBezTo>
                  <a:close/>
                  <a:moveTo>
                    <a:pt x="96" y="38"/>
                  </a:moveTo>
                  <a:cubicBezTo>
                    <a:pt x="95" y="38"/>
                    <a:pt x="95" y="38"/>
                    <a:pt x="95" y="38"/>
                  </a:cubicBezTo>
                  <a:cubicBezTo>
                    <a:pt x="95" y="38"/>
                    <a:pt x="95" y="38"/>
                    <a:pt x="96" y="38"/>
                  </a:cubicBezTo>
                  <a:close/>
                  <a:moveTo>
                    <a:pt x="89" y="36"/>
                  </a:moveTo>
                  <a:cubicBezTo>
                    <a:pt x="91" y="34"/>
                    <a:pt x="91" y="36"/>
                    <a:pt x="93" y="36"/>
                  </a:cubicBezTo>
                  <a:cubicBezTo>
                    <a:pt x="93" y="38"/>
                    <a:pt x="92" y="37"/>
                    <a:pt x="91" y="37"/>
                  </a:cubicBezTo>
                  <a:cubicBezTo>
                    <a:pt x="91" y="36"/>
                    <a:pt x="90" y="36"/>
                    <a:pt x="89" y="36"/>
                  </a:cubicBezTo>
                  <a:close/>
                  <a:moveTo>
                    <a:pt x="383" y="155"/>
                  </a:moveTo>
                  <a:cubicBezTo>
                    <a:pt x="384" y="152"/>
                    <a:pt x="385" y="155"/>
                    <a:pt x="387" y="155"/>
                  </a:cubicBezTo>
                  <a:cubicBezTo>
                    <a:pt x="386" y="156"/>
                    <a:pt x="385" y="155"/>
                    <a:pt x="385" y="156"/>
                  </a:cubicBezTo>
                  <a:cubicBezTo>
                    <a:pt x="384" y="156"/>
                    <a:pt x="384" y="155"/>
                    <a:pt x="384" y="154"/>
                  </a:cubicBezTo>
                  <a:cubicBezTo>
                    <a:pt x="384" y="155"/>
                    <a:pt x="383" y="155"/>
                    <a:pt x="383" y="155"/>
                  </a:cubicBezTo>
                  <a:close/>
                  <a:moveTo>
                    <a:pt x="369" y="147"/>
                  </a:moveTo>
                  <a:cubicBezTo>
                    <a:pt x="370" y="146"/>
                    <a:pt x="371" y="146"/>
                    <a:pt x="372" y="147"/>
                  </a:cubicBezTo>
                  <a:cubicBezTo>
                    <a:pt x="371" y="148"/>
                    <a:pt x="370" y="147"/>
                    <a:pt x="369" y="147"/>
                  </a:cubicBezTo>
                  <a:close/>
                  <a:moveTo>
                    <a:pt x="335" y="130"/>
                  </a:moveTo>
                  <a:cubicBezTo>
                    <a:pt x="334" y="130"/>
                    <a:pt x="334" y="130"/>
                    <a:pt x="334" y="130"/>
                  </a:cubicBezTo>
                  <a:cubicBezTo>
                    <a:pt x="334" y="129"/>
                    <a:pt x="334" y="130"/>
                    <a:pt x="335" y="130"/>
                  </a:cubicBezTo>
                  <a:close/>
                  <a:moveTo>
                    <a:pt x="334" y="129"/>
                  </a:moveTo>
                  <a:cubicBezTo>
                    <a:pt x="333" y="130"/>
                    <a:pt x="333" y="129"/>
                    <a:pt x="333" y="129"/>
                  </a:cubicBezTo>
                  <a:cubicBezTo>
                    <a:pt x="333" y="129"/>
                    <a:pt x="333" y="129"/>
                    <a:pt x="334" y="129"/>
                  </a:cubicBezTo>
                  <a:close/>
                  <a:moveTo>
                    <a:pt x="332" y="128"/>
                  </a:moveTo>
                  <a:cubicBezTo>
                    <a:pt x="332" y="129"/>
                    <a:pt x="332" y="129"/>
                    <a:pt x="332" y="129"/>
                  </a:cubicBezTo>
                  <a:cubicBezTo>
                    <a:pt x="332" y="128"/>
                    <a:pt x="332" y="128"/>
                    <a:pt x="332" y="128"/>
                  </a:cubicBezTo>
                  <a:close/>
                  <a:moveTo>
                    <a:pt x="338" y="125"/>
                  </a:moveTo>
                  <a:cubicBezTo>
                    <a:pt x="337" y="126"/>
                    <a:pt x="337" y="125"/>
                    <a:pt x="336" y="126"/>
                  </a:cubicBezTo>
                  <a:cubicBezTo>
                    <a:pt x="335" y="125"/>
                    <a:pt x="334" y="126"/>
                    <a:pt x="334" y="125"/>
                  </a:cubicBezTo>
                  <a:cubicBezTo>
                    <a:pt x="333" y="126"/>
                    <a:pt x="334" y="126"/>
                    <a:pt x="333" y="127"/>
                  </a:cubicBezTo>
                  <a:cubicBezTo>
                    <a:pt x="332" y="127"/>
                    <a:pt x="331" y="126"/>
                    <a:pt x="330" y="128"/>
                  </a:cubicBezTo>
                  <a:cubicBezTo>
                    <a:pt x="329" y="127"/>
                    <a:pt x="329" y="127"/>
                    <a:pt x="327" y="127"/>
                  </a:cubicBezTo>
                  <a:cubicBezTo>
                    <a:pt x="329" y="125"/>
                    <a:pt x="330" y="124"/>
                    <a:pt x="330" y="122"/>
                  </a:cubicBezTo>
                  <a:cubicBezTo>
                    <a:pt x="332" y="122"/>
                    <a:pt x="332" y="121"/>
                    <a:pt x="332" y="119"/>
                  </a:cubicBezTo>
                  <a:cubicBezTo>
                    <a:pt x="334" y="119"/>
                    <a:pt x="334" y="120"/>
                    <a:pt x="334" y="121"/>
                  </a:cubicBezTo>
                  <a:cubicBezTo>
                    <a:pt x="334" y="122"/>
                    <a:pt x="334" y="123"/>
                    <a:pt x="333" y="122"/>
                  </a:cubicBezTo>
                  <a:cubicBezTo>
                    <a:pt x="332" y="125"/>
                    <a:pt x="332" y="125"/>
                    <a:pt x="332" y="125"/>
                  </a:cubicBezTo>
                  <a:cubicBezTo>
                    <a:pt x="332" y="125"/>
                    <a:pt x="331" y="125"/>
                    <a:pt x="331" y="125"/>
                  </a:cubicBezTo>
                  <a:cubicBezTo>
                    <a:pt x="331" y="126"/>
                    <a:pt x="333" y="125"/>
                    <a:pt x="333" y="123"/>
                  </a:cubicBezTo>
                  <a:cubicBezTo>
                    <a:pt x="334" y="125"/>
                    <a:pt x="335" y="123"/>
                    <a:pt x="336" y="123"/>
                  </a:cubicBezTo>
                  <a:cubicBezTo>
                    <a:pt x="336" y="123"/>
                    <a:pt x="337" y="123"/>
                    <a:pt x="336" y="122"/>
                  </a:cubicBezTo>
                  <a:cubicBezTo>
                    <a:pt x="337" y="121"/>
                    <a:pt x="337" y="123"/>
                    <a:pt x="338" y="124"/>
                  </a:cubicBezTo>
                  <a:cubicBezTo>
                    <a:pt x="338" y="123"/>
                    <a:pt x="338" y="124"/>
                    <a:pt x="338" y="124"/>
                  </a:cubicBezTo>
                  <a:cubicBezTo>
                    <a:pt x="336" y="126"/>
                    <a:pt x="338" y="124"/>
                    <a:pt x="338" y="125"/>
                  </a:cubicBezTo>
                  <a:close/>
                  <a:moveTo>
                    <a:pt x="322" y="123"/>
                  </a:moveTo>
                  <a:cubicBezTo>
                    <a:pt x="321" y="124"/>
                    <a:pt x="321" y="123"/>
                    <a:pt x="321" y="123"/>
                  </a:cubicBezTo>
                  <a:cubicBezTo>
                    <a:pt x="320" y="123"/>
                    <a:pt x="320" y="123"/>
                    <a:pt x="320" y="123"/>
                  </a:cubicBezTo>
                  <a:cubicBezTo>
                    <a:pt x="320" y="122"/>
                    <a:pt x="320" y="123"/>
                    <a:pt x="321" y="123"/>
                  </a:cubicBezTo>
                  <a:lnTo>
                    <a:pt x="322" y="123"/>
                  </a:lnTo>
                  <a:close/>
                  <a:moveTo>
                    <a:pt x="194" y="70"/>
                  </a:moveTo>
                  <a:cubicBezTo>
                    <a:pt x="195" y="68"/>
                    <a:pt x="195" y="70"/>
                    <a:pt x="196" y="70"/>
                  </a:cubicBezTo>
                  <a:cubicBezTo>
                    <a:pt x="195" y="72"/>
                    <a:pt x="195" y="69"/>
                    <a:pt x="194" y="70"/>
                  </a:cubicBezTo>
                  <a:cubicBezTo>
                    <a:pt x="194" y="72"/>
                    <a:pt x="193" y="70"/>
                    <a:pt x="194" y="70"/>
                  </a:cubicBezTo>
                  <a:close/>
                  <a:moveTo>
                    <a:pt x="200" y="73"/>
                  </a:moveTo>
                  <a:cubicBezTo>
                    <a:pt x="200" y="71"/>
                    <a:pt x="198" y="73"/>
                    <a:pt x="200" y="70"/>
                  </a:cubicBezTo>
                  <a:cubicBezTo>
                    <a:pt x="200" y="71"/>
                    <a:pt x="201" y="70"/>
                    <a:pt x="201" y="70"/>
                  </a:cubicBezTo>
                  <a:lnTo>
                    <a:pt x="200" y="73"/>
                  </a:lnTo>
                  <a:close/>
                  <a:moveTo>
                    <a:pt x="142" y="52"/>
                  </a:moveTo>
                  <a:cubicBezTo>
                    <a:pt x="141" y="52"/>
                    <a:pt x="141" y="52"/>
                    <a:pt x="140" y="52"/>
                  </a:cubicBezTo>
                  <a:cubicBezTo>
                    <a:pt x="141" y="51"/>
                    <a:pt x="142" y="51"/>
                    <a:pt x="142" y="52"/>
                  </a:cubicBezTo>
                  <a:close/>
                  <a:moveTo>
                    <a:pt x="140" y="52"/>
                  </a:moveTo>
                  <a:cubicBezTo>
                    <a:pt x="140" y="52"/>
                    <a:pt x="140" y="51"/>
                    <a:pt x="139" y="51"/>
                  </a:cubicBezTo>
                  <a:cubicBezTo>
                    <a:pt x="140" y="49"/>
                    <a:pt x="141" y="50"/>
                    <a:pt x="140" y="52"/>
                  </a:cubicBezTo>
                  <a:close/>
                  <a:moveTo>
                    <a:pt x="99" y="37"/>
                  </a:moveTo>
                  <a:cubicBezTo>
                    <a:pt x="102" y="38"/>
                    <a:pt x="102" y="38"/>
                    <a:pt x="102" y="38"/>
                  </a:cubicBezTo>
                  <a:cubicBezTo>
                    <a:pt x="101" y="39"/>
                    <a:pt x="101" y="39"/>
                    <a:pt x="100" y="38"/>
                  </a:cubicBezTo>
                  <a:cubicBezTo>
                    <a:pt x="99" y="38"/>
                    <a:pt x="98" y="39"/>
                    <a:pt x="99" y="37"/>
                  </a:cubicBezTo>
                  <a:close/>
                  <a:moveTo>
                    <a:pt x="90" y="35"/>
                  </a:moveTo>
                  <a:cubicBezTo>
                    <a:pt x="89" y="35"/>
                    <a:pt x="89" y="35"/>
                    <a:pt x="89" y="35"/>
                  </a:cubicBezTo>
                  <a:cubicBezTo>
                    <a:pt x="89" y="34"/>
                    <a:pt x="89" y="35"/>
                    <a:pt x="90" y="35"/>
                  </a:cubicBezTo>
                  <a:close/>
                  <a:moveTo>
                    <a:pt x="313" y="118"/>
                  </a:moveTo>
                  <a:cubicBezTo>
                    <a:pt x="313" y="119"/>
                    <a:pt x="313" y="118"/>
                    <a:pt x="312" y="118"/>
                  </a:cubicBezTo>
                  <a:cubicBezTo>
                    <a:pt x="312" y="118"/>
                    <a:pt x="312" y="118"/>
                    <a:pt x="312" y="118"/>
                  </a:cubicBezTo>
                  <a:cubicBezTo>
                    <a:pt x="311" y="118"/>
                    <a:pt x="311" y="118"/>
                    <a:pt x="311" y="118"/>
                  </a:cubicBezTo>
                  <a:cubicBezTo>
                    <a:pt x="311" y="117"/>
                    <a:pt x="312" y="117"/>
                    <a:pt x="312" y="118"/>
                  </a:cubicBezTo>
                  <a:lnTo>
                    <a:pt x="313" y="118"/>
                  </a:lnTo>
                  <a:close/>
                  <a:moveTo>
                    <a:pt x="310" y="117"/>
                  </a:moveTo>
                  <a:cubicBezTo>
                    <a:pt x="310" y="117"/>
                    <a:pt x="310" y="117"/>
                    <a:pt x="310" y="117"/>
                  </a:cubicBezTo>
                  <a:cubicBezTo>
                    <a:pt x="310" y="117"/>
                    <a:pt x="310" y="117"/>
                    <a:pt x="310" y="117"/>
                  </a:cubicBezTo>
                  <a:close/>
                  <a:moveTo>
                    <a:pt x="307" y="116"/>
                  </a:moveTo>
                  <a:cubicBezTo>
                    <a:pt x="305" y="115"/>
                    <a:pt x="305" y="115"/>
                    <a:pt x="305" y="115"/>
                  </a:cubicBezTo>
                  <a:cubicBezTo>
                    <a:pt x="306" y="113"/>
                    <a:pt x="306" y="115"/>
                    <a:pt x="307" y="115"/>
                  </a:cubicBezTo>
                  <a:lnTo>
                    <a:pt x="307" y="116"/>
                  </a:lnTo>
                  <a:close/>
                  <a:moveTo>
                    <a:pt x="287" y="104"/>
                  </a:moveTo>
                  <a:cubicBezTo>
                    <a:pt x="287" y="104"/>
                    <a:pt x="288" y="103"/>
                    <a:pt x="288" y="105"/>
                  </a:cubicBezTo>
                  <a:cubicBezTo>
                    <a:pt x="288" y="105"/>
                    <a:pt x="288" y="105"/>
                    <a:pt x="288" y="107"/>
                  </a:cubicBezTo>
                  <a:cubicBezTo>
                    <a:pt x="287" y="107"/>
                    <a:pt x="285" y="106"/>
                    <a:pt x="287" y="104"/>
                  </a:cubicBezTo>
                  <a:close/>
                  <a:moveTo>
                    <a:pt x="206" y="72"/>
                  </a:moveTo>
                  <a:cubicBezTo>
                    <a:pt x="207" y="72"/>
                    <a:pt x="207" y="72"/>
                    <a:pt x="207" y="72"/>
                  </a:cubicBezTo>
                  <a:cubicBezTo>
                    <a:pt x="207" y="73"/>
                    <a:pt x="207" y="74"/>
                    <a:pt x="208" y="74"/>
                  </a:cubicBezTo>
                  <a:cubicBezTo>
                    <a:pt x="208" y="74"/>
                    <a:pt x="206" y="74"/>
                    <a:pt x="206" y="74"/>
                  </a:cubicBezTo>
                  <a:cubicBezTo>
                    <a:pt x="206" y="73"/>
                    <a:pt x="205" y="73"/>
                    <a:pt x="206" y="72"/>
                  </a:cubicBezTo>
                  <a:close/>
                  <a:moveTo>
                    <a:pt x="180" y="65"/>
                  </a:moveTo>
                  <a:cubicBezTo>
                    <a:pt x="179" y="65"/>
                    <a:pt x="180" y="64"/>
                    <a:pt x="179" y="64"/>
                  </a:cubicBezTo>
                  <a:cubicBezTo>
                    <a:pt x="180" y="62"/>
                    <a:pt x="180" y="63"/>
                    <a:pt x="181" y="62"/>
                  </a:cubicBezTo>
                  <a:cubicBezTo>
                    <a:pt x="181" y="63"/>
                    <a:pt x="180" y="63"/>
                    <a:pt x="180" y="65"/>
                  </a:cubicBezTo>
                  <a:close/>
                  <a:moveTo>
                    <a:pt x="176" y="63"/>
                  </a:moveTo>
                  <a:cubicBezTo>
                    <a:pt x="176" y="63"/>
                    <a:pt x="176" y="63"/>
                    <a:pt x="175" y="63"/>
                  </a:cubicBezTo>
                  <a:cubicBezTo>
                    <a:pt x="176" y="63"/>
                    <a:pt x="176" y="63"/>
                    <a:pt x="176" y="63"/>
                  </a:cubicBezTo>
                  <a:close/>
                  <a:moveTo>
                    <a:pt x="175" y="62"/>
                  </a:moveTo>
                  <a:cubicBezTo>
                    <a:pt x="175" y="63"/>
                    <a:pt x="174" y="63"/>
                    <a:pt x="174" y="63"/>
                  </a:cubicBezTo>
                  <a:cubicBezTo>
                    <a:pt x="174" y="62"/>
                    <a:pt x="175" y="62"/>
                    <a:pt x="175" y="62"/>
                  </a:cubicBezTo>
                  <a:close/>
                  <a:moveTo>
                    <a:pt x="173" y="62"/>
                  </a:moveTo>
                  <a:cubicBezTo>
                    <a:pt x="172" y="62"/>
                    <a:pt x="172" y="62"/>
                    <a:pt x="172" y="62"/>
                  </a:cubicBezTo>
                  <a:cubicBezTo>
                    <a:pt x="172" y="61"/>
                    <a:pt x="172" y="62"/>
                    <a:pt x="173" y="62"/>
                  </a:cubicBezTo>
                  <a:close/>
                  <a:moveTo>
                    <a:pt x="102" y="39"/>
                  </a:moveTo>
                  <a:cubicBezTo>
                    <a:pt x="102" y="38"/>
                    <a:pt x="103" y="38"/>
                    <a:pt x="104" y="38"/>
                  </a:cubicBezTo>
                  <a:cubicBezTo>
                    <a:pt x="104" y="38"/>
                    <a:pt x="105" y="39"/>
                    <a:pt x="105" y="38"/>
                  </a:cubicBezTo>
                  <a:cubicBezTo>
                    <a:pt x="105" y="38"/>
                    <a:pt x="105" y="40"/>
                    <a:pt x="106" y="39"/>
                  </a:cubicBezTo>
                  <a:cubicBezTo>
                    <a:pt x="107" y="40"/>
                    <a:pt x="105" y="40"/>
                    <a:pt x="104" y="39"/>
                  </a:cubicBezTo>
                  <a:lnTo>
                    <a:pt x="102" y="39"/>
                  </a:lnTo>
                  <a:close/>
                  <a:moveTo>
                    <a:pt x="89" y="34"/>
                  </a:moveTo>
                  <a:cubicBezTo>
                    <a:pt x="89" y="34"/>
                    <a:pt x="88" y="34"/>
                    <a:pt x="88" y="34"/>
                  </a:cubicBezTo>
                  <a:cubicBezTo>
                    <a:pt x="88" y="34"/>
                    <a:pt x="89" y="34"/>
                    <a:pt x="89" y="34"/>
                  </a:cubicBezTo>
                  <a:close/>
                  <a:moveTo>
                    <a:pt x="283" y="104"/>
                  </a:moveTo>
                  <a:cubicBezTo>
                    <a:pt x="281" y="105"/>
                    <a:pt x="283" y="103"/>
                    <a:pt x="282" y="103"/>
                  </a:cubicBezTo>
                  <a:cubicBezTo>
                    <a:pt x="283" y="101"/>
                    <a:pt x="282" y="103"/>
                    <a:pt x="283" y="102"/>
                  </a:cubicBezTo>
                  <a:cubicBezTo>
                    <a:pt x="284" y="103"/>
                    <a:pt x="283" y="103"/>
                    <a:pt x="285" y="103"/>
                  </a:cubicBezTo>
                  <a:cubicBezTo>
                    <a:pt x="284" y="104"/>
                    <a:pt x="283" y="102"/>
                    <a:pt x="283" y="104"/>
                  </a:cubicBezTo>
                  <a:close/>
                  <a:moveTo>
                    <a:pt x="279" y="103"/>
                  </a:moveTo>
                  <a:cubicBezTo>
                    <a:pt x="278" y="102"/>
                    <a:pt x="278" y="102"/>
                    <a:pt x="279" y="100"/>
                  </a:cubicBezTo>
                  <a:cubicBezTo>
                    <a:pt x="280" y="101"/>
                    <a:pt x="280" y="101"/>
                    <a:pt x="281" y="102"/>
                  </a:cubicBezTo>
                  <a:cubicBezTo>
                    <a:pt x="280" y="104"/>
                    <a:pt x="280" y="101"/>
                    <a:pt x="279" y="103"/>
                  </a:cubicBezTo>
                  <a:close/>
                  <a:moveTo>
                    <a:pt x="215" y="71"/>
                  </a:moveTo>
                  <a:cubicBezTo>
                    <a:pt x="215" y="72"/>
                    <a:pt x="213" y="74"/>
                    <a:pt x="214" y="75"/>
                  </a:cubicBezTo>
                  <a:cubicBezTo>
                    <a:pt x="214" y="76"/>
                    <a:pt x="214" y="75"/>
                    <a:pt x="213" y="76"/>
                  </a:cubicBezTo>
                  <a:cubicBezTo>
                    <a:pt x="213" y="76"/>
                    <a:pt x="213" y="76"/>
                    <a:pt x="212" y="76"/>
                  </a:cubicBezTo>
                  <a:cubicBezTo>
                    <a:pt x="212" y="76"/>
                    <a:pt x="212" y="76"/>
                    <a:pt x="212" y="76"/>
                  </a:cubicBezTo>
                  <a:cubicBezTo>
                    <a:pt x="212" y="75"/>
                    <a:pt x="211" y="76"/>
                    <a:pt x="211" y="75"/>
                  </a:cubicBezTo>
                  <a:cubicBezTo>
                    <a:pt x="211" y="75"/>
                    <a:pt x="212" y="75"/>
                    <a:pt x="212" y="75"/>
                  </a:cubicBezTo>
                  <a:cubicBezTo>
                    <a:pt x="212" y="74"/>
                    <a:pt x="212" y="74"/>
                    <a:pt x="212" y="73"/>
                  </a:cubicBezTo>
                  <a:cubicBezTo>
                    <a:pt x="213" y="74"/>
                    <a:pt x="214" y="73"/>
                    <a:pt x="214" y="73"/>
                  </a:cubicBezTo>
                  <a:cubicBezTo>
                    <a:pt x="214" y="71"/>
                    <a:pt x="213" y="72"/>
                    <a:pt x="213" y="72"/>
                  </a:cubicBezTo>
                  <a:cubicBezTo>
                    <a:pt x="213" y="71"/>
                    <a:pt x="212" y="72"/>
                    <a:pt x="212" y="71"/>
                  </a:cubicBezTo>
                  <a:cubicBezTo>
                    <a:pt x="211" y="70"/>
                    <a:pt x="211" y="70"/>
                    <a:pt x="211" y="70"/>
                  </a:cubicBezTo>
                  <a:cubicBezTo>
                    <a:pt x="212" y="69"/>
                    <a:pt x="212" y="69"/>
                    <a:pt x="213" y="68"/>
                  </a:cubicBezTo>
                  <a:cubicBezTo>
                    <a:pt x="214" y="68"/>
                    <a:pt x="214" y="69"/>
                    <a:pt x="214" y="69"/>
                  </a:cubicBezTo>
                  <a:cubicBezTo>
                    <a:pt x="214" y="69"/>
                    <a:pt x="215" y="68"/>
                    <a:pt x="215" y="69"/>
                  </a:cubicBezTo>
                  <a:cubicBezTo>
                    <a:pt x="216" y="69"/>
                    <a:pt x="216" y="68"/>
                    <a:pt x="217" y="69"/>
                  </a:cubicBezTo>
                  <a:cubicBezTo>
                    <a:pt x="216" y="71"/>
                    <a:pt x="215" y="69"/>
                    <a:pt x="215" y="70"/>
                  </a:cubicBezTo>
                  <a:cubicBezTo>
                    <a:pt x="215" y="70"/>
                    <a:pt x="215" y="71"/>
                    <a:pt x="215" y="71"/>
                  </a:cubicBezTo>
                  <a:close/>
                  <a:moveTo>
                    <a:pt x="210" y="75"/>
                  </a:moveTo>
                  <a:cubicBezTo>
                    <a:pt x="209" y="76"/>
                    <a:pt x="208" y="74"/>
                    <a:pt x="209" y="73"/>
                  </a:cubicBezTo>
                  <a:cubicBezTo>
                    <a:pt x="210" y="73"/>
                    <a:pt x="209" y="74"/>
                    <a:pt x="210" y="75"/>
                  </a:cubicBezTo>
                  <a:close/>
                  <a:moveTo>
                    <a:pt x="178" y="63"/>
                  </a:moveTo>
                  <a:cubicBezTo>
                    <a:pt x="177" y="62"/>
                    <a:pt x="180" y="62"/>
                    <a:pt x="178" y="63"/>
                  </a:cubicBezTo>
                  <a:cubicBezTo>
                    <a:pt x="178" y="63"/>
                    <a:pt x="178" y="64"/>
                    <a:pt x="178" y="63"/>
                  </a:cubicBezTo>
                  <a:close/>
                  <a:moveTo>
                    <a:pt x="150" y="54"/>
                  </a:moveTo>
                  <a:cubicBezTo>
                    <a:pt x="149" y="53"/>
                    <a:pt x="149" y="53"/>
                    <a:pt x="149" y="52"/>
                  </a:cubicBezTo>
                  <a:cubicBezTo>
                    <a:pt x="148" y="52"/>
                    <a:pt x="149" y="52"/>
                    <a:pt x="148" y="51"/>
                  </a:cubicBezTo>
                  <a:cubicBezTo>
                    <a:pt x="148" y="51"/>
                    <a:pt x="149" y="51"/>
                    <a:pt x="149" y="50"/>
                  </a:cubicBezTo>
                  <a:cubicBezTo>
                    <a:pt x="147" y="50"/>
                    <a:pt x="147" y="50"/>
                    <a:pt x="145" y="49"/>
                  </a:cubicBezTo>
                  <a:cubicBezTo>
                    <a:pt x="146" y="47"/>
                    <a:pt x="147" y="50"/>
                    <a:pt x="148" y="48"/>
                  </a:cubicBezTo>
                  <a:cubicBezTo>
                    <a:pt x="148" y="48"/>
                    <a:pt x="148" y="49"/>
                    <a:pt x="148" y="49"/>
                  </a:cubicBezTo>
                  <a:cubicBezTo>
                    <a:pt x="149" y="49"/>
                    <a:pt x="149" y="49"/>
                    <a:pt x="149" y="48"/>
                  </a:cubicBezTo>
                  <a:cubicBezTo>
                    <a:pt x="150" y="49"/>
                    <a:pt x="151" y="49"/>
                    <a:pt x="152" y="50"/>
                  </a:cubicBezTo>
                  <a:cubicBezTo>
                    <a:pt x="152" y="48"/>
                    <a:pt x="153" y="49"/>
                    <a:pt x="153" y="50"/>
                  </a:cubicBezTo>
                  <a:cubicBezTo>
                    <a:pt x="153" y="51"/>
                    <a:pt x="152" y="51"/>
                    <a:pt x="152" y="53"/>
                  </a:cubicBezTo>
                  <a:cubicBezTo>
                    <a:pt x="150" y="52"/>
                    <a:pt x="150" y="52"/>
                    <a:pt x="150" y="52"/>
                  </a:cubicBezTo>
                  <a:lnTo>
                    <a:pt x="150" y="54"/>
                  </a:lnTo>
                  <a:close/>
                  <a:moveTo>
                    <a:pt x="81" y="31"/>
                  </a:moveTo>
                  <a:cubicBezTo>
                    <a:pt x="81" y="31"/>
                    <a:pt x="81" y="31"/>
                    <a:pt x="81" y="31"/>
                  </a:cubicBezTo>
                  <a:cubicBezTo>
                    <a:pt x="81" y="31"/>
                    <a:pt x="81" y="31"/>
                    <a:pt x="81" y="31"/>
                  </a:cubicBezTo>
                  <a:close/>
                  <a:moveTo>
                    <a:pt x="359" y="139"/>
                  </a:moveTo>
                  <a:cubicBezTo>
                    <a:pt x="359" y="139"/>
                    <a:pt x="359" y="139"/>
                    <a:pt x="358" y="139"/>
                  </a:cubicBezTo>
                  <a:cubicBezTo>
                    <a:pt x="358" y="139"/>
                    <a:pt x="359" y="138"/>
                    <a:pt x="359" y="137"/>
                  </a:cubicBezTo>
                  <a:cubicBezTo>
                    <a:pt x="360" y="136"/>
                    <a:pt x="360" y="138"/>
                    <a:pt x="359" y="139"/>
                  </a:cubicBezTo>
                  <a:cubicBezTo>
                    <a:pt x="360" y="139"/>
                    <a:pt x="359" y="140"/>
                    <a:pt x="359" y="139"/>
                  </a:cubicBezTo>
                  <a:close/>
                  <a:moveTo>
                    <a:pt x="272" y="99"/>
                  </a:moveTo>
                  <a:cubicBezTo>
                    <a:pt x="272" y="98"/>
                    <a:pt x="273" y="98"/>
                    <a:pt x="273" y="98"/>
                  </a:cubicBezTo>
                  <a:cubicBezTo>
                    <a:pt x="274" y="97"/>
                    <a:pt x="274" y="96"/>
                    <a:pt x="273" y="96"/>
                  </a:cubicBezTo>
                  <a:cubicBezTo>
                    <a:pt x="273" y="95"/>
                    <a:pt x="272" y="97"/>
                    <a:pt x="272" y="98"/>
                  </a:cubicBezTo>
                  <a:cubicBezTo>
                    <a:pt x="271" y="99"/>
                    <a:pt x="271" y="98"/>
                    <a:pt x="271" y="97"/>
                  </a:cubicBezTo>
                  <a:cubicBezTo>
                    <a:pt x="271" y="97"/>
                    <a:pt x="270" y="97"/>
                    <a:pt x="270" y="97"/>
                  </a:cubicBezTo>
                  <a:cubicBezTo>
                    <a:pt x="270" y="96"/>
                    <a:pt x="269" y="97"/>
                    <a:pt x="269" y="97"/>
                  </a:cubicBezTo>
                  <a:cubicBezTo>
                    <a:pt x="269" y="97"/>
                    <a:pt x="268" y="97"/>
                    <a:pt x="269" y="96"/>
                  </a:cubicBezTo>
                  <a:cubicBezTo>
                    <a:pt x="268" y="96"/>
                    <a:pt x="266" y="96"/>
                    <a:pt x="266" y="95"/>
                  </a:cubicBezTo>
                  <a:cubicBezTo>
                    <a:pt x="265" y="96"/>
                    <a:pt x="264" y="94"/>
                    <a:pt x="263" y="94"/>
                  </a:cubicBezTo>
                  <a:cubicBezTo>
                    <a:pt x="263" y="94"/>
                    <a:pt x="263" y="94"/>
                    <a:pt x="263" y="93"/>
                  </a:cubicBezTo>
                  <a:cubicBezTo>
                    <a:pt x="262" y="93"/>
                    <a:pt x="262" y="94"/>
                    <a:pt x="262" y="94"/>
                  </a:cubicBezTo>
                  <a:cubicBezTo>
                    <a:pt x="261" y="94"/>
                    <a:pt x="261" y="93"/>
                    <a:pt x="261" y="92"/>
                  </a:cubicBezTo>
                  <a:cubicBezTo>
                    <a:pt x="260" y="92"/>
                    <a:pt x="259" y="92"/>
                    <a:pt x="259" y="91"/>
                  </a:cubicBezTo>
                  <a:cubicBezTo>
                    <a:pt x="260" y="88"/>
                    <a:pt x="261" y="93"/>
                    <a:pt x="262" y="91"/>
                  </a:cubicBezTo>
                  <a:cubicBezTo>
                    <a:pt x="263" y="92"/>
                    <a:pt x="264" y="93"/>
                    <a:pt x="264" y="93"/>
                  </a:cubicBezTo>
                  <a:cubicBezTo>
                    <a:pt x="265" y="93"/>
                    <a:pt x="265" y="92"/>
                    <a:pt x="266" y="91"/>
                  </a:cubicBezTo>
                  <a:cubicBezTo>
                    <a:pt x="267" y="92"/>
                    <a:pt x="268" y="90"/>
                    <a:pt x="268" y="92"/>
                  </a:cubicBezTo>
                  <a:cubicBezTo>
                    <a:pt x="268" y="92"/>
                    <a:pt x="269" y="90"/>
                    <a:pt x="270" y="91"/>
                  </a:cubicBezTo>
                  <a:cubicBezTo>
                    <a:pt x="269" y="93"/>
                    <a:pt x="269" y="94"/>
                    <a:pt x="268" y="95"/>
                  </a:cubicBezTo>
                  <a:cubicBezTo>
                    <a:pt x="270" y="96"/>
                    <a:pt x="271" y="96"/>
                    <a:pt x="272" y="97"/>
                  </a:cubicBezTo>
                  <a:cubicBezTo>
                    <a:pt x="273" y="95"/>
                    <a:pt x="272" y="95"/>
                    <a:pt x="271" y="95"/>
                  </a:cubicBezTo>
                  <a:cubicBezTo>
                    <a:pt x="271" y="94"/>
                    <a:pt x="272" y="94"/>
                    <a:pt x="272" y="94"/>
                  </a:cubicBezTo>
                  <a:cubicBezTo>
                    <a:pt x="272" y="94"/>
                    <a:pt x="274" y="94"/>
                    <a:pt x="274" y="95"/>
                  </a:cubicBezTo>
                  <a:cubicBezTo>
                    <a:pt x="274" y="94"/>
                    <a:pt x="274" y="94"/>
                    <a:pt x="274" y="94"/>
                  </a:cubicBezTo>
                  <a:cubicBezTo>
                    <a:pt x="275" y="92"/>
                    <a:pt x="274" y="95"/>
                    <a:pt x="275" y="93"/>
                  </a:cubicBezTo>
                  <a:cubicBezTo>
                    <a:pt x="275" y="94"/>
                    <a:pt x="275" y="94"/>
                    <a:pt x="275" y="95"/>
                  </a:cubicBezTo>
                  <a:cubicBezTo>
                    <a:pt x="276" y="95"/>
                    <a:pt x="276" y="95"/>
                    <a:pt x="277" y="96"/>
                  </a:cubicBezTo>
                  <a:cubicBezTo>
                    <a:pt x="277" y="96"/>
                    <a:pt x="276" y="97"/>
                    <a:pt x="276" y="98"/>
                  </a:cubicBezTo>
                  <a:cubicBezTo>
                    <a:pt x="276" y="99"/>
                    <a:pt x="275" y="98"/>
                    <a:pt x="275" y="99"/>
                  </a:cubicBezTo>
                  <a:cubicBezTo>
                    <a:pt x="275" y="99"/>
                    <a:pt x="275" y="99"/>
                    <a:pt x="275" y="99"/>
                  </a:cubicBezTo>
                  <a:cubicBezTo>
                    <a:pt x="275" y="100"/>
                    <a:pt x="274" y="100"/>
                    <a:pt x="274" y="100"/>
                  </a:cubicBezTo>
                  <a:cubicBezTo>
                    <a:pt x="274" y="100"/>
                    <a:pt x="273" y="100"/>
                    <a:pt x="272" y="99"/>
                  </a:cubicBezTo>
                  <a:close/>
                  <a:moveTo>
                    <a:pt x="217" y="77"/>
                  </a:moveTo>
                  <a:cubicBezTo>
                    <a:pt x="217" y="77"/>
                    <a:pt x="218" y="75"/>
                    <a:pt x="218" y="76"/>
                  </a:cubicBezTo>
                  <a:cubicBezTo>
                    <a:pt x="218" y="77"/>
                    <a:pt x="217" y="77"/>
                    <a:pt x="217" y="77"/>
                  </a:cubicBezTo>
                  <a:close/>
                  <a:moveTo>
                    <a:pt x="144" y="51"/>
                  </a:moveTo>
                  <a:cubicBezTo>
                    <a:pt x="145" y="50"/>
                    <a:pt x="145" y="51"/>
                    <a:pt x="146" y="51"/>
                  </a:cubicBezTo>
                  <a:cubicBezTo>
                    <a:pt x="145" y="51"/>
                    <a:pt x="145" y="51"/>
                    <a:pt x="144" y="51"/>
                  </a:cubicBezTo>
                  <a:close/>
                  <a:moveTo>
                    <a:pt x="121" y="43"/>
                  </a:moveTo>
                  <a:cubicBezTo>
                    <a:pt x="121" y="43"/>
                    <a:pt x="120" y="43"/>
                    <a:pt x="120" y="43"/>
                  </a:cubicBezTo>
                  <a:cubicBezTo>
                    <a:pt x="120" y="43"/>
                    <a:pt x="121" y="43"/>
                    <a:pt x="121" y="43"/>
                  </a:cubicBezTo>
                  <a:close/>
                  <a:moveTo>
                    <a:pt x="119" y="43"/>
                  </a:moveTo>
                  <a:cubicBezTo>
                    <a:pt x="118" y="43"/>
                    <a:pt x="118" y="43"/>
                    <a:pt x="118" y="43"/>
                  </a:cubicBezTo>
                  <a:cubicBezTo>
                    <a:pt x="119" y="41"/>
                    <a:pt x="120" y="43"/>
                    <a:pt x="119" y="43"/>
                  </a:cubicBezTo>
                  <a:close/>
                  <a:moveTo>
                    <a:pt x="116" y="42"/>
                  </a:moveTo>
                  <a:cubicBezTo>
                    <a:pt x="116" y="41"/>
                    <a:pt x="117" y="41"/>
                    <a:pt x="118" y="41"/>
                  </a:cubicBezTo>
                  <a:cubicBezTo>
                    <a:pt x="117" y="43"/>
                    <a:pt x="117" y="42"/>
                    <a:pt x="116" y="42"/>
                  </a:cubicBezTo>
                  <a:close/>
                  <a:moveTo>
                    <a:pt x="99" y="36"/>
                  </a:moveTo>
                  <a:cubicBezTo>
                    <a:pt x="98" y="36"/>
                    <a:pt x="98" y="36"/>
                    <a:pt x="98" y="36"/>
                  </a:cubicBezTo>
                  <a:cubicBezTo>
                    <a:pt x="99" y="35"/>
                    <a:pt x="99" y="35"/>
                    <a:pt x="99" y="36"/>
                  </a:cubicBezTo>
                  <a:close/>
                  <a:moveTo>
                    <a:pt x="84" y="31"/>
                  </a:moveTo>
                  <a:cubicBezTo>
                    <a:pt x="83" y="32"/>
                    <a:pt x="83" y="31"/>
                    <a:pt x="83" y="31"/>
                  </a:cubicBezTo>
                  <a:cubicBezTo>
                    <a:pt x="83" y="31"/>
                    <a:pt x="83" y="31"/>
                    <a:pt x="84" y="31"/>
                  </a:cubicBezTo>
                  <a:close/>
                  <a:moveTo>
                    <a:pt x="358" y="138"/>
                  </a:moveTo>
                  <a:cubicBezTo>
                    <a:pt x="358" y="138"/>
                    <a:pt x="357" y="139"/>
                    <a:pt x="357" y="138"/>
                  </a:cubicBezTo>
                  <a:cubicBezTo>
                    <a:pt x="357" y="138"/>
                    <a:pt x="358" y="138"/>
                    <a:pt x="358" y="138"/>
                  </a:cubicBezTo>
                  <a:close/>
                  <a:moveTo>
                    <a:pt x="354" y="136"/>
                  </a:moveTo>
                  <a:cubicBezTo>
                    <a:pt x="354" y="136"/>
                    <a:pt x="353" y="136"/>
                    <a:pt x="353" y="136"/>
                  </a:cubicBezTo>
                  <a:cubicBezTo>
                    <a:pt x="353" y="136"/>
                    <a:pt x="354" y="136"/>
                    <a:pt x="354" y="136"/>
                  </a:cubicBezTo>
                  <a:close/>
                  <a:moveTo>
                    <a:pt x="290" y="106"/>
                  </a:moveTo>
                  <a:cubicBezTo>
                    <a:pt x="289" y="107"/>
                    <a:pt x="289" y="105"/>
                    <a:pt x="288" y="106"/>
                  </a:cubicBezTo>
                  <a:cubicBezTo>
                    <a:pt x="289" y="104"/>
                    <a:pt x="290" y="105"/>
                    <a:pt x="290" y="106"/>
                  </a:cubicBezTo>
                  <a:close/>
                  <a:moveTo>
                    <a:pt x="285" y="104"/>
                  </a:moveTo>
                  <a:cubicBezTo>
                    <a:pt x="285" y="104"/>
                    <a:pt x="285" y="104"/>
                    <a:pt x="285" y="104"/>
                  </a:cubicBezTo>
                  <a:cubicBezTo>
                    <a:pt x="285" y="103"/>
                    <a:pt x="285" y="103"/>
                    <a:pt x="285" y="103"/>
                  </a:cubicBezTo>
                  <a:cubicBezTo>
                    <a:pt x="286" y="103"/>
                    <a:pt x="286" y="103"/>
                    <a:pt x="286" y="103"/>
                  </a:cubicBezTo>
                  <a:lnTo>
                    <a:pt x="285" y="104"/>
                  </a:lnTo>
                  <a:close/>
                  <a:moveTo>
                    <a:pt x="219" y="77"/>
                  </a:moveTo>
                  <a:cubicBezTo>
                    <a:pt x="219" y="77"/>
                    <a:pt x="219" y="76"/>
                    <a:pt x="220" y="76"/>
                  </a:cubicBezTo>
                  <a:cubicBezTo>
                    <a:pt x="220" y="76"/>
                    <a:pt x="219" y="77"/>
                    <a:pt x="219" y="77"/>
                  </a:cubicBezTo>
                  <a:close/>
                  <a:moveTo>
                    <a:pt x="191" y="67"/>
                  </a:moveTo>
                  <a:cubicBezTo>
                    <a:pt x="192" y="65"/>
                    <a:pt x="192" y="66"/>
                    <a:pt x="193" y="66"/>
                  </a:cubicBezTo>
                  <a:cubicBezTo>
                    <a:pt x="192" y="67"/>
                    <a:pt x="192" y="67"/>
                    <a:pt x="191" y="67"/>
                  </a:cubicBezTo>
                  <a:close/>
                  <a:moveTo>
                    <a:pt x="187" y="65"/>
                  </a:moveTo>
                  <a:cubicBezTo>
                    <a:pt x="187" y="65"/>
                    <a:pt x="186" y="65"/>
                    <a:pt x="186" y="65"/>
                  </a:cubicBezTo>
                  <a:cubicBezTo>
                    <a:pt x="186" y="65"/>
                    <a:pt x="187" y="65"/>
                    <a:pt x="187" y="65"/>
                  </a:cubicBezTo>
                  <a:close/>
                  <a:moveTo>
                    <a:pt x="146" y="51"/>
                  </a:moveTo>
                  <a:cubicBezTo>
                    <a:pt x="146" y="51"/>
                    <a:pt x="146" y="51"/>
                    <a:pt x="146" y="51"/>
                  </a:cubicBezTo>
                  <a:cubicBezTo>
                    <a:pt x="146" y="51"/>
                    <a:pt x="146" y="51"/>
                    <a:pt x="146" y="51"/>
                  </a:cubicBezTo>
                  <a:close/>
                  <a:moveTo>
                    <a:pt x="353" y="135"/>
                  </a:moveTo>
                  <a:cubicBezTo>
                    <a:pt x="353" y="135"/>
                    <a:pt x="352" y="135"/>
                    <a:pt x="352" y="135"/>
                  </a:cubicBezTo>
                  <a:cubicBezTo>
                    <a:pt x="352" y="135"/>
                    <a:pt x="353" y="135"/>
                    <a:pt x="353" y="135"/>
                  </a:cubicBezTo>
                  <a:close/>
                  <a:moveTo>
                    <a:pt x="259" y="92"/>
                  </a:moveTo>
                  <a:cubicBezTo>
                    <a:pt x="259" y="92"/>
                    <a:pt x="259" y="93"/>
                    <a:pt x="259" y="92"/>
                  </a:cubicBezTo>
                  <a:cubicBezTo>
                    <a:pt x="259" y="92"/>
                    <a:pt x="259" y="92"/>
                    <a:pt x="259" y="92"/>
                  </a:cubicBezTo>
                  <a:close/>
                  <a:moveTo>
                    <a:pt x="221" y="77"/>
                  </a:moveTo>
                  <a:cubicBezTo>
                    <a:pt x="221" y="78"/>
                    <a:pt x="221" y="77"/>
                    <a:pt x="221" y="77"/>
                  </a:cubicBezTo>
                  <a:cubicBezTo>
                    <a:pt x="221" y="77"/>
                    <a:pt x="221" y="77"/>
                    <a:pt x="221" y="77"/>
                  </a:cubicBezTo>
                  <a:close/>
                  <a:moveTo>
                    <a:pt x="219" y="76"/>
                  </a:moveTo>
                  <a:cubicBezTo>
                    <a:pt x="219" y="76"/>
                    <a:pt x="218" y="77"/>
                    <a:pt x="218" y="77"/>
                  </a:cubicBezTo>
                  <a:cubicBezTo>
                    <a:pt x="218" y="76"/>
                    <a:pt x="219" y="76"/>
                    <a:pt x="219" y="76"/>
                  </a:cubicBezTo>
                  <a:close/>
                  <a:moveTo>
                    <a:pt x="158" y="55"/>
                  </a:moveTo>
                  <a:cubicBezTo>
                    <a:pt x="157" y="54"/>
                    <a:pt x="157" y="54"/>
                    <a:pt x="157" y="54"/>
                  </a:cubicBezTo>
                  <a:cubicBezTo>
                    <a:pt x="157" y="53"/>
                    <a:pt x="159" y="53"/>
                    <a:pt x="158" y="55"/>
                  </a:cubicBezTo>
                  <a:close/>
                  <a:moveTo>
                    <a:pt x="81" y="29"/>
                  </a:moveTo>
                  <a:cubicBezTo>
                    <a:pt x="81" y="29"/>
                    <a:pt x="81" y="30"/>
                    <a:pt x="81" y="30"/>
                  </a:cubicBezTo>
                  <a:cubicBezTo>
                    <a:pt x="80" y="29"/>
                    <a:pt x="81" y="29"/>
                    <a:pt x="81" y="29"/>
                  </a:cubicBezTo>
                  <a:close/>
                  <a:moveTo>
                    <a:pt x="348" y="133"/>
                  </a:moveTo>
                  <a:cubicBezTo>
                    <a:pt x="349" y="131"/>
                    <a:pt x="348" y="132"/>
                    <a:pt x="348" y="132"/>
                  </a:cubicBezTo>
                  <a:cubicBezTo>
                    <a:pt x="348" y="130"/>
                    <a:pt x="349" y="130"/>
                    <a:pt x="350" y="131"/>
                  </a:cubicBezTo>
                  <a:cubicBezTo>
                    <a:pt x="349" y="132"/>
                    <a:pt x="350" y="132"/>
                    <a:pt x="350" y="132"/>
                  </a:cubicBezTo>
                  <a:cubicBezTo>
                    <a:pt x="350" y="133"/>
                    <a:pt x="349" y="133"/>
                    <a:pt x="348" y="133"/>
                  </a:cubicBezTo>
                  <a:close/>
                  <a:moveTo>
                    <a:pt x="346" y="132"/>
                  </a:moveTo>
                  <a:cubicBezTo>
                    <a:pt x="346" y="131"/>
                    <a:pt x="346" y="130"/>
                    <a:pt x="347" y="129"/>
                  </a:cubicBezTo>
                  <a:cubicBezTo>
                    <a:pt x="347" y="130"/>
                    <a:pt x="347" y="131"/>
                    <a:pt x="346" y="132"/>
                  </a:cubicBezTo>
                  <a:close/>
                  <a:moveTo>
                    <a:pt x="232" y="81"/>
                  </a:moveTo>
                  <a:cubicBezTo>
                    <a:pt x="231" y="82"/>
                    <a:pt x="230" y="80"/>
                    <a:pt x="229" y="80"/>
                  </a:cubicBezTo>
                  <a:cubicBezTo>
                    <a:pt x="229" y="79"/>
                    <a:pt x="229" y="79"/>
                    <a:pt x="228" y="79"/>
                  </a:cubicBezTo>
                  <a:cubicBezTo>
                    <a:pt x="229" y="78"/>
                    <a:pt x="229" y="79"/>
                    <a:pt x="230" y="79"/>
                  </a:cubicBezTo>
                  <a:cubicBezTo>
                    <a:pt x="230" y="79"/>
                    <a:pt x="230" y="79"/>
                    <a:pt x="231" y="78"/>
                  </a:cubicBezTo>
                  <a:cubicBezTo>
                    <a:pt x="232" y="78"/>
                    <a:pt x="232" y="79"/>
                    <a:pt x="232" y="81"/>
                  </a:cubicBezTo>
                  <a:close/>
                  <a:moveTo>
                    <a:pt x="226" y="79"/>
                  </a:moveTo>
                  <a:cubicBezTo>
                    <a:pt x="226" y="78"/>
                    <a:pt x="226" y="78"/>
                    <a:pt x="227" y="78"/>
                  </a:cubicBezTo>
                  <a:cubicBezTo>
                    <a:pt x="226" y="79"/>
                    <a:pt x="226" y="79"/>
                    <a:pt x="226" y="79"/>
                  </a:cubicBezTo>
                  <a:close/>
                  <a:moveTo>
                    <a:pt x="225" y="78"/>
                  </a:moveTo>
                  <a:cubicBezTo>
                    <a:pt x="225" y="78"/>
                    <a:pt x="224" y="78"/>
                    <a:pt x="224" y="78"/>
                  </a:cubicBezTo>
                  <a:cubicBezTo>
                    <a:pt x="223" y="78"/>
                    <a:pt x="223" y="78"/>
                    <a:pt x="223" y="78"/>
                  </a:cubicBezTo>
                  <a:cubicBezTo>
                    <a:pt x="223" y="77"/>
                    <a:pt x="224" y="77"/>
                    <a:pt x="224" y="77"/>
                  </a:cubicBezTo>
                  <a:lnTo>
                    <a:pt x="225" y="78"/>
                  </a:lnTo>
                  <a:close/>
                  <a:moveTo>
                    <a:pt x="223" y="77"/>
                  </a:moveTo>
                  <a:cubicBezTo>
                    <a:pt x="223" y="78"/>
                    <a:pt x="222" y="77"/>
                    <a:pt x="222" y="77"/>
                  </a:cubicBezTo>
                  <a:cubicBezTo>
                    <a:pt x="222" y="77"/>
                    <a:pt x="223" y="77"/>
                    <a:pt x="223" y="77"/>
                  </a:cubicBezTo>
                  <a:close/>
                  <a:moveTo>
                    <a:pt x="202" y="69"/>
                  </a:moveTo>
                  <a:cubicBezTo>
                    <a:pt x="202" y="70"/>
                    <a:pt x="202" y="70"/>
                    <a:pt x="202" y="69"/>
                  </a:cubicBezTo>
                  <a:cubicBezTo>
                    <a:pt x="202" y="69"/>
                    <a:pt x="202" y="69"/>
                    <a:pt x="202" y="69"/>
                  </a:cubicBezTo>
                  <a:close/>
                  <a:moveTo>
                    <a:pt x="160" y="55"/>
                  </a:moveTo>
                  <a:cubicBezTo>
                    <a:pt x="160" y="55"/>
                    <a:pt x="160" y="55"/>
                    <a:pt x="160" y="55"/>
                  </a:cubicBezTo>
                  <a:cubicBezTo>
                    <a:pt x="160" y="53"/>
                    <a:pt x="162" y="56"/>
                    <a:pt x="160" y="55"/>
                  </a:cubicBezTo>
                  <a:close/>
                  <a:moveTo>
                    <a:pt x="285" y="102"/>
                  </a:moveTo>
                  <a:cubicBezTo>
                    <a:pt x="285" y="102"/>
                    <a:pt x="285" y="102"/>
                    <a:pt x="284" y="102"/>
                  </a:cubicBezTo>
                  <a:cubicBezTo>
                    <a:pt x="285" y="102"/>
                    <a:pt x="285" y="102"/>
                    <a:pt x="285" y="102"/>
                  </a:cubicBezTo>
                  <a:close/>
                  <a:moveTo>
                    <a:pt x="257" y="90"/>
                  </a:moveTo>
                  <a:cubicBezTo>
                    <a:pt x="256" y="90"/>
                    <a:pt x="256" y="90"/>
                    <a:pt x="256" y="90"/>
                  </a:cubicBezTo>
                  <a:cubicBezTo>
                    <a:pt x="256" y="89"/>
                    <a:pt x="256" y="90"/>
                    <a:pt x="257" y="90"/>
                  </a:cubicBezTo>
                  <a:close/>
                  <a:moveTo>
                    <a:pt x="255" y="89"/>
                  </a:moveTo>
                  <a:cubicBezTo>
                    <a:pt x="253" y="89"/>
                    <a:pt x="255" y="87"/>
                    <a:pt x="255" y="89"/>
                  </a:cubicBezTo>
                  <a:cubicBezTo>
                    <a:pt x="255" y="89"/>
                    <a:pt x="255" y="90"/>
                    <a:pt x="255" y="89"/>
                  </a:cubicBezTo>
                  <a:close/>
                  <a:moveTo>
                    <a:pt x="238" y="82"/>
                  </a:moveTo>
                  <a:cubicBezTo>
                    <a:pt x="238" y="80"/>
                    <a:pt x="239" y="82"/>
                    <a:pt x="239" y="79"/>
                  </a:cubicBezTo>
                  <a:cubicBezTo>
                    <a:pt x="242" y="80"/>
                    <a:pt x="242" y="80"/>
                    <a:pt x="242" y="80"/>
                  </a:cubicBezTo>
                  <a:cubicBezTo>
                    <a:pt x="241" y="82"/>
                    <a:pt x="240" y="82"/>
                    <a:pt x="240" y="83"/>
                  </a:cubicBezTo>
                  <a:cubicBezTo>
                    <a:pt x="240" y="84"/>
                    <a:pt x="241" y="82"/>
                    <a:pt x="242" y="83"/>
                  </a:cubicBezTo>
                  <a:cubicBezTo>
                    <a:pt x="241" y="84"/>
                    <a:pt x="240" y="84"/>
                    <a:pt x="239" y="83"/>
                  </a:cubicBezTo>
                  <a:cubicBezTo>
                    <a:pt x="240" y="82"/>
                    <a:pt x="238" y="82"/>
                    <a:pt x="238" y="82"/>
                  </a:cubicBezTo>
                  <a:close/>
                  <a:moveTo>
                    <a:pt x="237" y="82"/>
                  </a:moveTo>
                  <a:cubicBezTo>
                    <a:pt x="236" y="83"/>
                    <a:pt x="236" y="82"/>
                    <a:pt x="235" y="82"/>
                  </a:cubicBezTo>
                  <a:cubicBezTo>
                    <a:pt x="236" y="81"/>
                    <a:pt x="237" y="80"/>
                    <a:pt x="235" y="80"/>
                  </a:cubicBezTo>
                  <a:cubicBezTo>
                    <a:pt x="236" y="79"/>
                    <a:pt x="236" y="79"/>
                    <a:pt x="236" y="79"/>
                  </a:cubicBezTo>
                  <a:cubicBezTo>
                    <a:pt x="236" y="79"/>
                    <a:pt x="236" y="80"/>
                    <a:pt x="236" y="80"/>
                  </a:cubicBezTo>
                  <a:cubicBezTo>
                    <a:pt x="236" y="80"/>
                    <a:pt x="237" y="79"/>
                    <a:pt x="237" y="78"/>
                  </a:cubicBezTo>
                  <a:cubicBezTo>
                    <a:pt x="237" y="79"/>
                    <a:pt x="237" y="80"/>
                    <a:pt x="237" y="80"/>
                  </a:cubicBezTo>
                  <a:cubicBezTo>
                    <a:pt x="237" y="81"/>
                    <a:pt x="236" y="81"/>
                    <a:pt x="237" y="82"/>
                  </a:cubicBezTo>
                  <a:close/>
                  <a:moveTo>
                    <a:pt x="201" y="69"/>
                  </a:moveTo>
                  <a:cubicBezTo>
                    <a:pt x="200" y="68"/>
                    <a:pt x="202" y="66"/>
                    <a:pt x="202" y="67"/>
                  </a:cubicBezTo>
                  <a:cubicBezTo>
                    <a:pt x="202" y="68"/>
                    <a:pt x="201" y="68"/>
                    <a:pt x="201" y="69"/>
                  </a:cubicBezTo>
                  <a:close/>
                  <a:moveTo>
                    <a:pt x="157" y="53"/>
                  </a:moveTo>
                  <a:cubicBezTo>
                    <a:pt x="157" y="53"/>
                    <a:pt x="157" y="53"/>
                    <a:pt x="156" y="53"/>
                  </a:cubicBezTo>
                  <a:cubicBezTo>
                    <a:pt x="157" y="53"/>
                    <a:pt x="157" y="53"/>
                    <a:pt x="157" y="53"/>
                  </a:cubicBezTo>
                  <a:close/>
                  <a:moveTo>
                    <a:pt x="113" y="38"/>
                  </a:moveTo>
                  <a:cubicBezTo>
                    <a:pt x="113" y="38"/>
                    <a:pt x="113" y="39"/>
                    <a:pt x="113" y="39"/>
                  </a:cubicBezTo>
                  <a:cubicBezTo>
                    <a:pt x="113" y="38"/>
                    <a:pt x="113" y="38"/>
                    <a:pt x="113" y="38"/>
                  </a:cubicBezTo>
                  <a:close/>
                  <a:moveTo>
                    <a:pt x="354" y="133"/>
                  </a:moveTo>
                  <a:cubicBezTo>
                    <a:pt x="354" y="134"/>
                    <a:pt x="353" y="134"/>
                    <a:pt x="353" y="134"/>
                  </a:cubicBezTo>
                  <a:cubicBezTo>
                    <a:pt x="353" y="133"/>
                    <a:pt x="354" y="133"/>
                    <a:pt x="354" y="133"/>
                  </a:cubicBezTo>
                  <a:close/>
                  <a:moveTo>
                    <a:pt x="308" y="112"/>
                  </a:moveTo>
                  <a:cubicBezTo>
                    <a:pt x="308" y="112"/>
                    <a:pt x="308" y="112"/>
                    <a:pt x="308" y="112"/>
                  </a:cubicBezTo>
                  <a:cubicBezTo>
                    <a:pt x="308" y="111"/>
                    <a:pt x="308" y="112"/>
                    <a:pt x="308" y="112"/>
                  </a:cubicBezTo>
                  <a:close/>
                  <a:moveTo>
                    <a:pt x="289" y="100"/>
                  </a:moveTo>
                  <a:cubicBezTo>
                    <a:pt x="288" y="102"/>
                    <a:pt x="290" y="102"/>
                    <a:pt x="290" y="103"/>
                  </a:cubicBezTo>
                  <a:cubicBezTo>
                    <a:pt x="289" y="105"/>
                    <a:pt x="288" y="102"/>
                    <a:pt x="288" y="101"/>
                  </a:cubicBezTo>
                  <a:cubicBezTo>
                    <a:pt x="287" y="101"/>
                    <a:pt x="287" y="102"/>
                    <a:pt x="287" y="101"/>
                  </a:cubicBezTo>
                  <a:cubicBezTo>
                    <a:pt x="286" y="102"/>
                    <a:pt x="286" y="102"/>
                    <a:pt x="286" y="102"/>
                  </a:cubicBezTo>
                  <a:cubicBezTo>
                    <a:pt x="286" y="101"/>
                    <a:pt x="286" y="101"/>
                    <a:pt x="287" y="101"/>
                  </a:cubicBezTo>
                  <a:cubicBezTo>
                    <a:pt x="287" y="99"/>
                    <a:pt x="288" y="100"/>
                    <a:pt x="289" y="100"/>
                  </a:cubicBezTo>
                  <a:close/>
                  <a:moveTo>
                    <a:pt x="284" y="101"/>
                  </a:moveTo>
                  <a:cubicBezTo>
                    <a:pt x="283" y="101"/>
                    <a:pt x="285" y="99"/>
                    <a:pt x="283" y="99"/>
                  </a:cubicBezTo>
                  <a:cubicBezTo>
                    <a:pt x="284" y="98"/>
                    <a:pt x="284" y="98"/>
                    <a:pt x="285" y="96"/>
                  </a:cubicBezTo>
                  <a:cubicBezTo>
                    <a:pt x="286" y="96"/>
                    <a:pt x="284" y="97"/>
                    <a:pt x="285" y="98"/>
                  </a:cubicBezTo>
                  <a:cubicBezTo>
                    <a:pt x="286" y="99"/>
                    <a:pt x="286" y="99"/>
                    <a:pt x="286" y="99"/>
                  </a:cubicBezTo>
                  <a:cubicBezTo>
                    <a:pt x="287" y="99"/>
                    <a:pt x="287" y="98"/>
                    <a:pt x="287" y="98"/>
                  </a:cubicBezTo>
                  <a:cubicBezTo>
                    <a:pt x="287" y="97"/>
                    <a:pt x="288" y="98"/>
                    <a:pt x="289" y="98"/>
                  </a:cubicBezTo>
                  <a:cubicBezTo>
                    <a:pt x="288" y="100"/>
                    <a:pt x="287" y="97"/>
                    <a:pt x="286" y="101"/>
                  </a:cubicBezTo>
                  <a:cubicBezTo>
                    <a:pt x="285" y="100"/>
                    <a:pt x="285" y="99"/>
                    <a:pt x="284" y="101"/>
                  </a:cubicBezTo>
                  <a:close/>
                  <a:moveTo>
                    <a:pt x="233" y="80"/>
                  </a:moveTo>
                  <a:cubicBezTo>
                    <a:pt x="233" y="80"/>
                    <a:pt x="232" y="81"/>
                    <a:pt x="232" y="80"/>
                  </a:cubicBezTo>
                  <a:cubicBezTo>
                    <a:pt x="232" y="79"/>
                    <a:pt x="234" y="79"/>
                    <a:pt x="233" y="80"/>
                  </a:cubicBezTo>
                  <a:close/>
                  <a:moveTo>
                    <a:pt x="218" y="74"/>
                  </a:moveTo>
                  <a:cubicBezTo>
                    <a:pt x="218" y="72"/>
                    <a:pt x="218" y="72"/>
                    <a:pt x="218" y="72"/>
                  </a:cubicBezTo>
                  <a:cubicBezTo>
                    <a:pt x="219" y="72"/>
                    <a:pt x="219" y="72"/>
                    <a:pt x="219" y="72"/>
                  </a:cubicBezTo>
                  <a:cubicBezTo>
                    <a:pt x="220" y="72"/>
                    <a:pt x="220" y="73"/>
                    <a:pt x="220" y="73"/>
                  </a:cubicBezTo>
                  <a:cubicBezTo>
                    <a:pt x="222" y="74"/>
                    <a:pt x="224" y="72"/>
                    <a:pt x="224" y="75"/>
                  </a:cubicBezTo>
                  <a:cubicBezTo>
                    <a:pt x="224" y="75"/>
                    <a:pt x="224" y="75"/>
                    <a:pt x="223" y="75"/>
                  </a:cubicBezTo>
                  <a:cubicBezTo>
                    <a:pt x="223" y="75"/>
                    <a:pt x="222" y="76"/>
                    <a:pt x="222" y="76"/>
                  </a:cubicBezTo>
                  <a:cubicBezTo>
                    <a:pt x="222" y="76"/>
                    <a:pt x="222" y="76"/>
                    <a:pt x="222" y="75"/>
                  </a:cubicBezTo>
                  <a:cubicBezTo>
                    <a:pt x="221" y="75"/>
                    <a:pt x="221" y="75"/>
                    <a:pt x="221" y="76"/>
                  </a:cubicBezTo>
                  <a:cubicBezTo>
                    <a:pt x="221" y="75"/>
                    <a:pt x="220" y="75"/>
                    <a:pt x="220" y="75"/>
                  </a:cubicBezTo>
                  <a:cubicBezTo>
                    <a:pt x="219" y="74"/>
                    <a:pt x="218" y="75"/>
                    <a:pt x="218" y="74"/>
                  </a:cubicBezTo>
                  <a:close/>
                  <a:moveTo>
                    <a:pt x="199" y="67"/>
                  </a:moveTo>
                  <a:cubicBezTo>
                    <a:pt x="199" y="67"/>
                    <a:pt x="198" y="67"/>
                    <a:pt x="198" y="67"/>
                  </a:cubicBezTo>
                  <a:cubicBezTo>
                    <a:pt x="198" y="67"/>
                    <a:pt x="199" y="67"/>
                    <a:pt x="199" y="67"/>
                  </a:cubicBezTo>
                  <a:close/>
                  <a:moveTo>
                    <a:pt x="169" y="57"/>
                  </a:moveTo>
                  <a:cubicBezTo>
                    <a:pt x="169" y="57"/>
                    <a:pt x="169" y="57"/>
                    <a:pt x="169" y="57"/>
                  </a:cubicBezTo>
                  <a:cubicBezTo>
                    <a:pt x="169" y="56"/>
                    <a:pt x="169" y="56"/>
                    <a:pt x="169" y="56"/>
                  </a:cubicBezTo>
                  <a:cubicBezTo>
                    <a:pt x="169" y="56"/>
                    <a:pt x="169" y="56"/>
                    <a:pt x="169" y="56"/>
                  </a:cubicBezTo>
                  <a:lnTo>
                    <a:pt x="169" y="57"/>
                  </a:lnTo>
                  <a:close/>
                  <a:moveTo>
                    <a:pt x="292" y="104"/>
                  </a:moveTo>
                  <a:cubicBezTo>
                    <a:pt x="292" y="101"/>
                    <a:pt x="293" y="104"/>
                    <a:pt x="294" y="103"/>
                  </a:cubicBezTo>
                  <a:cubicBezTo>
                    <a:pt x="294" y="103"/>
                    <a:pt x="294" y="103"/>
                    <a:pt x="295" y="104"/>
                  </a:cubicBezTo>
                  <a:cubicBezTo>
                    <a:pt x="296" y="100"/>
                    <a:pt x="294" y="102"/>
                    <a:pt x="293" y="102"/>
                  </a:cubicBezTo>
                  <a:cubicBezTo>
                    <a:pt x="294" y="100"/>
                    <a:pt x="294" y="100"/>
                    <a:pt x="294" y="100"/>
                  </a:cubicBezTo>
                  <a:cubicBezTo>
                    <a:pt x="295" y="100"/>
                    <a:pt x="296" y="102"/>
                    <a:pt x="296" y="100"/>
                  </a:cubicBezTo>
                  <a:cubicBezTo>
                    <a:pt x="297" y="101"/>
                    <a:pt x="296" y="102"/>
                    <a:pt x="296" y="104"/>
                  </a:cubicBezTo>
                  <a:cubicBezTo>
                    <a:pt x="296" y="103"/>
                    <a:pt x="295" y="103"/>
                    <a:pt x="295" y="104"/>
                  </a:cubicBezTo>
                  <a:cubicBezTo>
                    <a:pt x="294" y="106"/>
                    <a:pt x="298" y="104"/>
                    <a:pt x="296" y="106"/>
                  </a:cubicBezTo>
                  <a:cubicBezTo>
                    <a:pt x="296" y="105"/>
                    <a:pt x="295" y="106"/>
                    <a:pt x="295" y="106"/>
                  </a:cubicBezTo>
                  <a:cubicBezTo>
                    <a:pt x="294" y="106"/>
                    <a:pt x="294" y="105"/>
                    <a:pt x="294" y="105"/>
                  </a:cubicBezTo>
                  <a:cubicBezTo>
                    <a:pt x="294" y="103"/>
                    <a:pt x="292" y="105"/>
                    <a:pt x="292" y="104"/>
                  </a:cubicBezTo>
                  <a:close/>
                  <a:moveTo>
                    <a:pt x="291" y="103"/>
                  </a:moveTo>
                  <a:cubicBezTo>
                    <a:pt x="291" y="104"/>
                    <a:pt x="291" y="103"/>
                    <a:pt x="291" y="103"/>
                  </a:cubicBezTo>
                  <a:cubicBezTo>
                    <a:pt x="292" y="103"/>
                    <a:pt x="291" y="103"/>
                    <a:pt x="291" y="103"/>
                  </a:cubicBezTo>
                  <a:close/>
                  <a:moveTo>
                    <a:pt x="270" y="94"/>
                  </a:moveTo>
                  <a:cubicBezTo>
                    <a:pt x="270" y="95"/>
                    <a:pt x="270" y="95"/>
                    <a:pt x="270" y="95"/>
                  </a:cubicBezTo>
                  <a:cubicBezTo>
                    <a:pt x="270" y="94"/>
                    <a:pt x="270" y="94"/>
                    <a:pt x="270" y="94"/>
                  </a:cubicBezTo>
                  <a:close/>
                  <a:moveTo>
                    <a:pt x="216" y="73"/>
                  </a:moveTo>
                  <a:cubicBezTo>
                    <a:pt x="215" y="73"/>
                    <a:pt x="215" y="73"/>
                    <a:pt x="215" y="72"/>
                  </a:cubicBezTo>
                  <a:cubicBezTo>
                    <a:pt x="216" y="72"/>
                    <a:pt x="215" y="73"/>
                    <a:pt x="216" y="73"/>
                  </a:cubicBezTo>
                  <a:close/>
                  <a:moveTo>
                    <a:pt x="210" y="71"/>
                  </a:moveTo>
                  <a:cubicBezTo>
                    <a:pt x="209" y="71"/>
                    <a:pt x="209" y="69"/>
                    <a:pt x="208" y="70"/>
                  </a:cubicBezTo>
                  <a:cubicBezTo>
                    <a:pt x="208" y="70"/>
                    <a:pt x="208" y="69"/>
                    <a:pt x="208" y="68"/>
                  </a:cubicBezTo>
                  <a:cubicBezTo>
                    <a:pt x="209" y="68"/>
                    <a:pt x="210" y="68"/>
                    <a:pt x="209" y="70"/>
                  </a:cubicBezTo>
                  <a:cubicBezTo>
                    <a:pt x="210" y="70"/>
                    <a:pt x="210" y="68"/>
                    <a:pt x="211" y="69"/>
                  </a:cubicBezTo>
                  <a:cubicBezTo>
                    <a:pt x="211" y="70"/>
                    <a:pt x="211" y="70"/>
                    <a:pt x="210" y="71"/>
                  </a:cubicBezTo>
                  <a:close/>
                  <a:moveTo>
                    <a:pt x="203" y="67"/>
                  </a:moveTo>
                  <a:cubicBezTo>
                    <a:pt x="204" y="68"/>
                    <a:pt x="205" y="67"/>
                    <a:pt x="205" y="68"/>
                  </a:cubicBezTo>
                  <a:cubicBezTo>
                    <a:pt x="205" y="69"/>
                    <a:pt x="204" y="68"/>
                    <a:pt x="204" y="69"/>
                  </a:cubicBezTo>
                  <a:cubicBezTo>
                    <a:pt x="204" y="68"/>
                    <a:pt x="202" y="69"/>
                    <a:pt x="203" y="67"/>
                  </a:cubicBezTo>
                  <a:close/>
                  <a:moveTo>
                    <a:pt x="171" y="57"/>
                  </a:moveTo>
                  <a:cubicBezTo>
                    <a:pt x="171" y="55"/>
                    <a:pt x="174" y="57"/>
                    <a:pt x="172" y="55"/>
                  </a:cubicBezTo>
                  <a:cubicBezTo>
                    <a:pt x="173" y="54"/>
                    <a:pt x="173" y="55"/>
                    <a:pt x="174" y="55"/>
                  </a:cubicBezTo>
                  <a:cubicBezTo>
                    <a:pt x="173" y="59"/>
                    <a:pt x="172" y="56"/>
                    <a:pt x="171" y="57"/>
                  </a:cubicBezTo>
                  <a:close/>
                  <a:moveTo>
                    <a:pt x="169" y="56"/>
                  </a:moveTo>
                  <a:cubicBezTo>
                    <a:pt x="167" y="56"/>
                    <a:pt x="167" y="56"/>
                    <a:pt x="167" y="56"/>
                  </a:cubicBezTo>
                  <a:cubicBezTo>
                    <a:pt x="168" y="55"/>
                    <a:pt x="168" y="55"/>
                    <a:pt x="168" y="55"/>
                  </a:cubicBezTo>
                  <a:cubicBezTo>
                    <a:pt x="168" y="54"/>
                    <a:pt x="169" y="54"/>
                    <a:pt x="169" y="54"/>
                  </a:cubicBezTo>
                  <a:cubicBezTo>
                    <a:pt x="169" y="54"/>
                    <a:pt x="169" y="55"/>
                    <a:pt x="169" y="56"/>
                  </a:cubicBezTo>
                  <a:close/>
                  <a:moveTo>
                    <a:pt x="141" y="47"/>
                  </a:moveTo>
                  <a:cubicBezTo>
                    <a:pt x="141" y="45"/>
                    <a:pt x="140" y="47"/>
                    <a:pt x="139" y="46"/>
                  </a:cubicBezTo>
                  <a:cubicBezTo>
                    <a:pt x="140" y="45"/>
                    <a:pt x="142" y="45"/>
                    <a:pt x="141" y="47"/>
                  </a:cubicBezTo>
                  <a:close/>
                  <a:moveTo>
                    <a:pt x="141" y="43"/>
                  </a:moveTo>
                  <a:cubicBezTo>
                    <a:pt x="141" y="42"/>
                    <a:pt x="141" y="42"/>
                    <a:pt x="142" y="42"/>
                  </a:cubicBezTo>
                  <a:cubicBezTo>
                    <a:pt x="141" y="41"/>
                    <a:pt x="139" y="42"/>
                    <a:pt x="138" y="41"/>
                  </a:cubicBezTo>
                  <a:cubicBezTo>
                    <a:pt x="138" y="41"/>
                    <a:pt x="137" y="41"/>
                    <a:pt x="137" y="41"/>
                  </a:cubicBezTo>
                  <a:cubicBezTo>
                    <a:pt x="137" y="41"/>
                    <a:pt x="137" y="42"/>
                    <a:pt x="137" y="42"/>
                  </a:cubicBezTo>
                  <a:cubicBezTo>
                    <a:pt x="135" y="42"/>
                    <a:pt x="134" y="40"/>
                    <a:pt x="134" y="38"/>
                  </a:cubicBezTo>
                  <a:cubicBezTo>
                    <a:pt x="133" y="39"/>
                    <a:pt x="131" y="37"/>
                    <a:pt x="130" y="38"/>
                  </a:cubicBezTo>
                  <a:cubicBezTo>
                    <a:pt x="128" y="36"/>
                    <a:pt x="127" y="36"/>
                    <a:pt x="126" y="35"/>
                  </a:cubicBezTo>
                  <a:cubicBezTo>
                    <a:pt x="126" y="35"/>
                    <a:pt x="125" y="35"/>
                    <a:pt x="126" y="34"/>
                  </a:cubicBezTo>
                  <a:cubicBezTo>
                    <a:pt x="125" y="34"/>
                    <a:pt x="125" y="35"/>
                    <a:pt x="125" y="35"/>
                  </a:cubicBezTo>
                  <a:cubicBezTo>
                    <a:pt x="123" y="34"/>
                    <a:pt x="122" y="35"/>
                    <a:pt x="121" y="34"/>
                  </a:cubicBezTo>
                  <a:cubicBezTo>
                    <a:pt x="119" y="34"/>
                    <a:pt x="117" y="31"/>
                    <a:pt x="116" y="36"/>
                  </a:cubicBezTo>
                  <a:cubicBezTo>
                    <a:pt x="115" y="35"/>
                    <a:pt x="115" y="34"/>
                    <a:pt x="116" y="33"/>
                  </a:cubicBezTo>
                  <a:cubicBezTo>
                    <a:pt x="114" y="33"/>
                    <a:pt x="114" y="31"/>
                    <a:pt x="113" y="31"/>
                  </a:cubicBezTo>
                  <a:cubicBezTo>
                    <a:pt x="113" y="32"/>
                    <a:pt x="112" y="32"/>
                    <a:pt x="112" y="32"/>
                  </a:cubicBezTo>
                  <a:cubicBezTo>
                    <a:pt x="112" y="32"/>
                    <a:pt x="113" y="32"/>
                    <a:pt x="112" y="33"/>
                  </a:cubicBezTo>
                  <a:cubicBezTo>
                    <a:pt x="112" y="34"/>
                    <a:pt x="112" y="34"/>
                    <a:pt x="111" y="35"/>
                  </a:cubicBezTo>
                  <a:cubicBezTo>
                    <a:pt x="111" y="37"/>
                    <a:pt x="113" y="35"/>
                    <a:pt x="112" y="37"/>
                  </a:cubicBezTo>
                  <a:cubicBezTo>
                    <a:pt x="111" y="36"/>
                    <a:pt x="110" y="36"/>
                    <a:pt x="109" y="35"/>
                  </a:cubicBezTo>
                  <a:cubicBezTo>
                    <a:pt x="110" y="33"/>
                    <a:pt x="110" y="33"/>
                    <a:pt x="110" y="33"/>
                  </a:cubicBezTo>
                  <a:cubicBezTo>
                    <a:pt x="109" y="33"/>
                    <a:pt x="109" y="32"/>
                    <a:pt x="107" y="32"/>
                  </a:cubicBezTo>
                  <a:cubicBezTo>
                    <a:pt x="107" y="31"/>
                    <a:pt x="106" y="30"/>
                    <a:pt x="106" y="29"/>
                  </a:cubicBezTo>
                  <a:cubicBezTo>
                    <a:pt x="104" y="30"/>
                    <a:pt x="101" y="29"/>
                    <a:pt x="100" y="28"/>
                  </a:cubicBezTo>
                  <a:cubicBezTo>
                    <a:pt x="99" y="28"/>
                    <a:pt x="100" y="30"/>
                    <a:pt x="99" y="30"/>
                  </a:cubicBezTo>
                  <a:cubicBezTo>
                    <a:pt x="98" y="31"/>
                    <a:pt x="99" y="28"/>
                    <a:pt x="98" y="29"/>
                  </a:cubicBezTo>
                  <a:cubicBezTo>
                    <a:pt x="99" y="28"/>
                    <a:pt x="99" y="27"/>
                    <a:pt x="100" y="25"/>
                  </a:cubicBezTo>
                  <a:cubicBezTo>
                    <a:pt x="100" y="25"/>
                    <a:pt x="100" y="27"/>
                    <a:pt x="100" y="27"/>
                  </a:cubicBezTo>
                  <a:cubicBezTo>
                    <a:pt x="101" y="27"/>
                    <a:pt x="101" y="27"/>
                    <a:pt x="101" y="27"/>
                  </a:cubicBezTo>
                  <a:cubicBezTo>
                    <a:pt x="102" y="28"/>
                    <a:pt x="102" y="28"/>
                    <a:pt x="103" y="27"/>
                  </a:cubicBezTo>
                  <a:cubicBezTo>
                    <a:pt x="106" y="28"/>
                    <a:pt x="106" y="28"/>
                    <a:pt x="106" y="28"/>
                  </a:cubicBezTo>
                  <a:cubicBezTo>
                    <a:pt x="108" y="28"/>
                    <a:pt x="109" y="29"/>
                    <a:pt x="111" y="29"/>
                  </a:cubicBezTo>
                  <a:cubicBezTo>
                    <a:pt x="112" y="30"/>
                    <a:pt x="113" y="29"/>
                    <a:pt x="115" y="30"/>
                  </a:cubicBezTo>
                  <a:cubicBezTo>
                    <a:pt x="116" y="30"/>
                    <a:pt x="115" y="30"/>
                    <a:pt x="115" y="31"/>
                  </a:cubicBezTo>
                  <a:cubicBezTo>
                    <a:pt x="116" y="32"/>
                    <a:pt x="116" y="30"/>
                    <a:pt x="116" y="30"/>
                  </a:cubicBezTo>
                  <a:cubicBezTo>
                    <a:pt x="117" y="30"/>
                    <a:pt x="118" y="29"/>
                    <a:pt x="118" y="30"/>
                  </a:cubicBezTo>
                  <a:cubicBezTo>
                    <a:pt x="119" y="30"/>
                    <a:pt x="119" y="30"/>
                    <a:pt x="119" y="31"/>
                  </a:cubicBezTo>
                  <a:cubicBezTo>
                    <a:pt x="120" y="31"/>
                    <a:pt x="120" y="31"/>
                    <a:pt x="121" y="30"/>
                  </a:cubicBezTo>
                  <a:cubicBezTo>
                    <a:pt x="123" y="31"/>
                    <a:pt x="124" y="30"/>
                    <a:pt x="125" y="32"/>
                  </a:cubicBezTo>
                  <a:cubicBezTo>
                    <a:pt x="126" y="31"/>
                    <a:pt x="126" y="32"/>
                    <a:pt x="127" y="32"/>
                  </a:cubicBezTo>
                  <a:cubicBezTo>
                    <a:pt x="129" y="32"/>
                    <a:pt x="129" y="32"/>
                    <a:pt x="129" y="32"/>
                  </a:cubicBezTo>
                  <a:cubicBezTo>
                    <a:pt x="130" y="32"/>
                    <a:pt x="130" y="33"/>
                    <a:pt x="131" y="32"/>
                  </a:cubicBezTo>
                  <a:cubicBezTo>
                    <a:pt x="131" y="33"/>
                    <a:pt x="132" y="33"/>
                    <a:pt x="133" y="34"/>
                  </a:cubicBezTo>
                  <a:cubicBezTo>
                    <a:pt x="135" y="34"/>
                    <a:pt x="135" y="34"/>
                    <a:pt x="135" y="34"/>
                  </a:cubicBezTo>
                  <a:cubicBezTo>
                    <a:pt x="135" y="35"/>
                    <a:pt x="137" y="34"/>
                    <a:pt x="136" y="35"/>
                  </a:cubicBezTo>
                  <a:cubicBezTo>
                    <a:pt x="137" y="34"/>
                    <a:pt x="139" y="36"/>
                    <a:pt x="140" y="36"/>
                  </a:cubicBezTo>
                  <a:cubicBezTo>
                    <a:pt x="140" y="37"/>
                    <a:pt x="141" y="37"/>
                    <a:pt x="141" y="37"/>
                  </a:cubicBezTo>
                  <a:cubicBezTo>
                    <a:pt x="141" y="38"/>
                    <a:pt x="140" y="37"/>
                    <a:pt x="139" y="37"/>
                  </a:cubicBezTo>
                  <a:cubicBezTo>
                    <a:pt x="139" y="38"/>
                    <a:pt x="141" y="38"/>
                    <a:pt x="142" y="38"/>
                  </a:cubicBezTo>
                  <a:cubicBezTo>
                    <a:pt x="142" y="38"/>
                    <a:pt x="142" y="38"/>
                    <a:pt x="142" y="37"/>
                  </a:cubicBezTo>
                  <a:cubicBezTo>
                    <a:pt x="143" y="38"/>
                    <a:pt x="145" y="37"/>
                    <a:pt x="146" y="38"/>
                  </a:cubicBezTo>
                  <a:cubicBezTo>
                    <a:pt x="150" y="39"/>
                    <a:pt x="153" y="41"/>
                    <a:pt x="156" y="41"/>
                  </a:cubicBezTo>
                  <a:cubicBezTo>
                    <a:pt x="157" y="42"/>
                    <a:pt x="159" y="41"/>
                    <a:pt x="158" y="43"/>
                  </a:cubicBezTo>
                  <a:cubicBezTo>
                    <a:pt x="160" y="42"/>
                    <a:pt x="162" y="44"/>
                    <a:pt x="163" y="44"/>
                  </a:cubicBezTo>
                  <a:cubicBezTo>
                    <a:pt x="164" y="44"/>
                    <a:pt x="164" y="44"/>
                    <a:pt x="164" y="44"/>
                  </a:cubicBezTo>
                  <a:cubicBezTo>
                    <a:pt x="165" y="45"/>
                    <a:pt x="166" y="44"/>
                    <a:pt x="166" y="45"/>
                  </a:cubicBezTo>
                  <a:cubicBezTo>
                    <a:pt x="167" y="45"/>
                    <a:pt x="168" y="45"/>
                    <a:pt x="170" y="46"/>
                  </a:cubicBezTo>
                  <a:cubicBezTo>
                    <a:pt x="170" y="46"/>
                    <a:pt x="172" y="45"/>
                    <a:pt x="171" y="47"/>
                  </a:cubicBezTo>
                  <a:cubicBezTo>
                    <a:pt x="169" y="46"/>
                    <a:pt x="165" y="46"/>
                    <a:pt x="163" y="45"/>
                  </a:cubicBezTo>
                  <a:cubicBezTo>
                    <a:pt x="162" y="45"/>
                    <a:pt x="162" y="45"/>
                    <a:pt x="161" y="45"/>
                  </a:cubicBezTo>
                  <a:cubicBezTo>
                    <a:pt x="161" y="44"/>
                    <a:pt x="160" y="45"/>
                    <a:pt x="159" y="44"/>
                  </a:cubicBezTo>
                  <a:cubicBezTo>
                    <a:pt x="159" y="44"/>
                    <a:pt x="158" y="44"/>
                    <a:pt x="158" y="44"/>
                  </a:cubicBezTo>
                  <a:cubicBezTo>
                    <a:pt x="156" y="44"/>
                    <a:pt x="156" y="44"/>
                    <a:pt x="156" y="44"/>
                  </a:cubicBezTo>
                  <a:cubicBezTo>
                    <a:pt x="155" y="44"/>
                    <a:pt x="155" y="44"/>
                    <a:pt x="154" y="45"/>
                  </a:cubicBezTo>
                  <a:cubicBezTo>
                    <a:pt x="153" y="45"/>
                    <a:pt x="153" y="44"/>
                    <a:pt x="152" y="44"/>
                  </a:cubicBezTo>
                  <a:cubicBezTo>
                    <a:pt x="152" y="43"/>
                    <a:pt x="152" y="44"/>
                    <a:pt x="152" y="43"/>
                  </a:cubicBezTo>
                  <a:cubicBezTo>
                    <a:pt x="152" y="43"/>
                    <a:pt x="151" y="44"/>
                    <a:pt x="151" y="44"/>
                  </a:cubicBezTo>
                  <a:cubicBezTo>
                    <a:pt x="151" y="44"/>
                    <a:pt x="151" y="44"/>
                    <a:pt x="151" y="45"/>
                  </a:cubicBezTo>
                  <a:cubicBezTo>
                    <a:pt x="150" y="46"/>
                    <a:pt x="151" y="43"/>
                    <a:pt x="150" y="43"/>
                  </a:cubicBezTo>
                  <a:cubicBezTo>
                    <a:pt x="149" y="43"/>
                    <a:pt x="149" y="44"/>
                    <a:pt x="148" y="43"/>
                  </a:cubicBezTo>
                  <a:cubicBezTo>
                    <a:pt x="147" y="43"/>
                    <a:pt x="146" y="42"/>
                    <a:pt x="145" y="43"/>
                  </a:cubicBezTo>
                  <a:cubicBezTo>
                    <a:pt x="144" y="43"/>
                    <a:pt x="144" y="43"/>
                    <a:pt x="144" y="42"/>
                  </a:cubicBezTo>
                  <a:cubicBezTo>
                    <a:pt x="144" y="42"/>
                    <a:pt x="143" y="43"/>
                    <a:pt x="143" y="43"/>
                  </a:cubicBezTo>
                  <a:cubicBezTo>
                    <a:pt x="142" y="43"/>
                    <a:pt x="142" y="43"/>
                    <a:pt x="142" y="43"/>
                  </a:cubicBezTo>
                  <a:cubicBezTo>
                    <a:pt x="142" y="44"/>
                    <a:pt x="141" y="42"/>
                    <a:pt x="141" y="43"/>
                  </a:cubicBezTo>
                  <a:close/>
                  <a:moveTo>
                    <a:pt x="343" y="127"/>
                  </a:moveTo>
                  <a:cubicBezTo>
                    <a:pt x="343" y="128"/>
                    <a:pt x="342" y="127"/>
                    <a:pt x="343" y="126"/>
                  </a:cubicBezTo>
                  <a:cubicBezTo>
                    <a:pt x="343" y="126"/>
                    <a:pt x="343" y="126"/>
                    <a:pt x="343" y="126"/>
                  </a:cubicBezTo>
                  <a:cubicBezTo>
                    <a:pt x="343" y="127"/>
                    <a:pt x="343" y="127"/>
                    <a:pt x="343" y="127"/>
                  </a:cubicBezTo>
                  <a:close/>
                  <a:moveTo>
                    <a:pt x="282" y="99"/>
                  </a:moveTo>
                  <a:cubicBezTo>
                    <a:pt x="281" y="99"/>
                    <a:pt x="281" y="99"/>
                    <a:pt x="281" y="99"/>
                  </a:cubicBezTo>
                  <a:cubicBezTo>
                    <a:pt x="281" y="97"/>
                    <a:pt x="282" y="98"/>
                    <a:pt x="282" y="97"/>
                  </a:cubicBezTo>
                  <a:cubicBezTo>
                    <a:pt x="283" y="97"/>
                    <a:pt x="283" y="98"/>
                    <a:pt x="282" y="99"/>
                  </a:cubicBezTo>
                  <a:close/>
                  <a:moveTo>
                    <a:pt x="227" y="77"/>
                  </a:moveTo>
                  <a:cubicBezTo>
                    <a:pt x="227" y="76"/>
                    <a:pt x="227" y="76"/>
                    <a:pt x="227" y="75"/>
                  </a:cubicBezTo>
                  <a:cubicBezTo>
                    <a:pt x="230" y="76"/>
                    <a:pt x="230" y="76"/>
                    <a:pt x="230" y="76"/>
                  </a:cubicBezTo>
                  <a:cubicBezTo>
                    <a:pt x="229" y="76"/>
                    <a:pt x="228" y="77"/>
                    <a:pt x="227" y="77"/>
                  </a:cubicBezTo>
                  <a:close/>
                  <a:moveTo>
                    <a:pt x="225" y="76"/>
                  </a:moveTo>
                  <a:cubicBezTo>
                    <a:pt x="225" y="76"/>
                    <a:pt x="225" y="76"/>
                    <a:pt x="225" y="75"/>
                  </a:cubicBezTo>
                  <a:cubicBezTo>
                    <a:pt x="225" y="75"/>
                    <a:pt x="225" y="75"/>
                    <a:pt x="226" y="75"/>
                  </a:cubicBezTo>
                  <a:cubicBezTo>
                    <a:pt x="226" y="75"/>
                    <a:pt x="225" y="76"/>
                    <a:pt x="225" y="76"/>
                  </a:cubicBezTo>
                  <a:close/>
                  <a:moveTo>
                    <a:pt x="166" y="55"/>
                  </a:moveTo>
                  <a:cubicBezTo>
                    <a:pt x="166" y="54"/>
                    <a:pt x="167" y="54"/>
                    <a:pt x="167" y="54"/>
                  </a:cubicBezTo>
                  <a:cubicBezTo>
                    <a:pt x="167" y="56"/>
                    <a:pt x="167" y="55"/>
                    <a:pt x="166" y="55"/>
                  </a:cubicBezTo>
                  <a:close/>
                  <a:moveTo>
                    <a:pt x="154" y="50"/>
                  </a:moveTo>
                  <a:cubicBezTo>
                    <a:pt x="156" y="48"/>
                    <a:pt x="156" y="52"/>
                    <a:pt x="154" y="50"/>
                  </a:cubicBezTo>
                  <a:close/>
                  <a:moveTo>
                    <a:pt x="98" y="32"/>
                  </a:moveTo>
                  <a:cubicBezTo>
                    <a:pt x="97" y="32"/>
                    <a:pt x="97" y="32"/>
                    <a:pt x="97" y="32"/>
                  </a:cubicBezTo>
                  <a:cubicBezTo>
                    <a:pt x="98" y="32"/>
                    <a:pt x="98" y="31"/>
                    <a:pt x="98" y="31"/>
                  </a:cubicBezTo>
                  <a:cubicBezTo>
                    <a:pt x="98" y="31"/>
                    <a:pt x="98" y="31"/>
                    <a:pt x="98" y="31"/>
                  </a:cubicBezTo>
                  <a:cubicBezTo>
                    <a:pt x="98" y="31"/>
                    <a:pt x="98" y="32"/>
                    <a:pt x="98" y="32"/>
                  </a:cubicBezTo>
                  <a:close/>
                  <a:moveTo>
                    <a:pt x="90" y="29"/>
                  </a:moveTo>
                  <a:cubicBezTo>
                    <a:pt x="91" y="28"/>
                    <a:pt x="90" y="27"/>
                    <a:pt x="91" y="26"/>
                  </a:cubicBezTo>
                  <a:cubicBezTo>
                    <a:pt x="90" y="25"/>
                    <a:pt x="89" y="27"/>
                    <a:pt x="89" y="27"/>
                  </a:cubicBezTo>
                  <a:cubicBezTo>
                    <a:pt x="88" y="26"/>
                    <a:pt x="86" y="26"/>
                    <a:pt x="87" y="24"/>
                  </a:cubicBezTo>
                  <a:cubicBezTo>
                    <a:pt x="88" y="24"/>
                    <a:pt x="88" y="24"/>
                    <a:pt x="88" y="26"/>
                  </a:cubicBezTo>
                  <a:cubicBezTo>
                    <a:pt x="89" y="26"/>
                    <a:pt x="89" y="25"/>
                    <a:pt x="89" y="25"/>
                  </a:cubicBezTo>
                  <a:cubicBezTo>
                    <a:pt x="89" y="25"/>
                    <a:pt x="90" y="25"/>
                    <a:pt x="90" y="24"/>
                  </a:cubicBezTo>
                  <a:cubicBezTo>
                    <a:pt x="93" y="25"/>
                    <a:pt x="93" y="25"/>
                    <a:pt x="93" y="25"/>
                  </a:cubicBezTo>
                  <a:cubicBezTo>
                    <a:pt x="92" y="28"/>
                    <a:pt x="92" y="27"/>
                    <a:pt x="91" y="28"/>
                  </a:cubicBezTo>
                  <a:cubicBezTo>
                    <a:pt x="91" y="29"/>
                    <a:pt x="92" y="28"/>
                    <a:pt x="93" y="30"/>
                  </a:cubicBezTo>
                  <a:cubicBezTo>
                    <a:pt x="93" y="31"/>
                    <a:pt x="94" y="29"/>
                    <a:pt x="94" y="30"/>
                  </a:cubicBezTo>
                  <a:cubicBezTo>
                    <a:pt x="95" y="31"/>
                    <a:pt x="95" y="28"/>
                    <a:pt x="96" y="28"/>
                  </a:cubicBezTo>
                  <a:cubicBezTo>
                    <a:pt x="96" y="28"/>
                    <a:pt x="96" y="31"/>
                    <a:pt x="95" y="31"/>
                  </a:cubicBezTo>
                  <a:cubicBezTo>
                    <a:pt x="94" y="31"/>
                    <a:pt x="91" y="30"/>
                    <a:pt x="90" y="29"/>
                  </a:cubicBezTo>
                  <a:close/>
                  <a:moveTo>
                    <a:pt x="421" y="169"/>
                  </a:moveTo>
                  <a:cubicBezTo>
                    <a:pt x="420" y="169"/>
                    <a:pt x="420" y="169"/>
                    <a:pt x="420" y="169"/>
                  </a:cubicBezTo>
                  <a:cubicBezTo>
                    <a:pt x="421" y="168"/>
                    <a:pt x="419" y="168"/>
                    <a:pt x="420" y="167"/>
                  </a:cubicBezTo>
                  <a:cubicBezTo>
                    <a:pt x="419" y="167"/>
                    <a:pt x="419" y="166"/>
                    <a:pt x="419" y="165"/>
                  </a:cubicBezTo>
                  <a:cubicBezTo>
                    <a:pt x="418" y="165"/>
                    <a:pt x="418" y="165"/>
                    <a:pt x="419" y="164"/>
                  </a:cubicBezTo>
                  <a:cubicBezTo>
                    <a:pt x="420" y="165"/>
                    <a:pt x="421" y="165"/>
                    <a:pt x="422" y="166"/>
                  </a:cubicBezTo>
                  <a:cubicBezTo>
                    <a:pt x="422" y="167"/>
                    <a:pt x="422" y="167"/>
                    <a:pt x="422" y="167"/>
                  </a:cubicBezTo>
                  <a:cubicBezTo>
                    <a:pt x="423" y="168"/>
                    <a:pt x="423" y="168"/>
                    <a:pt x="423" y="168"/>
                  </a:cubicBezTo>
                  <a:cubicBezTo>
                    <a:pt x="423" y="168"/>
                    <a:pt x="423" y="169"/>
                    <a:pt x="423" y="169"/>
                  </a:cubicBezTo>
                  <a:cubicBezTo>
                    <a:pt x="421" y="170"/>
                    <a:pt x="422" y="168"/>
                    <a:pt x="421" y="168"/>
                  </a:cubicBezTo>
                  <a:cubicBezTo>
                    <a:pt x="421" y="168"/>
                    <a:pt x="421" y="168"/>
                    <a:pt x="421" y="169"/>
                  </a:cubicBezTo>
                  <a:close/>
                  <a:moveTo>
                    <a:pt x="331" y="121"/>
                  </a:moveTo>
                  <a:cubicBezTo>
                    <a:pt x="330" y="121"/>
                    <a:pt x="330" y="120"/>
                    <a:pt x="330" y="119"/>
                  </a:cubicBezTo>
                  <a:cubicBezTo>
                    <a:pt x="331" y="118"/>
                    <a:pt x="331" y="119"/>
                    <a:pt x="332" y="119"/>
                  </a:cubicBezTo>
                  <a:lnTo>
                    <a:pt x="331" y="121"/>
                  </a:lnTo>
                  <a:close/>
                  <a:moveTo>
                    <a:pt x="280" y="98"/>
                  </a:moveTo>
                  <a:cubicBezTo>
                    <a:pt x="280" y="98"/>
                    <a:pt x="280" y="97"/>
                    <a:pt x="279" y="97"/>
                  </a:cubicBezTo>
                  <a:cubicBezTo>
                    <a:pt x="280" y="96"/>
                    <a:pt x="281" y="96"/>
                    <a:pt x="280" y="98"/>
                  </a:cubicBezTo>
                  <a:close/>
                  <a:moveTo>
                    <a:pt x="259" y="88"/>
                  </a:moveTo>
                  <a:cubicBezTo>
                    <a:pt x="258" y="89"/>
                    <a:pt x="256" y="88"/>
                    <a:pt x="256" y="87"/>
                  </a:cubicBezTo>
                  <a:cubicBezTo>
                    <a:pt x="257" y="87"/>
                    <a:pt x="257" y="87"/>
                    <a:pt x="258" y="87"/>
                  </a:cubicBezTo>
                  <a:cubicBezTo>
                    <a:pt x="258" y="87"/>
                    <a:pt x="258" y="86"/>
                    <a:pt x="259" y="87"/>
                  </a:cubicBezTo>
                  <a:cubicBezTo>
                    <a:pt x="260" y="85"/>
                    <a:pt x="261" y="87"/>
                    <a:pt x="262" y="87"/>
                  </a:cubicBezTo>
                  <a:cubicBezTo>
                    <a:pt x="261" y="87"/>
                    <a:pt x="261" y="89"/>
                    <a:pt x="260" y="88"/>
                  </a:cubicBezTo>
                  <a:cubicBezTo>
                    <a:pt x="261" y="86"/>
                    <a:pt x="260" y="87"/>
                    <a:pt x="259" y="87"/>
                  </a:cubicBezTo>
                  <a:cubicBezTo>
                    <a:pt x="259" y="87"/>
                    <a:pt x="259" y="88"/>
                    <a:pt x="259" y="88"/>
                  </a:cubicBezTo>
                  <a:close/>
                  <a:moveTo>
                    <a:pt x="254" y="87"/>
                  </a:moveTo>
                  <a:cubicBezTo>
                    <a:pt x="253" y="87"/>
                    <a:pt x="253" y="86"/>
                    <a:pt x="254" y="85"/>
                  </a:cubicBezTo>
                  <a:cubicBezTo>
                    <a:pt x="254" y="85"/>
                    <a:pt x="254" y="86"/>
                    <a:pt x="254" y="87"/>
                  </a:cubicBezTo>
                  <a:close/>
                  <a:moveTo>
                    <a:pt x="226" y="76"/>
                  </a:moveTo>
                  <a:cubicBezTo>
                    <a:pt x="227" y="76"/>
                    <a:pt x="226" y="76"/>
                    <a:pt x="226" y="76"/>
                  </a:cubicBezTo>
                  <a:cubicBezTo>
                    <a:pt x="226" y="76"/>
                    <a:pt x="226" y="75"/>
                    <a:pt x="226" y="76"/>
                  </a:cubicBezTo>
                  <a:close/>
                  <a:moveTo>
                    <a:pt x="157" y="51"/>
                  </a:moveTo>
                  <a:cubicBezTo>
                    <a:pt x="158" y="50"/>
                    <a:pt x="159" y="49"/>
                    <a:pt x="160" y="49"/>
                  </a:cubicBezTo>
                  <a:cubicBezTo>
                    <a:pt x="160" y="49"/>
                    <a:pt x="160" y="50"/>
                    <a:pt x="160" y="50"/>
                  </a:cubicBezTo>
                  <a:cubicBezTo>
                    <a:pt x="161" y="49"/>
                    <a:pt x="162" y="50"/>
                    <a:pt x="162" y="50"/>
                  </a:cubicBezTo>
                  <a:cubicBezTo>
                    <a:pt x="163" y="49"/>
                    <a:pt x="164" y="50"/>
                    <a:pt x="165" y="49"/>
                  </a:cubicBezTo>
                  <a:cubicBezTo>
                    <a:pt x="165" y="50"/>
                    <a:pt x="165" y="50"/>
                    <a:pt x="165" y="51"/>
                  </a:cubicBezTo>
                  <a:cubicBezTo>
                    <a:pt x="165" y="51"/>
                    <a:pt x="166" y="50"/>
                    <a:pt x="166" y="50"/>
                  </a:cubicBezTo>
                  <a:cubicBezTo>
                    <a:pt x="166" y="49"/>
                    <a:pt x="167" y="50"/>
                    <a:pt x="167" y="49"/>
                  </a:cubicBezTo>
                  <a:cubicBezTo>
                    <a:pt x="167" y="50"/>
                    <a:pt x="167" y="50"/>
                    <a:pt x="166" y="51"/>
                  </a:cubicBezTo>
                  <a:cubicBezTo>
                    <a:pt x="168" y="51"/>
                    <a:pt x="169" y="52"/>
                    <a:pt x="171" y="53"/>
                  </a:cubicBezTo>
                  <a:cubicBezTo>
                    <a:pt x="170" y="54"/>
                    <a:pt x="169" y="52"/>
                    <a:pt x="169" y="53"/>
                  </a:cubicBezTo>
                  <a:cubicBezTo>
                    <a:pt x="168" y="53"/>
                    <a:pt x="168" y="52"/>
                    <a:pt x="167" y="53"/>
                  </a:cubicBezTo>
                  <a:cubicBezTo>
                    <a:pt x="166" y="52"/>
                    <a:pt x="164" y="53"/>
                    <a:pt x="163" y="52"/>
                  </a:cubicBezTo>
                  <a:cubicBezTo>
                    <a:pt x="162" y="52"/>
                    <a:pt x="162" y="50"/>
                    <a:pt x="161" y="51"/>
                  </a:cubicBezTo>
                  <a:cubicBezTo>
                    <a:pt x="161" y="51"/>
                    <a:pt x="161" y="51"/>
                    <a:pt x="161" y="51"/>
                  </a:cubicBezTo>
                  <a:cubicBezTo>
                    <a:pt x="160" y="53"/>
                    <a:pt x="160" y="51"/>
                    <a:pt x="160" y="51"/>
                  </a:cubicBezTo>
                  <a:cubicBezTo>
                    <a:pt x="159" y="51"/>
                    <a:pt x="158" y="52"/>
                    <a:pt x="157" y="51"/>
                  </a:cubicBezTo>
                  <a:close/>
                  <a:moveTo>
                    <a:pt x="127" y="40"/>
                  </a:moveTo>
                  <a:cubicBezTo>
                    <a:pt x="127" y="40"/>
                    <a:pt x="128" y="39"/>
                    <a:pt x="129" y="39"/>
                  </a:cubicBezTo>
                  <a:cubicBezTo>
                    <a:pt x="129" y="38"/>
                    <a:pt x="129" y="38"/>
                    <a:pt x="129" y="38"/>
                  </a:cubicBezTo>
                  <a:cubicBezTo>
                    <a:pt x="129" y="39"/>
                    <a:pt x="127" y="42"/>
                    <a:pt x="127" y="40"/>
                  </a:cubicBezTo>
                  <a:close/>
                  <a:moveTo>
                    <a:pt x="430" y="173"/>
                  </a:moveTo>
                  <a:cubicBezTo>
                    <a:pt x="429" y="174"/>
                    <a:pt x="429" y="174"/>
                    <a:pt x="429" y="173"/>
                  </a:cubicBezTo>
                  <a:cubicBezTo>
                    <a:pt x="430" y="172"/>
                    <a:pt x="429" y="173"/>
                    <a:pt x="430" y="173"/>
                  </a:cubicBezTo>
                  <a:close/>
                  <a:moveTo>
                    <a:pt x="325" y="117"/>
                  </a:moveTo>
                  <a:cubicBezTo>
                    <a:pt x="324" y="117"/>
                    <a:pt x="324" y="117"/>
                    <a:pt x="325" y="116"/>
                  </a:cubicBezTo>
                  <a:cubicBezTo>
                    <a:pt x="324" y="116"/>
                    <a:pt x="324" y="116"/>
                    <a:pt x="324" y="115"/>
                  </a:cubicBezTo>
                  <a:cubicBezTo>
                    <a:pt x="324" y="116"/>
                    <a:pt x="323" y="116"/>
                    <a:pt x="322" y="116"/>
                  </a:cubicBezTo>
                  <a:cubicBezTo>
                    <a:pt x="323" y="113"/>
                    <a:pt x="326" y="115"/>
                    <a:pt x="325" y="117"/>
                  </a:cubicBezTo>
                  <a:close/>
                  <a:moveTo>
                    <a:pt x="263" y="90"/>
                  </a:moveTo>
                  <a:cubicBezTo>
                    <a:pt x="263" y="90"/>
                    <a:pt x="263" y="90"/>
                    <a:pt x="263" y="90"/>
                  </a:cubicBezTo>
                  <a:cubicBezTo>
                    <a:pt x="263" y="90"/>
                    <a:pt x="263" y="89"/>
                    <a:pt x="263" y="90"/>
                  </a:cubicBezTo>
                  <a:close/>
                  <a:moveTo>
                    <a:pt x="262" y="89"/>
                  </a:moveTo>
                  <a:cubicBezTo>
                    <a:pt x="262" y="90"/>
                    <a:pt x="262" y="90"/>
                    <a:pt x="262" y="90"/>
                  </a:cubicBezTo>
                  <a:cubicBezTo>
                    <a:pt x="262" y="89"/>
                    <a:pt x="262" y="89"/>
                    <a:pt x="262" y="89"/>
                  </a:cubicBezTo>
                  <a:close/>
                  <a:moveTo>
                    <a:pt x="256" y="87"/>
                  </a:moveTo>
                  <a:cubicBezTo>
                    <a:pt x="256" y="87"/>
                    <a:pt x="256" y="87"/>
                    <a:pt x="256" y="87"/>
                  </a:cubicBezTo>
                  <a:cubicBezTo>
                    <a:pt x="256" y="87"/>
                    <a:pt x="256" y="87"/>
                    <a:pt x="256" y="87"/>
                  </a:cubicBezTo>
                  <a:close/>
                  <a:moveTo>
                    <a:pt x="255" y="86"/>
                  </a:moveTo>
                  <a:cubicBezTo>
                    <a:pt x="255" y="87"/>
                    <a:pt x="254" y="86"/>
                    <a:pt x="254" y="86"/>
                  </a:cubicBezTo>
                  <a:cubicBezTo>
                    <a:pt x="254" y="86"/>
                    <a:pt x="255" y="86"/>
                    <a:pt x="255" y="86"/>
                  </a:cubicBezTo>
                  <a:close/>
                  <a:moveTo>
                    <a:pt x="246" y="82"/>
                  </a:moveTo>
                  <a:cubicBezTo>
                    <a:pt x="245" y="84"/>
                    <a:pt x="244" y="82"/>
                    <a:pt x="244" y="82"/>
                  </a:cubicBezTo>
                  <a:cubicBezTo>
                    <a:pt x="243" y="82"/>
                    <a:pt x="242" y="82"/>
                    <a:pt x="242" y="81"/>
                  </a:cubicBezTo>
                  <a:cubicBezTo>
                    <a:pt x="242" y="80"/>
                    <a:pt x="243" y="81"/>
                    <a:pt x="244" y="81"/>
                  </a:cubicBezTo>
                  <a:cubicBezTo>
                    <a:pt x="245" y="82"/>
                    <a:pt x="246" y="82"/>
                    <a:pt x="246" y="82"/>
                  </a:cubicBezTo>
                  <a:close/>
                  <a:moveTo>
                    <a:pt x="231" y="77"/>
                  </a:moveTo>
                  <a:cubicBezTo>
                    <a:pt x="232" y="75"/>
                    <a:pt x="232" y="76"/>
                    <a:pt x="233" y="77"/>
                  </a:cubicBezTo>
                  <a:cubicBezTo>
                    <a:pt x="232" y="77"/>
                    <a:pt x="231" y="77"/>
                    <a:pt x="231" y="77"/>
                  </a:cubicBezTo>
                  <a:close/>
                  <a:moveTo>
                    <a:pt x="183" y="59"/>
                  </a:moveTo>
                  <a:cubicBezTo>
                    <a:pt x="183" y="57"/>
                    <a:pt x="185" y="58"/>
                    <a:pt x="184" y="59"/>
                  </a:cubicBezTo>
                  <a:cubicBezTo>
                    <a:pt x="184" y="59"/>
                    <a:pt x="184" y="60"/>
                    <a:pt x="183" y="59"/>
                  </a:cubicBezTo>
                  <a:close/>
                  <a:moveTo>
                    <a:pt x="182" y="50"/>
                  </a:moveTo>
                  <a:cubicBezTo>
                    <a:pt x="183" y="49"/>
                    <a:pt x="183" y="50"/>
                    <a:pt x="185" y="51"/>
                  </a:cubicBezTo>
                  <a:cubicBezTo>
                    <a:pt x="185" y="51"/>
                    <a:pt x="186" y="51"/>
                    <a:pt x="186" y="51"/>
                  </a:cubicBezTo>
                  <a:cubicBezTo>
                    <a:pt x="187" y="51"/>
                    <a:pt x="187" y="52"/>
                    <a:pt x="188" y="51"/>
                  </a:cubicBezTo>
                  <a:cubicBezTo>
                    <a:pt x="188" y="52"/>
                    <a:pt x="190" y="52"/>
                    <a:pt x="190" y="52"/>
                  </a:cubicBezTo>
                  <a:cubicBezTo>
                    <a:pt x="190" y="53"/>
                    <a:pt x="190" y="52"/>
                    <a:pt x="189" y="52"/>
                  </a:cubicBezTo>
                  <a:cubicBezTo>
                    <a:pt x="189" y="52"/>
                    <a:pt x="189" y="52"/>
                    <a:pt x="188" y="53"/>
                  </a:cubicBezTo>
                  <a:cubicBezTo>
                    <a:pt x="188" y="53"/>
                    <a:pt x="188" y="52"/>
                    <a:pt x="188" y="52"/>
                  </a:cubicBezTo>
                  <a:cubicBezTo>
                    <a:pt x="188" y="52"/>
                    <a:pt x="187" y="52"/>
                    <a:pt x="186" y="52"/>
                  </a:cubicBezTo>
                  <a:cubicBezTo>
                    <a:pt x="186" y="54"/>
                    <a:pt x="187" y="53"/>
                    <a:pt x="188" y="54"/>
                  </a:cubicBezTo>
                  <a:cubicBezTo>
                    <a:pt x="189" y="54"/>
                    <a:pt x="192" y="54"/>
                    <a:pt x="193" y="56"/>
                  </a:cubicBezTo>
                  <a:cubicBezTo>
                    <a:pt x="193" y="57"/>
                    <a:pt x="192" y="57"/>
                    <a:pt x="191" y="57"/>
                  </a:cubicBezTo>
                  <a:cubicBezTo>
                    <a:pt x="189" y="56"/>
                    <a:pt x="189" y="56"/>
                    <a:pt x="189" y="56"/>
                  </a:cubicBezTo>
                  <a:cubicBezTo>
                    <a:pt x="188" y="56"/>
                    <a:pt x="187" y="55"/>
                    <a:pt x="186" y="56"/>
                  </a:cubicBezTo>
                  <a:cubicBezTo>
                    <a:pt x="186" y="57"/>
                    <a:pt x="186" y="57"/>
                    <a:pt x="187" y="57"/>
                  </a:cubicBezTo>
                  <a:cubicBezTo>
                    <a:pt x="186" y="59"/>
                    <a:pt x="185" y="56"/>
                    <a:pt x="185" y="58"/>
                  </a:cubicBezTo>
                  <a:cubicBezTo>
                    <a:pt x="184" y="58"/>
                    <a:pt x="184" y="57"/>
                    <a:pt x="184" y="57"/>
                  </a:cubicBezTo>
                  <a:cubicBezTo>
                    <a:pt x="183" y="57"/>
                    <a:pt x="183" y="57"/>
                    <a:pt x="183" y="57"/>
                  </a:cubicBezTo>
                  <a:cubicBezTo>
                    <a:pt x="182" y="58"/>
                    <a:pt x="182" y="58"/>
                    <a:pt x="183" y="58"/>
                  </a:cubicBezTo>
                  <a:cubicBezTo>
                    <a:pt x="182" y="60"/>
                    <a:pt x="181" y="59"/>
                    <a:pt x="181" y="58"/>
                  </a:cubicBezTo>
                  <a:cubicBezTo>
                    <a:pt x="182" y="57"/>
                    <a:pt x="182" y="58"/>
                    <a:pt x="182" y="56"/>
                  </a:cubicBezTo>
                  <a:cubicBezTo>
                    <a:pt x="183" y="56"/>
                    <a:pt x="184" y="57"/>
                    <a:pt x="186" y="56"/>
                  </a:cubicBezTo>
                  <a:cubicBezTo>
                    <a:pt x="186" y="55"/>
                    <a:pt x="184" y="55"/>
                    <a:pt x="184" y="56"/>
                  </a:cubicBezTo>
                  <a:cubicBezTo>
                    <a:pt x="183" y="55"/>
                    <a:pt x="182" y="56"/>
                    <a:pt x="181" y="55"/>
                  </a:cubicBezTo>
                  <a:cubicBezTo>
                    <a:pt x="181" y="54"/>
                    <a:pt x="180" y="56"/>
                    <a:pt x="180" y="55"/>
                  </a:cubicBezTo>
                  <a:cubicBezTo>
                    <a:pt x="178" y="54"/>
                    <a:pt x="174" y="54"/>
                    <a:pt x="171" y="54"/>
                  </a:cubicBezTo>
                  <a:cubicBezTo>
                    <a:pt x="172" y="52"/>
                    <a:pt x="173" y="53"/>
                    <a:pt x="173" y="53"/>
                  </a:cubicBezTo>
                  <a:cubicBezTo>
                    <a:pt x="176" y="54"/>
                    <a:pt x="176" y="54"/>
                    <a:pt x="176" y="54"/>
                  </a:cubicBezTo>
                  <a:cubicBezTo>
                    <a:pt x="176" y="54"/>
                    <a:pt x="177" y="54"/>
                    <a:pt x="177" y="53"/>
                  </a:cubicBezTo>
                  <a:cubicBezTo>
                    <a:pt x="178" y="52"/>
                    <a:pt x="176" y="53"/>
                    <a:pt x="176" y="52"/>
                  </a:cubicBezTo>
                  <a:cubicBezTo>
                    <a:pt x="175" y="52"/>
                    <a:pt x="175" y="52"/>
                    <a:pt x="175" y="53"/>
                  </a:cubicBezTo>
                  <a:cubicBezTo>
                    <a:pt x="173" y="52"/>
                    <a:pt x="173" y="52"/>
                    <a:pt x="173" y="52"/>
                  </a:cubicBezTo>
                  <a:cubicBezTo>
                    <a:pt x="172" y="51"/>
                    <a:pt x="172" y="51"/>
                    <a:pt x="172" y="51"/>
                  </a:cubicBezTo>
                  <a:cubicBezTo>
                    <a:pt x="171" y="51"/>
                    <a:pt x="172" y="51"/>
                    <a:pt x="172" y="51"/>
                  </a:cubicBezTo>
                  <a:cubicBezTo>
                    <a:pt x="173" y="51"/>
                    <a:pt x="173" y="51"/>
                    <a:pt x="173" y="51"/>
                  </a:cubicBezTo>
                  <a:cubicBezTo>
                    <a:pt x="174" y="51"/>
                    <a:pt x="174" y="51"/>
                    <a:pt x="174" y="51"/>
                  </a:cubicBezTo>
                  <a:cubicBezTo>
                    <a:pt x="174" y="51"/>
                    <a:pt x="175" y="51"/>
                    <a:pt x="175" y="52"/>
                  </a:cubicBezTo>
                  <a:cubicBezTo>
                    <a:pt x="175" y="52"/>
                    <a:pt x="176" y="51"/>
                    <a:pt x="177" y="51"/>
                  </a:cubicBezTo>
                  <a:cubicBezTo>
                    <a:pt x="178" y="51"/>
                    <a:pt x="177" y="52"/>
                    <a:pt x="177" y="52"/>
                  </a:cubicBezTo>
                  <a:cubicBezTo>
                    <a:pt x="179" y="52"/>
                    <a:pt x="180" y="52"/>
                    <a:pt x="181" y="51"/>
                  </a:cubicBezTo>
                  <a:cubicBezTo>
                    <a:pt x="182" y="51"/>
                    <a:pt x="182" y="51"/>
                    <a:pt x="182" y="51"/>
                  </a:cubicBezTo>
                  <a:cubicBezTo>
                    <a:pt x="182" y="52"/>
                    <a:pt x="182" y="52"/>
                    <a:pt x="182" y="52"/>
                  </a:cubicBezTo>
                  <a:cubicBezTo>
                    <a:pt x="183" y="50"/>
                    <a:pt x="180" y="52"/>
                    <a:pt x="182" y="50"/>
                  </a:cubicBezTo>
                  <a:close/>
                  <a:moveTo>
                    <a:pt x="179" y="58"/>
                  </a:moveTo>
                  <a:cubicBezTo>
                    <a:pt x="178" y="58"/>
                    <a:pt x="179" y="58"/>
                    <a:pt x="179" y="57"/>
                  </a:cubicBezTo>
                  <a:cubicBezTo>
                    <a:pt x="179" y="56"/>
                    <a:pt x="178" y="56"/>
                    <a:pt x="177" y="57"/>
                  </a:cubicBezTo>
                  <a:cubicBezTo>
                    <a:pt x="177" y="57"/>
                    <a:pt x="177" y="57"/>
                    <a:pt x="177" y="57"/>
                  </a:cubicBezTo>
                  <a:cubicBezTo>
                    <a:pt x="177" y="56"/>
                    <a:pt x="177" y="56"/>
                    <a:pt x="177" y="56"/>
                  </a:cubicBezTo>
                  <a:cubicBezTo>
                    <a:pt x="177" y="55"/>
                    <a:pt x="178" y="55"/>
                    <a:pt x="179" y="56"/>
                  </a:cubicBezTo>
                  <a:cubicBezTo>
                    <a:pt x="179" y="56"/>
                    <a:pt x="181" y="55"/>
                    <a:pt x="180" y="57"/>
                  </a:cubicBezTo>
                  <a:cubicBezTo>
                    <a:pt x="179" y="58"/>
                    <a:pt x="180" y="57"/>
                    <a:pt x="179" y="56"/>
                  </a:cubicBezTo>
                  <a:cubicBezTo>
                    <a:pt x="179" y="56"/>
                    <a:pt x="179" y="57"/>
                    <a:pt x="179" y="58"/>
                  </a:cubicBezTo>
                  <a:close/>
                  <a:moveTo>
                    <a:pt x="175" y="57"/>
                  </a:moveTo>
                  <a:cubicBezTo>
                    <a:pt x="175" y="57"/>
                    <a:pt x="175" y="56"/>
                    <a:pt x="175" y="56"/>
                  </a:cubicBezTo>
                  <a:cubicBezTo>
                    <a:pt x="175" y="56"/>
                    <a:pt x="175" y="56"/>
                    <a:pt x="175" y="55"/>
                  </a:cubicBezTo>
                  <a:cubicBezTo>
                    <a:pt x="176" y="55"/>
                    <a:pt x="175" y="56"/>
                    <a:pt x="175" y="57"/>
                  </a:cubicBezTo>
                  <a:close/>
                  <a:moveTo>
                    <a:pt x="171" y="55"/>
                  </a:moveTo>
                  <a:cubicBezTo>
                    <a:pt x="171" y="55"/>
                    <a:pt x="170" y="55"/>
                    <a:pt x="170" y="55"/>
                  </a:cubicBezTo>
                  <a:cubicBezTo>
                    <a:pt x="170" y="54"/>
                    <a:pt x="171" y="55"/>
                    <a:pt x="171" y="55"/>
                  </a:cubicBezTo>
                  <a:close/>
                  <a:moveTo>
                    <a:pt x="386" y="147"/>
                  </a:moveTo>
                  <a:cubicBezTo>
                    <a:pt x="386" y="146"/>
                    <a:pt x="385" y="147"/>
                    <a:pt x="385" y="146"/>
                  </a:cubicBezTo>
                  <a:cubicBezTo>
                    <a:pt x="384" y="146"/>
                    <a:pt x="384" y="146"/>
                    <a:pt x="384" y="147"/>
                  </a:cubicBezTo>
                  <a:cubicBezTo>
                    <a:pt x="384" y="146"/>
                    <a:pt x="384" y="145"/>
                    <a:pt x="383" y="145"/>
                  </a:cubicBezTo>
                  <a:cubicBezTo>
                    <a:pt x="382" y="146"/>
                    <a:pt x="382" y="143"/>
                    <a:pt x="383" y="145"/>
                  </a:cubicBezTo>
                  <a:cubicBezTo>
                    <a:pt x="384" y="144"/>
                    <a:pt x="385" y="145"/>
                    <a:pt x="385" y="145"/>
                  </a:cubicBezTo>
                  <a:cubicBezTo>
                    <a:pt x="386" y="144"/>
                    <a:pt x="385" y="144"/>
                    <a:pt x="385" y="143"/>
                  </a:cubicBezTo>
                  <a:cubicBezTo>
                    <a:pt x="385" y="142"/>
                    <a:pt x="386" y="142"/>
                    <a:pt x="386" y="141"/>
                  </a:cubicBezTo>
                  <a:cubicBezTo>
                    <a:pt x="387" y="142"/>
                    <a:pt x="386" y="143"/>
                    <a:pt x="386" y="144"/>
                  </a:cubicBezTo>
                  <a:cubicBezTo>
                    <a:pt x="387" y="144"/>
                    <a:pt x="388" y="142"/>
                    <a:pt x="388" y="143"/>
                  </a:cubicBezTo>
                  <a:cubicBezTo>
                    <a:pt x="388" y="143"/>
                    <a:pt x="386" y="145"/>
                    <a:pt x="387" y="145"/>
                  </a:cubicBezTo>
                  <a:cubicBezTo>
                    <a:pt x="387" y="145"/>
                    <a:pt x="388" y="145"/>
                    <a:pt x="388" y="145"/>
                  </a:cubicBezTo>
                  <a:cubicBezTo>
                    <a:pt x="388" y="144"/>
                    <a:pt x="389" y="144"/>
                    <a:pt x="389" y="144"/>
                  </a:cubicBezTo>
                  <a:cubicBezTo>
                    <a:pt x="389" y="143"/>
                    <a:pt x="390" y="144"/>
                    <a:pt x="390" y="144"/>
                  </a:cubicBezTo>
                  <a:cubicBezTo>
                    <a:pt x="389" y="145"/>
                    <a:pt x="389" y="145"/>
                    <a:pt x="388" y="145"/>
                  </a:cubicBezTo>
                  <a:cubicBezTo>
                    <a:pt x="388" y="145"/>
                    <a:pt x="387" y="146"/>
                    <a:pt x="387" y="145"/>
                  </a:cubicBezTo>
                  <a:lnTo>
                    <a:pt x="386" y="147"/>
                  </a:lnTo>
                  <a:close/>
                  <a:moveTo>
                    <a:pt x="330" y="119"/>
                  </a:moveTo>
                  <a:cubicBezTo>
                    <a:pt x="330" y="119"/>
                    <a:pt x="329" y="119"/>
                    <a:pt x="329" y="118"/>
                  </a:cubicBezTo>
                  <a:cubicBezTo>
                    <a:pt x="330" y="118"/>
                    <a:pt x="330" y="119"/>
                    <a:pt x="330" y="119"/>
                  </a:cubicBezTo>
                  <a:close/>
                  <a:moveTo>
                    <a:pt x="291" y="102"/>
                  </a:moveTo>
                  <a:cubicBezTo>
                    <a:pt x="290" y="102"/>
                    <a:pt x="292" y="99"/>
                    <a:pt x="291" y="101"/>
                  </a:cubicBezTo>
                  <a:cubicBezTo>
                    <a:pt x="290" y="101"/>
                    <a:pt x="291" y="100"/>
                    <a:pt x="291" y="100"/>
                  </a:cubicBezTo>
                  <a:cubicBezTo>
                    <a:pt x="291" y="98"/>
                    <a:pt x="292" y="100"/>
                    <a:pt x="293" y="100"/>
                  </a:cubicBezTo>
                  <a:cubicBezTo>
                    <a:pt x="292" y="102"/>
                    <a:pt x="292" y="99"/>
                    <a:pt x="291" y="102"/>
                  </a:cubicBezTo>
                  <a:close/>
                  <a:moveTo>
                    <a:pt x="139" y="44"/>
                  </a:moveTo>
                  <a:cubicBezTo>
                    <a:pt x="139" y="44"/>
                    <a:pt x="139" y="43"/>
                    <a:pt x="139" y="43"/>
                  </a:cubicBezTo>
                  <a:cubicBezTo>
                    <a:pt x="139" y="43"/>
                    <a:pt x="140" y="43"/>
                    <a:pt x="140" y="42"/>
                  </a:cubicBezTo>
                  <a:cubicBezTo>
                    <a:pt x="140" y="42"/>
                    <a:pt x="140" y="43"/>
                    <a:pt x="139" y="44"/>
                  </a:cubicBezTo>
                  <a:close/>
                  <a:moveTo>
                    <a:pt x="113" y="35"/>
                  </a:moveTo>
                  <a:cubicBezTo>
                    <a:pt x="113" y="34"/>
                    <a:pt x="114" y="34"/>
                    <a:pt x="115" y="35"/>
                  </a:cubicBezTo>
                  <a:cubicBezTo>
                    <a:pt x="114" y="36"/>
                    <a:pt x="114" y="35"/>
                    <a:pt x="113" y="35"/>
                  </a:cubicBezTo>
                  <a:close/>
                  <a:moveTo>
                    <a:pt x="112" y="35"/>
                  </a:moveTo>
                  <a:cubicBezTo>
                    <a:pt x="112" y="34"/>
                    <a:pt x="113" y="34"/>
                    <a:pt x="113" y="34"/>
                  </a:cubicBezTo>
                  <a:cubicBezTo>
                    <a:pt x="113" y="34"/>
                    <a:pt x="112" y="34"/>
                    <a:pt x="112" y="35"/>
                  </a:cubicBezTo>
                  <a:close/>
                  <a:moveTo>
                    <a:pt x="96" y="29"/>
                  </a:moveTo>
                  <a:cubicBezTo>
                    <a:pt x="97" y="29"/>
                    <a:pt x="97" y="29"/>
                    <a:pt x="98" y="29"/>
                  </a:cubicBezTo>
                  <a:cubicBezTo>
                    <a:pt x="98" y="29"/>
                    <a:pt x="96" y="30"/>
                    <a:pt x="96" y="29"/>
                  </a:cubicBezTo>
                  <a:close/>
                  <a:moveTo>
                    <a:pt x="375" y="140"/>
                  </a:moveTo>
                  <a:cubicBezTo>
                    <a:pt x="374" y="139"/>
                    <a:pt x="374" y="141"/>
                    <a:pt x="373" y="141"/>
                  </a:cubicBezTo>
                  <a:cubicBezTo>
                    <a:pt x="373" y="140"/>
                    <a:pt x="373" y="138"/>
                    <a:pt x="372" y="139"/>
                  </a:cubicBezTo>
                  <a:cubicBezTo>
                    <a:pt x="371" y="139"/>
                    <a:pt x="371" y="137"/>
                    <a:pt x="371" y="137"/>
                  </a:cubicBezTo>
                  <a:cubicBezTo>
                    <a:pt x="372" y="136"/>
                    <a:pt x="371" y="136"/>
                    <a:pt x="372" y="135"/>
                  </a:cubicBezTo>
                  <a:cubicBezTo>
                    <a:pt x="372" y="135"/>
                    <a:pt x="374" y="135"/>
                    <a:pt x="373" y="135"/>
                  </a:cubicBezTo>
                  <a:cubicBezTo>
                    <a:pt x="374" y="133"/>
                    <a:pt x="372" y="137"/>
                    <a:pt x="374" y="137"/>
                  </a:cubicBezTo>
                  <a:cubicBezTo>
                    <a:pt x="373" y="137"/>
                    <a:pt x="373" y="137"/>
                    <a:pt x="373" y="138"/>
                  </a:cubicBezTo>
                  <a:cubicBezTo>
                    <a:pt x="374" y="139"/>
                    <a:pt x="375" y="135"/>
                    <a:pt x="376" y="136"/>
                  </a:cubicBezTo>
                  <a:cubicBezTo>
                    <a:pt x="376" y="137"/>
                    <a:pt x="375" y="137"/>
                    <a:pt x="375" y="138"/>
                  </a:cubicBezTo>
                  <a:cubicBezTo>
                    <a:pt x="376" y="138"/>
                    <a:pt x="377" y="138"/>
                    <a:pt x="377" y="140"/>
                  </a:cubicBezTo>
                  <a:cubicBezTo>
                    <a:pt x="378" y="140"/>
                    <a:pt x="378" y="139"/>
                    <a:pt x="377" y="139"/>
                  </a:cubicBezTo>
                  <a:cubicBezTo>
                    <a:pt x="378" y="138"/>
                    <a:pt x="379" y="138"/>
                    <a:pt x="379" y="137"/>
                  </a:cubicBezTo>
                  <a:cubicBezTo>
                    <a:pt x="381" y="138"/>
                    <a:pt x="381" y="138"/>
                    <a:pt x="381" y="138"/>
                  </a:cubicBezTo>
                  <a:cubicBezTo>
                    <a:pt x="380" y="138"/>
                    <a:pt x="380" y="138"/>
                    <a:pt x="380" y="138"/>
                  </a:cubicBezTo>
                  <a:cubicBezTo>
                    <a:pt x="379" y="139"/>
                    <a:pt x="380" y="140"/>
                    <a:pt x="380" y="142"/>
                  </a:cubicBezTo>
                  <a:cubicBezTo>
                    <a:pt x="381" y="142"/>
                    <a:pt x="381" y="142"/>
                    <a:pt x="381" y="143"/>
                  </a:cubicBezTo>
                  <a:cubicBezTo>
                    <a:pt x="380" y="144"/>
                    <a:pt x="378" y="143"/>
                    <a:pt x="378" y="142"/>
                  </a:cubicBezTo>
                  <a:cubicBezTo>
                    <a:pt x="378" y="142"/>
                    <a:pt x="377" y="141"/>
                    <a:pt x="376" y="142"/>
                  </a:cubicBezTo>
                  <a:cubicBezTo>
                    <a:pt x="376" y="142"/>
                    <a:pt x="376" y="141"/>
                    <a:pt x="376" y="141"/>
                  </a:cubicBezTo>
                  <a:cubicBezTo>
                    <a:pt x="376" y="140"/>
                    <a:pt x="375" y="141"/>
                    <a:pt x="374" y="140"/>
                  </a:cubicBezTo>
                  <a:lnTo>
                    <a:pt x="375" y="140"/>
                  </a:lnTo>
                  <a:close/>
                  <a:moveTo>
                    <a:pt x="142" y="44"/>
                  </a:moveTo>
                  <a:cubicBezTo>
                    <a:pt x="142" y="44"/>
                    <a:pt x="142" y="44"/>
                    <a:pt x="142" y="44"/>
                  </a:cubicBezTo>
                  <a:cubicBezTo>
                    <a:pt x="141" y="44"/>
                    <a:pt x="142" y="43"/>
                    <a:pt x="142" y="44"/>
                  </a:cubicBezTo>
                  <a:close/>
                  <a:moveTo>
                    <a:pt x="119" y="36"/>
                  </a:moveTo>
                  <a:cubicBezTo>
                    <a:pt x="118" y="36"/>
                    <a:pt x="118" y="36"/>
                    <a:pt x="118" y="36"/>
                  </a:cubicBezTo>
                  <a:cubicBezTo>
                    <a:pt x="118" y="36"/>
                    <a:pt x="118" y="36"/>
                    <a:pt x="119" y="36"/>
                  </a:cubicBezTo>
                  <a:close/>
                  <a:moveTo>
                    <a:pt x="393" y="147"/>
                  </a:moveTo>
                  <a:cubicBezTo>
                    <a:pt x="395" y="148"/>
                    <a:pt x="395" y="148"/>
                    <a:pt x="395" y="148"/>
                  </a:cubicBezTo>
                  <a:cubicBezTo>
                    <a:pt x="395" y="148"/>
                    <a:pt x="396" y="148"/>
                    <a:pt x="396" y="147"/>
                  </a:cubicBezTo>
                  <a:cubicBezTo>
                    <a:pt x="397" y="148"/>
                    <a:pt x="398" y="147"/>
                    <a:pt x="399" y="148"/>
                  </a:cubicBezTo>
                  <a:cubicBezTo>
                    <a:pt x="397" y="150"/>
                    <a:pt x="398" y="148"/>
                    <a:pt x="397" y="148"/>
                  </a:cubicBezTo>
                  <a:cubicBezTo>
                    <a:pt x="396" y="150"/>
                    <a:pt x="398" y="149"/>
                    <a:pt x="397" y="151"/>
                  </a:cubicBezTo>
                  <a:cubicBezTo>
                    <a:pt x="396" y="150"/>
                    <a:pt x="395" y="150"/>
                    <a:pt x="394" y="151"/>
                  </a:cubicBezTo>
                  <a:cubicBezTo>
                    <a:pt x="394" y="150"/>
                    <a:pt x="393" y="150"/>
                    <a:pt x="393" y="149"/>
                  </a:cubicBezTo>
                  <a:cubicBezTo>
                    <a:pt x="393" y="149"/>
                    <a:pt x="393" y="147"/>
                    <a:pt x="393" y="147"/>
                  </a:cubicBezTo>
                  <a:close/>
                  <a:moveTo>
                    <a:pt x="388" y="147"/>
                  </a:moveTo>
                  <a:cubicBezTo>
                    <a:pt x="388" y="148"/>
                    <a:pt x="388" y="147"/>
                    <a:pt x="388" y="147"/>
                  </a:cubicBezTo>
                  <a:cubicBezTo>
                    <a:pt x="388" y="146"/>
                    <a:pt x="389" y="147"/>
                    <a:pt x="388" y="147"/>
                  </a:cubicBezTo>
                  <a:close/>
                  <a:moveTo>
                    <a:pt x="366" y="136"/>
                  </a:moveTo>
                  <a:cubicBezTo>
                    <a:pt x="366" y="135"/>
                    <a:pt x="367" y="135"/>
                    <a:pt x="366" y="134"/>
                  </a:cubicBezTo>
                  <a:cubicBezTo>
                    <a:pt x="367" y="134"/>
                    <a:pt x="367" y="134"/>
                    <a:pt x="367" y="134"/>
                  </a:cubicBezTo>
                  <a:cubicBezTo>
                    <a:pt x="367" y="133"/>
                    <a:pt x="367" y="132"/>
                    <a:pt x="367" y="132"/>
                  </a:cubicBezTo>
                  <a:cubicBezTo>
                    <a:pt x="368" y="131"/>
                    <a:pt x="368" y="132"/>
                    <a:pt x="369" y="132"/>
                  </a:cubicBezTo>
                  <a:cubicBezTo>
                    <a:pt x="368" y="134"/>
                    <a:pt x="369" y="134"/>
                    <a:pt x="369" y="134"/>
                  </a:cubicBezTo>
                  <a:cubicBezTo>
                    <a:pt x="369" y="135"/>
                    <a:pt x="368" y="136"/>
                    <a:pt x="368" y="135"/>
                  </a:cubicBezTo>
                  <a:cubicBezTo>
                    <a:pt x="367" y="135"/>
                    <a:pt x="366" y="137"/>
                    <a:pt x="366" y="136"/>
                  </a:cubicBezTo>
                  <a:close/>
                  <a:moveTo>
                    <a:pt x="327" y="116"/>
                  </a:moveTo>
                  <a:cubicBezTo>
                    <a:pt x="327" y="116"/>
                    <a:pt x="327" y="117"/>
                    <a:pt x="327" y="117"/>
                  </a:cubicBezTo>
                  <a:cubicBezTo>
                    <a:pt x="327" y="116"/>
                    <a:pt x="327" y="116"/>
                    <a:pt x="327" y="116"/>
                  </a:cubicBezTo>
                  <a:close/>
                  <a:moveTo>
                    <a:pt x="275" y="92"/>
                  </a:moveTo>
                  <a:cubicBezTo>
                    <a:pt x="276" y="92"/>
                    <a:pt x="276" y="92"/>
                    <a:pt x="276" y="93"/>
                  </a:cubicBezTo>
                  <a:cubicBezTo>
                    <a:pt x="277" y="93"/>
                    <a:pt x="279" y="92"/>
                    <a:pt x="279" y="94"/>
                  </a:cubicBezTo>
                  <a:cubicBezTo>
                    <a:pt x="277" y="96"/>
                    <a:pt x="276" y="93"/>
                    <a:pt x="275" y="92"/>
                  </a:cubicBezTo>
                  <a:close/>
                  <a:moveTo>
                    <a:pt x="267" y="89"/>
                  </a:moveTo>
                  <a:cubicBezTo>
                    <a:pt x="266" y="90"/>
                    <a:pt x="266" y="89"/>
                    <a:pt x="266" y="89"/>
                  </a:cubicBezTo>
                  <a:cubicBezTo>
                    <a:pt x="266" y="89"/>
                    <a:pt x="266" y="89"/>
                    <a:pt x="267" y="89"/>
                  </a:cubicBezTo>
                  <a:close/>
                  <a:moveTo>
                    <a:pt x="265" y="88"/>
                  </a:moveTo>
                  <a:cubicBezTo>
                    <a:pt x="264" y="90"/>
                    <a:pt x="263" y="88"/>
                    <a:pt x="263" y="88"/>
                  </a:cubicBezTo>
                  <a:cubicBezTo>
                    <a:pt x="263" y="86"/>
                    <a:pt x="264" y="86"/>
                    <a:pt x="265" y="87"/>
                  </a:cubicBezTo>
                  <a:cubicBezTo>
                    <a:pt x="265" y="87"/>
                    <a:pt x="264" y="88"/>
                    <a:pt x="265" y="88"/>
                  </a:cubicBezTo>
                  <a:close/>
                  <a:moveTo>
                    <a:pt x="247" y="82"/>
                  </a:moveTo>
                  <a:cubicBezTo>
                    <a:pt x="245" y="81"/>
                    <a:pt x="245" y="80"/>
                    <a:pt x="243" y="80"/>
                  </a:cubicBezTo>
                  <a:cubicBezTo>
                    <a:pt x="244" y="79"/>
                    <a:pt x="244" y="80"/>
                    <a:pt x="245" y="79"/>
                  </a:cubicBezTo>
                  <a:cubicBezTo>
                    <a:pt x="245" y="79"/>
                    <a:pt x="246" y="79"/>
                    <a:pt x="246" y="80"/>
                  </a:cubicBezTo>
                  <a:cubicBezTo>
                    <a:pt x="247" y="79"/>
                    <a:pt x="248" y="79"/>
                    <a:pt x="248" y="80"/>
                  </a:cubicBezTo>
                  <a:cubicBezTo>
                    <a:pt x="248" y="81"/>
                    <a:pt x="247" y="80"/>
                    <a:pt x="247" y="82"/>
                  </a:cubicBezTo>
                  <a:close/>
                  <a:moveTo>
                    <a:pt x="243" y="80"/>
                  </a:moveTo>
                  <a:cubicBezTo>
                    <a:pt x="243" y="80"/>
                    <a:pt x="242" y="80"/>
                    <a:pt x="242" y="80"/>
                  </a:cubicBezTo>
                  <a:cubicBezTo>
                    <a:pt x="242" y="80"/>
                    <a:pt x="243" y="79"/>
                    <a:pt x="243" y="80"/>
                  </a:cubicBezTo>
                  <a:close/>
                  <a:moveTo>
                    <a:pt x="236" y="76"/>
                  </a:moveTo>
                  <a:cubicBezTo>
                    <a:pt x="237" y="74"/>
                    <a:pt x="237" y="77"/>
                    <a:pt x="238" y="75"/>
                  </a:cubicBezTo>
                  <a:cubicBezTo>
                    <a:pt x="239" y="75"/>
                    <a:pt x="238" y="76"/>
                    <a:pt x="239" y="76"/>
                  </a:cubicBezTo>
                  <a:cubicBezTo>
                    <a:pt x="241" y="77"/>
                    <a:pt x="241" y="77"/>
                    <a:pt x="243" y="78"/>
                  </a:cubicBezTo>
                  <a:cubicBezTo>
                    <a:pt x="243" y="78"/>
                    <a:pt x="242" y="79"/>
                    <a:pt x="242" y="79"/>
                  </a:cubicBezTo>
                  <a:cubicBezTo>
                    <a:pt x="242" y="80"/>
                    <a:pt x="241" y="80"/>
                    <a:pt x="242" y="79"/>
                  </a:cubicBezTo>
                  <a:cubicBezTo>
                    <a:pt x="241" y="79"/>
                    <a:pt x="241" y="79"/>
                    <a:pt x="240" y="79"/>
                  </a:cubicBezTo>
                  <a:cubicBezTo>
                    <a:pt x="240" y="78"/>
                    <a:pt x="239" y="78"/>
                    <a:pt x="239" y="77"/>
                  </a:cubicBezTo>
                  <a:cubicBezTo>
                    <a:pt x="238" y="78"/>
                    <a:pt x="238" y="77"/>
                    <a:pt x="237" y="78"/>
                  </a:cubicBezTo>
                  <a:cubicBezTo>
                    <a:pt x="238" y="77"/>
                    <a:pt x="236" y="78"/>
                    <a:pt x="236" y="76"/>
                  </a:cubicBezTo>
                  <a:close/>
                  <a:moveTo>
                    <a:pt x="224" y="72"/>
                  </a:moveTo>
                  <a:cubicBezTo>
                    <a:pt x="224" y="73"/>
                    <a:pt x="224" y="73"/>
                    <a:pt x="223" y="73"/>
                  </a:cubicBezTo>
                  <a:cubicBezTo>
                    <a:pt x="223" y="72"/>
                    <a:pt x="223" y="72"/>
                    <a:pt x="223" y="72"/>
                  </a:cubicBezTo>
                  <a:cubicBezTo>
                    <a:pt x="223" y="72"/>
                    <a:pt x="223" y="72"/>
                    <a:pt x="224" y="72"/>
                  </a:cubicBezTo>
                  <a:close/>
                  <a:moveTo>
                    <a:pt x="102" y="30"/>
                  </a:moveTo>
                  <a:cubicBezTo>
                    <a:pt x="102" y="30"/>
                    <a:pt x="103" y="29"/>
                    <a:pt x="103" y="30"/>
                  </a:cubicBezTo>
                  <a:cubicBezTo>
                    <a:pt x="103" y="31"/>
                    <a:pt x="102" y="30"/>
                    <a:pt x="102" y="30"/>
                  </a:cubicBezTo>
                  <a:close/>
                  <a:moveTo>
                    <a:pt x="82" y="23"/>
                  </a:moveTo>
                  <a:cubicBezTo>
                    <a:pt x="83" y="24"/>
                    <a:pt x="84" y="24"/>
                    <a:pt x="84" y="23"/>
                  </a:cubicBezTo>
                  <a:cubicBezTo>
                    <a:pt x="84" y="22"/>
                    <a:pt x="84" y="23"/>
                    <a:pt x="84" y="22"/>
                  </a:cubicBezTo>
                  <a:cubicBezTo>
                    <a:pt x="86" y="23"/>
                    <a:pt x="82" y="27"/>
                    <a:pt x="82" y="23"/>
                  </a:cubicBezTo>
                  <a:close/>
                  <a:moveTo>
                    <a:pt x="516" y="231"/>
                  </a:moveTo>
                  <a:cubicBezTo>
                    <a:pt x="516" y="232"/>
                    <a:pt x="516" y="231"/>
                    <a:pt x="515" y="231"/>
                  </a:cubicBezTo>
                  <a:cubicBezTo>
                    <a:pt x="516" y="231"/>
                    <a:pt x="516" y="231"/>
                    <a:pt x="516" y="231"/>
                  </a:cubicBezTo>
                  <a:close/>
                  <a:moveTo>
                    <a:pt x="515" y="230"/>
                  </a:moveTo>
                  <a:cubicBezTo>
                    <a:pt x="515" y="231"/>
                    <a:pt x="515" y="231"/>
                    <a:pt x="515" y="230"/>
                  </a:cubicBezTo>
                  <a:cubicBezTo>
                    <a:pt x="515" y="230"/>
                    <a:pt x="515" y="230"/>
                    <a:pt x="515" y="230"/>
                  </a:cubicBezTo>
                  <a:close/>
                  <a:moveTo>
                    <a:pt x="419" y="164"/>
                  </a:moveTo>
                  <a:cubicBezTo>
                    <a:pt x="418" y="165"/>
                    <a:pt x="418" y="163"/>
                    <a:pt x="417" y="163"/>
                  </a:cubicBezTo>
                  <a:cubicBezTo>
                    <a:pt x="418" y="162"/>
                    <a:pt x="419" y="164"/>
                    <a:pt x="419" y="164"/>
                  </a:cubicBezTo>
                  <a:close/>
                  <a:moveTo>
                    <a:pt x="404" y="156"/>
                  </a:moveTo>
                  <a:cubicBezTo>
                    <a:pt x="404" y="155"/>
                    <a:pt x="407" y="156"/>
                    <a:pt x="405" y="156"/>
                  </a:cubicBezTo>
                  <a:cubicBezTo>
                    <a:pt x="405" y="156"/>
                    <a:pt x="405" y="156"/>
                    <a:pt x="405" y="156"/>
                  </a:cubicBezTo>
                  <a:cubicBezTo>
                    <a:pt x="404" y="156"/>
                    <a:pt x="405" y="156"/>
                    <a:pt x="404" y="156"/>
                  </a:cubicBezTo>
                  <a:close/>
                  <a:moveTo>
                    <a:pt x="400" y="153"/>
                  </a:moveTo>
                  <a:cubicBezTo>
                    <a:pt x="400" y="154"/>
                    <a:pt x="400" y="154"/>
                    <a:pt x="399" y="154"/>
                  </a:cubicBezTo>
                  <a:cubicBezTo>
                    <a:pt x="400" y="153"/>
                    <a:pt x="400" y="153"/>
                    <a:pt x="400" y="153"/>
                  </a:cubicBezTo>
                  <a:close/>
                  <a:moveTo>
                    <a:pt x="398" y="153"/>
                  </a:moveTo>
                  <a:cubicBezTo>
                    <a:pt x="398" y="152"/>
                    <a:pt x="399" y="152"/>
                    <a:pt x="399" y="152"/>
                  </a:cubicBezTo>
                  <a:cubicBezTo>
                    <a:pt x="399" y="153"/>
                    <a:pt x="398" y="153"/>
                    <a:pt x="398" y="153"/>
                  </a:cubicBezTo>
                  <a:close/>
                  <a:moveTo>
                    <a:pt x="397" y="151"/>
                  </a:moveTo>
                  <a:cubicBezTo>
                    <a:pt x="398" y="150"/>
                    <a:pt x="398" y="151"/>
                    <a:pt x="398" y="152"/>
                  </a:cubicBezTo>
                  <a:cubicBezTo>
                    <a:pt x="397" y="153"/>
                    <a:pt x="397" y="152"/>
                    <a:pt x="397" y="151"/>
                  </a:cubicBezTo>
                  <a:close/>
                  <a:moveTo>
                    <a:pt x="363" y="133"/>
                  </a:moveTo>
                  <a:cubicBezTo>
                    <a:pt x="363" y="134"/>
                    <a:pt x="363" y="134"/>
                    <a:pt x="363" y="134"/>
                  </a:cubicBezTo>
                  <a:cubicBezTo>
                    <a:pt x="363" y="133"/>
                    <a:pt x="363" y="133"/>
                    <a:pt x="363" y="133"/>
                  </a:cubicBezTo>
                  <a:close/>
                  <a:moveTo>
                    <a:pt x="364" y="132"/>
                  </a:moveTo>
                  <a:cubicBezTo>
                    <a:pt x="364" y="134"/>
                    <a:pt x="363" y="132"/>
                    <a:pt x="362" y="132"/>
                  </a:cubicBezTo>
                  <a:cubicBezTo>
                    <a:pt x="362" y="132"/>
                    <a:pt x="362" y="132"/>
                    <a:pt x="362" y="133"/>
                  </a:cubicBezTo>
                  <a:cubicBezTo>
                    <a:pt x="361" y="134"/>
                    <a:pt x="360" y="132"/>
                    <a:pt x="361" y="131"/>
                  </a:cubicBezTo>
                  <a:cubicBezTo>
                    <a:pt x="360" y="131"/>
                    <a:pt x="360" y="131"/>
                    <a:pt x="360" y="130"/>
                  </a:cubicBezTo>
                  <a:cubicBezTo>
                    <a:pt x="359" y="130"/>
                    <a:pt x="359" y="130"/>
                    <a:pt x="359" y="130"/>
                  </a:cubicBezTo>
                  <a:cubicBezTo>
                    <a:pt x="358" y="130"/>
                    <a:pt x="358" y="131"/>
                    <a:pt x="357" y="130"/>
                  </a:cubicBezTo>
                  <a:cubicBezTo>
                    <a:pt x="356" y="130"/>
                    <a:pt x="357" y="129"/>
                    <a:pt x="357" y="128"/>
                  </a:cubicBezTo>
                  <a:cubicBezTo>
                    <a:pt x="356" y="128"/>
                    <a:pt x="355" y="127"/>
                    <a:pt x="354" y="128"/>
                  </a:cubicBezTo>
                  <a:cubicBezTo>
                    <a:pt x="353" y="127"/>
                    <a:pt x="351" y="127"/>
                    <a:pt x="351" y="126"/>
                  </a:cubicBezTo>
                  <a:cubicBezTo>
                    <a:pt x="351" y="126"/>
                    <a:pt x="351" y="126"/>
                    <a:pt x="351" y="126"/>
                  </a:cubicBezTo>
                  <a:cubicBezTo>
                    <a:pt x="351" y="126"/>
                    <a:pt x="350" y="127"/>
                    <a:pt x="351" y="126"/>
                  </a:cubicBezTo>
                  <a:cubicBezTo>
                    <a:pt x="350" y="125"/>
                    <a:pt x="349" y="126"/>
                    <a:pt x="348" y="125"/>
                  </a:cubicBezTo>
                  <a:cubicBezTo>
                    <a:pt x="349" y="124"/>
                    <a:pt x="349" y="124"/>
                    <a:pt x="349" y="123"/>
                  </a:cubicBezTo>
                  <a:cubicBezTo>
                    <a:pt x="348" y="123"/>
                    <a:pt x="348" y="124"/>
                    <a:pt x="347" y="125"/>
                  </a:cubicBezTo>
                  <a:cubicBezTo>
                    <a:pt x="346" y="125"/>
                    <a:pt x="347" y="123"/>
                    <a:pt x="346" y="124"/>
                  </a:cubicBezTo>
                  <a:cubicBezTo>
                    <a:pt x="345" y="123"/>
                    <a:pt x="346" y="122"/>
                    <a:pt x="345" y="122"/>
                  </a:cubicBezTo>
                  <a:cubicBezTo>
                    <a:pt x="346" y="121"/>
                    <a:pt x="346" y="121"/>
                    <a:pt x="347" y="121"/>
                  </a:cubicBezTo>
                  <a:cubicBezTo>
                    <a:pt x="348" y="119"/>
                    <a:pt x="348" y="119"/>
                    <a:pt x="348" y="119"/>
                  </a:cubicBezTo>
                  <a:cubicBezTo>
                    <a:pt x="348" y="118"/>
                    <a:pt x="347" y="118"/>
                    <a:pt x="346" y="118"/>
                  </a:cubicBezTo>
                  <a:cubicBezTo>
                    <a:pt x="347" y="116"/>
                    <a:pt x="348" y="118"/>
                    <a:pt x="350" y="118"/>
                  </a:cubicBezTo>
                  <a:cubicBezTo>
                    <a:pt x="350" y="119"/>
                    <a:pt x="351" y="118"/>
                    <a:pt x="351" y="119"/>
                  </a:cubicBezTo>
                  <a:cubicBezTo>
                    <a:pt x="351" y="120"/>
                    <a:pt x="352" y="120"/>
                    <a:pt x="353" y="120"/>
                  </a:cubicBezTo>
                  <a:cubicBezTo>
                    <a:pt x="353" y="120"/>
                    <a:pt x="353" y="120"/>
                    <a:pt x="353" y="120"/>
                  </a:cubicBezTo>
                  <a:cubicBezTo>
                    <a:pt x="353" y="120"/>
                    <a:pt x="353" y="120"/>
                    <a:pt x="353" y="120"/>
                  </a:cubicBezTo>
                  <a:cubicBezTo>
                    <a:pt x="354" y="121"/>
                    <a:pt x="354" y="121"/>
                    <a:pt x="354" y="120"/>
                  </a:cubicBezTo>
                  <a:cubicBezTo>
                    <a:pt x="355" y="120"/>
                    <a:pt x="355" y="121"/>
                    <a:pt x="355" y="121"/>
                  </a:cubicBezTo>
                  <a:cubicBezTo>
                    <a:pt x="355" y="121"/>
                    <a:pt x="356" y="122"/>
                    <a:pt x="356" y="121"/>
                  </a:cubicBezTo>
                  <a:cubicBezTo>
                    <a:pt x="357" y="122"/>
                    <a:pt x="359" y="123"/>
                    <a:pt x="360" y="124"/>
                  </a:cubicBezTo>
                  <a:cubicBezTo>
                    <a:pt x="359" y="125"/>
                    <a:pt x="359" y="125"/>
                    <a:pt x="359" y="125"/>
                  </a:cubicBezTo>
                  <a:cubicBezTo>
                    <a:pt x="359" y="126"/>
                    <a:pt x="359" y="127"/>
                    <a:pt x="359" y="127"/>
                  </a:cubicBezTo>
                  <a:cubicBezTo>
                    <a:pt x="358" y="128"/>
                    <a:pt x="359" y="128"/>
                    <a:pt x="359" y="129"/>
                  </a:cubicBezTo>
                  <a:cubicBezTo>
                    <a:pt x="359" y="129"/>
                    <a:pt x="360" y="129"/>
                    <a:pt x="360" y="129"/>
                  </a:cubicBezTo>
                  <a:cubicBezTo>
                    <a:pt x="361" y="129"/>
                    <a:pt x="360" y="128"/>
                    <a:pt x="361" y="128"/>
                  </a:cubicBezTo>
                  <a:cubicBezTo>
                    <a:pt x="360" y="128"/>
                    <a:pt x="361" y="127"/>
                    <a:pt x="361" y="128"/>
                  </a:cubicBezTo>
                  <a:cubicBezTo>
                    <a:pt x="361" y="128"/>
                    <a:pt x="362" y="128"/>
                    <a:pt x="362" y="128"/>
                  </a:cubicBezTo>
                  <a:cubicBezTo>
                    <a:pt x="362" y="129"/>
                    <a:pt x="362" y="130"/>
                    <a:pt x="362" y="130"/>
                  </a:cubicBezTo>
                  <a:cubicBezTo>
                    <a:pt x="362" y="130"/>
                    <a:pt x="363" y="128"/>
                    <a:pt x="363" y="129"/>
                  </a:cubicBezTo>
                  <a:cubicBezTo>
                    <a:pt x="365" y="128"/>
                    <a:pt x="363" y="128"/>
                    <a:pt x="363" y="127"/>
                  </a:cubicBezTo>
                  <a:cubicBezTo>
                    <a:pt x="363" y="126"/>
                    <a:pt x="364" y="127"/>
                    <a:pt x="364" y="126"/>
                  </a:cubicBezTo>
                  <a:cubicBezTo>
                    <a:pt x="364" y="126"/>
                    <a:pt x="365" y="127"/>
                    <a:pt x="365" y="127"/>
                  </a:cubicBezTo>
                  <a:cubicBezTo>
                    <a:pt x="367" y="129"/>
                    <a:pt x="367" y="129"/>
                    <a:pt x="367" y="129"/>
                  </a:cubicBezTo>
                  <a:cubicBezTo>
                    <a:pt x="366" y="130"/>
                    <a:pt x="366" y="129"/>
                    <a:pt x="365" y="130"/>
                  </a:cubicBezTo>
                  <a:cubicBezTo>
                    <a:pt x="363" y="129"/>
                    <a:pt x="363" y="129"/>
                    <a:pt x="363" y="129"/>
                  </a:cubicBezTo>
                  <a:cubicBezTo>
                    <a:pt x="362" y="131"/>
                    <a:pt x="365" y="131"/>
                    <a:pt x="364" y="132"/>
                  </a:cubicBezTo>
                  <a:close/>
                  <a:moveTo>
                    <a:pt x="303" y="103"/>
                  </a:moveTo>
                  <a:cubicBezTo>
                    <a:pt x="303" y="103"/>
                    <a:pt x="303" y="104"/>
                    <a:pt x="303" y="104"/>
                  </a:cubicBezTo>
                  <a:cubicBezTo>
                    <a:pt x="304" y="102"/>
                    <a:pt x="304" y="105"/>
                    <a:pt x="303" y="104"/>
                  </a:cubicBezTo>
                  <a:cubicBezTo>
                    <a:pt x="302" y="106"/>
                    <a:pt x="302" y="104"/>
                    <a:pt x="303" y="103"/>
                  </a:cubicBezTo>
                  <a:close/>
                  <a:moveTo>
                    <a:pt x="299" y="103"/>
                  </a:moveTo>
                  <a:cubicBezTo>
                    <a:pt x="299" y="104"/>
                    <a:pt x="298" y="102"/>
                    <a:pt x="298" y="103"/>
                  </a:cubicBezTo>
                  <a:cubicBezTo>
                    <a:pt x="298" y="102"/>
                    <a:pt x="299" y="102"/>
                    <a:pt x="299" y="103"/>
                  </a:cubicBezTo>
                  <a:close/>
                  <a:moveTo>
                    <a:pt x="289" y="98"/>
                  </a:moveTo>
                  <a:cubicBezTo>
                    <a:pt x="289" y="99"/>
                    <a:pt x="289" y="99"/>
                    <a:pt x="289" y="99"/>
                  </a:cubicBezTo>
                  <a:cubicBezTo>
                    <a:pt x="289" y="98"/>
                    <a:pt x="289" y="98"/>
                    <a:pt x="289" y="98"/>
                  </a:cubicBezTo>
                  <a:close/>
                  <a:moveTo>
                    <a:pt x="274" y="92"/>
                  </a:moveTo>
                  <a:cubicBezTo>
                    <a:pt x="275" y="89"/>
                    <a:pt x="275" y="93"/>
                    <a:pt x="274" y="92"/>
                  </a:cubicBezTo>
                  <a:close/>
                  <a:moveTo>
                    <a:pt x="267" y="89"/>
                  </a:moveTo>
                  <a:cubicBezTo>
                    <a:pt x="267" y="87"/>
                    <a:pt x="268" y="88"/>
                    <a:pt x="268" y="88"/>
                  </a:cubicBezTo>
                  <a:cubicBezTo>
                    <a:pt x="268" y="88"/>
                    <a:pt x="269" y="88"/>
                    <a:pt x="269" y="89"/>
                  </a:cubicBezTo>
                  <a:cubicBezTo>
                    <a:pt x="270" y="88"/>
                    <a:pt x="270" y="90"/>
                    <a:pt x="271" y="89"/>
                  </a:cubicBezTo>
                  <a:cubicBezTo>
                    <a:pt x="271" y="90"/>
                    <a:pt x="271" y="90"/>
                    <a:pt x="271" y="91"/>
                  </a:cubicBezTo>
                  <a:cubicBezTo>
                    <a:pt x="272" y="91"/>
                    <a:pt x="274" y="89"/>
                    <a:pt x="273" y="91"/>
                  </a:cubicBezTo>
                  <a:cubicBezTo>
                    <a:pt x="270" y="92"/>
                    <a:pt x="269" y="89"/>
                    <a:pt x="267" y="89"/>
                  </a:cubicBezTo>
                  <a:close/>
                  <a:moveTo>
                    <a:pt x="263" y="87"/>
                  </a:moveTo>
                  <a:cubicBezTo>
                    <a:pt x="263" y="87"/>
                    <a:pt x="262" y="88"/>
                    <a:pt x="262" y="87"/>
                  </a:cubicBezTo>
                  <a:cubicBezTo>
                    <a:pt x="262" y="87"/>
                    <a:pt x="263" y="87"/>
                    <a:pt x="263" y="87"/>
                  </a:cubicBezTo>
                  <a:close/>
                  <a:moveTo>
                    <a:pt x="258" y="85"/>
                  </a:moveTo>
                  <a:cubicBezTo>
                    <a:pt x="258" y="85"/>
                    <a:pt x="257" y="86"/>
                    <a:pt x="257" y="85"/>
                  </a:cubicBezTo>
                  <a:cubicBezTo>
                    <a:pt x="257" y="85"/>
                    <a:pt x="258" y="85"/>
                    <a:pt x="258" y="85"/>
                  </a:cubicBezTo>
                  <a:close/>
                  <a:moveTo>
                    <a:pt x="236" y="76"/>
                  </a:moveTo>
                  <a:cubicBezTo>
                    <a:pt x="236" y="77"/>
                    <a:pt x="235" y="77"/>
                    <a:pt x="235" y="77"/>
                  </a:cubicBezTo>
                  <a:cubicBezTo>
                    <a:pt x="235" y="76"/>
                    <a:pt x="236" y="76"/>
                    <a:pt x="236" y="76"/>
                  </a:cubicBezTo>
                  <a:close/>
                  <a:moveTo>
                    <a:pt x="193" y="61"/>
                  </a:moveTo>
                  <a:cubicBezTo>
                    <a:pt x="192" y="60"/>
                    <a:pt x="192" y="60"/>
                    <a:pt x="192" y="60"/>
                  </a:cubicBezTo>
                  <a:cubicBezTo>
                    <a:pt x="193" y="58"/>
                    <a:pt x="193" y="58"/>
                    <a:pt x="193" y="58"/>
                  </a:cubicBezTo>
                  <a:cubicBezTo>
                    <a:pt x="193" y="59"/>
                    <a:pt x="194" y="58"/>
                    <a:pt x="194" y="58"/>
                  </a:cubicBezTo>
                  <a:cubicBezTo>
                    <a:pt x="194" y="60"/>
                    <a:pt x="193" y="59"/>
                    <a:pt x="193" y="61"/>
                  </a:cubicBezTo>
                  <a:close/>
                  <a:moveTo>
                    <a:pt x="153" y="46"/>
                  </a:moveTo>
                  <a:cubicBezTo>
                    <a:pt x="153" y="46"/>
                    <a:pt x="152" y="47"/>
                    <a:pt x="152" y="46"/>
                  </a:cubicBezTo>
                  <a:cubicBezTo>
                    <a:pt x="152" y="46"/>
                    <a:pt x="153" y="46"/>
                    <a:pt x="153" y="46"/>
                  </a:cubicBezTo>
                  <a:close/>
                  <a:moveTo>
                    <a:pt x="96" y="28"/>
                  </a:moveTo>
                  <a:cubicBezTo>
                    <a:pt x="96" y="28"/>
                    <a:pt x="96" y="28"/>
                    <a:pt x="96" y="27"/>
                  </a:cubicBezTo>
                  <a:cubicBezTo>
                    <a:pt x="96" y="27"/>
                    <a:pt x="97" y="27"/>
                    <a:pt x="96" y="28"/>
                  </a:cubicBezTo>
                  <a:close/>
                  <a:moveTo>
                    <a:pt x="95" y="27"/>
                  </a:moveTo>
                  <a:cubicBezTo>
                    <a:pt x="95" y="29"/>
                    <a:pt x="94" y="27"/>
                    <a:pt x="95" y="26"/>
                  </a:cubicBezTo>
                  <a:cubicBezTo>
                    <a:pt x="96" y="26"/>
                    <a:pt x="95" y="27"/>
                    <a:pt x="95" y="27"/>
                  </a:cubicBezTo>
                  <a:close/>
                  <a:moveTo>
                    <a:pt x="518" y="232"/>
                  </a:moveTo>
                  <a:cubicBezTo>
                    <a:pt x="518" y="232"/>
                    <a:pt x="517" y="232"/>
                    <a:pt x="517" y="232"/>
                  </a:cubicBezTo>
                  <a:cubicBezTo>
                    <a:pt x="517" y="232"/>
                    <a:pt x="518" y="231"/>
                    <a:pt x="518" y="232"/>
                  </a:cubicBezTo>
                  <a:close/>
                  <a:moveTo>
                    <a:pt x="409" y="158"/>
                  </a:moveTo>
                  <a:cubicBezTo>
                    <a:pt x="408" y="159"/>
                    <a:pt x="408" y="157"/>
                    <a:pt x="407" y="157"/>
                  </a:cubicBezTo>
                  <a:cubicBezTo>
                    <a:pt x="408" y="156"/>
                    <a:pt x="409" y="157"/>
                    <a:pt x="409" y="158"/>
                  </a:cubicBezTo>
                  <a:close/>
                  <a:moveTo>
                    <a:pt x="366" y="134"/>
                  </a:moveTo>
                  <a:cubicBezTo>
                    <a:pt x="366" y="135"/>
                    <a:pt x="366" y="134"/>
                    <a:pt x="365" y="134"/>
                  </a:cubicBezTo>
                  <a:cubicBezTo>
                    <a:pt x="366" y="134"/>
                    <a:pt x="366" y="134"/>
                    <a:pt x="366" y="134"/>
                  </a:cubicBezTo>
                  <a:close/>
                  <a:moveTo>
                    <a:pt x="300" y="103"/>
                  </a:moveTo>
                  <a:cubicBezTo>
                    <a:pt x="300" y="103"/>
                    <a:pt x="300" y="103"/>
                    <a:pt x="300" y="103"/>
                  </a:cubicBezTo>
                  <a:cubicBezTo>
                    <a:pt x="300" y="102"/>
                    <a:pt x="300" y="103"/>
                    <a:pt x="300" y="103"/>
                  </a:cubicBezTo>
                  <a:close/>
                  <a:moveTo>
                    <a:pt x="225" y="72"/>
                  </a:moveTo>
                  <a:cubicBezTo>
                    <a:pt x="224" y="72"/>
                    <a:pt x="225" y="69"/>
                    <a:pt x="226" y="70"/>
                  </a:cubicBezTo>
                  <a:lnTo>
                    <a:pt x="225" y="72"/>
                  </a:lnTo>
                  <a:close/>
                  <a:moveTo>
                    <a:pt x="211" y="60"/>
                  </a:moveTo>
                  <a:cubicBezTo>
                    <a:pt x="211" y="60"/>
                    <a:pt x="211" y="59"/>
                    <a:pt x="212" y="59"/>
                  </a:cubicBezTo>
                  <a:cubicBezTo>
                    <a:pt x="212" y="59"/>
                    <a:pt x="212" y="60"/>
                    <a:pt x="213" y="60"/>
                  </a:cubicBezTo>
                  <a:cubicBezTo>
                    <a:pt x="212" y="60"/>
                    <a:pt x="212" y="60"/>
                    <a:pt x="212" y="60"/>
                  </a:cubicBezTo>
                  <a:cubicBezTo>
                    <a:pt x="212" y="61"/>
                    <a:pt x="214" y="62"/>
                    <a:pt x="214" y="62"/>
                  </a:cubicBezTo>
                  <a:cubicBezTo>
                    <a:pt x="215" y="61"/>
                    <a:pt x="215" y="61"/>
                    <a:pt x="215" y="60"/>
                  </a:cubicBezTo>
                  <a:cubicBezTo>
                    <a:pt x="217" y="61"/>
                    <a:pt x="218" y="61"/>
                    <a:pt x="220" y="62"/>
                  </a:cubicBezTo>
                  <a:cubicBezTo>
                    <a:pt x="219" y="63"/>
                    <a:pt x="219" y="63"/>
                    <a:pt x="219" y="63"/>
                  </a:cubicBezTo>
                  <a:cubicBezTo>
                    <a:pt x="218" y="63"/>
                    <a:pt x="218" y="64"/>
                    <a:pt x="217" y="64"/>
                  </a:cubicBezTo>
                  <a:cubicBezTo>
                    <a:pt x="217" y="65"/>
                    <a:pt x="218" y="65"/>
                    <a:pt x="218" y="66"/>
                  </a:cubicBezTo>
                  <a:cubicBezTo>
                    <a:pt x="218" y="66"/>
                    <a:pt x="219" y="66"/>
                    <a:pt x="219" y="65"/>
                  </a:cubicBezTo>
                  <a:cubicBezTo>
                    <a:pt x="219" y="65"/>
                    <a:pt x="219" y="66"/>
                    <a:pt x="220" y="66"/>
                  </a:cubicBezTo>
                  <a:cubicBezTo>
                    <a:pt x="221" y="66"/>
                    <a:pt x="221" y="66"/>
                    <a:pt x="221" y="65"/>
                  </a:cubicBezTo>
                  <a:cubicBezTo>
                    <a:pt x="222" y="66"/>
                    <a:pt x="221" y="67"/>
                    <a:pt x="222" y="67"/>
                  </a:cubicBezTo>
                  <a:cubicBezTo>
                    <a:pt x="222" y="68"/>
                    <a:pt x="221" y="68"/>
                    <a:pt x="221" y="69"/>
                  </a:cubicBezTo>
                  <a:cubicBezTo>
                    <a:pt x="220" y="69"/>
                    <a:pt x="220" y="69"/>
                    <a:pt x="220" y="68"/>
                  </a:cubicBezTo>
                  <a:cubicBezTo>
                    <a:pt x="220" y="68"/>
                    <a:pt x="220" y="69"/>
                    <a:pt x="219" y="70"/>
                  </a:cubicBezTo>
                  <a:cubicBezTo>
                    <a:pt x="219" y="70"/>
                    <a:pt x="219" y="69"/>
                    <a:pt x="219" y="68"/>
                  </a:cubicBezTo>
                  <a:cubicBezTo>
                    <a:pt x="218" y="69"/>
                    <a:pt x="216" y="68"/>
                    <a:pt x="215" y="67"/>
                  </a:cubicBezTo>
                  <a:cubicBezTo>
                    <a:pt x="211" y="66"/>
                    <a:pt x="207" y="64"/>
                    <a:pt x="204" y="64"/>
                  </a:cubicBezTo>
                  <a:cubicBezTo>
                    <a:pt x="205" y="63"/>
                    <a:pt x="205" y="62"/>
                    <a:pt x="205" y="61"/>
                  </a:cubicBezTo>
                  <a:cubicBezTo>
                    <a:pt x="205" y="60"/>
                    <a:pt x="206" y="62"/>
                    <a:pt x="207" y="61"/>
                  </a:cubicBezTo>
                  <a:cubicBezTo>
                    <a:pt x="209" y="62"/>
                    <a:pt x="209" y="62"/>
                    <a:pt x="209" y="62"/>
                  </a:cubicBezTo>
                  <a:cubicBezTo>
                    <a:pt x="208" y="62"/>
                    <a:pt x="209" y="62"/>
                    <a:pt x="209" y="63"/>
                  </a:cubicBezTo>
                  <a:cubicBezTo>
                    <a:pt x="209" y="63"/>
                    <a:pt x="209" y="63"/>
                    <a:pt x="208" y="63"/>
                  </a:cubicBezTo>
                  <a:cubicBezTo>
                    <a:pt x="209" y="64"/>
                    <a:pt x="209" y="64"/>
                    <a:pt x="210" y="63"/>
                  </a:cubicBezTo>
                  <a:cubicBezTo>
                    <a:pt x="210" y="63"/>
                    <a:pt x="210" y="63"/>
                    <a:pt x="211" y="63"/>
                  </a:cubicBezTo>
                  <a:cubicBezTo>
                    <a:pt x="212" y="63"/>
                    <a:pt x="213" y="63"/>
                    <a:pt x="213" y="64"/>
                  </a:cubicBezTo>
                  <a:cubicBezTo>
                    <a:pt x="214" y="63"/>
                    <a:pt x="216" y="64"/>
                    <a:pt x="217" y="65"/>
                  </a:cubicBezTo>
                  <a:cubicBezTo>
                    <a:pt x="217" y="64"/>
                    <a:pt x="217" y="64"/>
                    <a:pt x="217" y="64"/>
                  </a:cubicBezTo>
                  <a:cubicBezTo>
                    <a:pt x="216" y="62"/>
                    <a:pt x="216" y="64"/>
                    <a:pt x="215" y="63"/>
                  </a:cubicBezTo>
                  <a:cubicBezTo>
                    <a:pt x="215" y="62"/>
                    <a:pt x="213" y="61"/>
                    <a:pt x="212" y="62"/>
                  </a:cubicBezTo>
                  <a:cubicBezTo>
                    <a:pt x="211" y="62"/>
                    <a:pt x="210" y="60"/>
                    <a:pt x="208" y="61"/>
                  </a:cubicBezTo>
                  <a:cubicBezTo>
                    <a:pt x="206" y="59"/>
                    <a:pt x="205" y="60"/>
                    <a:pt x="201" y="59"/>
                  </a:cubicBezTo>
                  <a:cubicBezTo>
                    <a:pt x="201" y="58"/>
                    <a:pt x="200" y="60"/>
                    <a:pt x="200" y="61"/>
                  </a:cubicBezTo>
                  <a:cubicBezTo>
                    <a:pt x="200" y="61"/>
                    <a:pt x="201" y="60"/>
                    <a:pt x="201" y="61"/>
                  </a:cubicBezTo>
                  <a:cubicBezTo>
                    <a:pt x="201" y="61"/>
                    <a:pt x="202" y="60"/>
                    <a:pt x="202" y="60"/>
                  </a:cubicBezTo>
                  <a:cubicBezTo>
                    <a:pt x="203" y="60"/>
                    <a:pt x="204" y="60"/>
                    <a:pt x="205" y="61"/>
                  </a:cubicBezTo>
                  <a:cubicBezTo>
                    <a:pt x="204" y="63"/>
                    <a:pt x="204" y="63"/>
                    <a:pt x="204" y="63"/>
                  </a:cubicBezTo>
                  <a:cubicBezTo>
                    <a:pt x="203" y="63"/>
                    <a:pt x="203" y="62"/>
                    <a:pt x="203" y="63"/>
                  </a:cubicBezTo>
                  <a:cubicBezTo>
                    <a:pt x="201" y="62"/>
                    <a:pt x="201" y="62"/>
                    <a:pt x="201" y="62"/>
                  </a:cubicBezTo>
                  <a:cubicBezTo>
                    <a:pt x="200" y="63"/>
                    <a:pt x="199" y="61"/>
                    <a:pt x="199" y="62"/>
                  </a:cubicBezTo>
                  <a:cubicBezTo>
                    <a:pt x="199" y="62"/>
                    <a:pt x="199" y="61"/>
                    <a:pt x="199" y="61"/>
                  </a:cubicBezTo>
                  <a:cubicBezTo>
                    <a:pt x="199" y="61"/>
                    <a:pt x="198" y="62"/>
                    <a:pt x="198" y="61"/>
                  </a:cubicBezTo>
                  <a:cubicBezTo>
                    <a:pt x="197" y="61"/>
                    <a:pt x="198" y="59"/>
                    <a:pt x="197" y="59"/>
                  </a:cubicBezTo>
                  <a:cubicBezTo>
                    <a:pt x="197" y="58"/>
                    <a:pt x="198" y="59"/>
                    <a:pt x="199" y="59"/>
                  </a:cubicBezTo>
                  <a:cubicBezTo>
                    <a:pt x="199" y="57"/>
                    <a:pt x="198" y="58"/>
                    <a:pt x="198" y="58"/>
                  </a:cubicBezTo>
                  <a:cubicBezTo>
                    <a:pt x="195" y="57"/>
                    <a:pt x="195" y="57"/>
                    <a:pt x="195" y="57"/>
                  </a:cubicBezTo>
                  <a:cubicBezTo>
                    <a:pt x="195" y="57"/>
                    <a:pt x="194" y="57"/>
                    <a:pt x="193" y="56"/>
                  </a:cubicBezTo>
                  <a:cubicBezTo>
                    <a:pt x="195" y="53"/>
                    <a:pt x="197" y="57"/>
                    <a:pt x="198" y="56"/>
                  </a:cubicBezTo>
                  <a:cubicBezTo>
                    <a:pt x="199" y="56"/>
                    <a:pt x="199" y="55"/>
                    <a:pt x="198" y="55"/>
                  </a:cubicBezTo>
                  <a:cubicBezTo>
                    <a:pt x="200" y="53"/>
                    <a:pt x="199" y="56"/>
                    <a:pt x="201" y="55"/>
                  </a:cubicBezTo>
                  <a:cubicBezTo>
                    <a:pt x="200" y="56"/>
                    <a:pt x="200" y="56"/>
                    <a:pt x="200" y="56"/>
                  </a:cubicBezTo>
                  <a:cubicBezTo>
                    <a:pt x="202" y="57"/>
                    <a:pt x="202" y="57"/>
                    <a:pt x="202" y="57"/>
                  </a:cubicBezTo>
                  <a:cubicBezTo>
                    <a:pt x="202" y="57"/>
                    <a:pt x="203" y="56"/>
                    <a:pt x="203" y="56"/>
                  </a:cubicBezTo>
                  <a:cubicBezTo>
                    <a:pt x="203" y="56"/>
                    <a:pt x="203" y="57"/>
                    <a:pt x="204" y="56"/>
                  </a:cubicBezTo>
                  <a:cubicBezTo>
                    <a:pt x="204" y="56"/>
                    <a:pt x="204" y="56"/>
                    <a:pt x="204" y="57"/>
                  </a:cubicBezTo>
                  <a:cubicBezTo>
                    <a:pt x="204" y="57"/>
                    <a:pt x="204" y="57"/>
                    <a:pt x="204" y="56"/>
                  </a:cubicBezTo>
                  <a:cubicBezTo>
                    <a:pt x="205" y="56"/>
                    <a:pt x="205" y="58"/>
                    <a:pt x="206" y="58"/>
                  </a:cubicBezTo>
                  <a:cubicBezTo>
                    <a:pt x="206" y="59"/>
                    <a:pt x="207" y="57"/>
                    <a:pt x="207" y="57"/>
                  </a:cubicBezTo>
                  <a:cubicBezTo>
                    <a:pt x="208" y="58"/>
                    <a:pt x="210" y="58"/>
                    <a:pt x="210" y="59"/>
                  </a:cubicBezTo>
                  <a:cubicBezTo>
                    <a:pt x="210" y="59"/>
                    <a:pt x="210" y="59"/>
                    <a:pt x="210" y="59"/>
                  </a:cubicBezTo>
                  <a:cubicBezTo>
                    <a:pt x="211" y="60"/>
                    <a:pt x="210" y="60"/>
                    <a:pt x="211" y="60"/>
                  </a:cubicBezTo>
                  <a:close/>
                  <a:moveTo>
                    <a:pt x="195" y="61"/>
                  </a:moveTo>
                  <a:cubicBezTo>
                    <a:pt x="195" y="60"/>
                    <a:pt x="194" y="60"/>
                    <a:pt x="195" y="58"/>
                  </a:cubicBezTo>
                  <a:cubicBezTo>
                    <a:pt x="195" y="59"/>
                    <a:pt x="196" y="59"/>
                    <a:pt x="196" y="60"/>
                  </a:cubicBezTo>
                  <a:cubicBezTo>
                    <a:pt x="196" y="61"/>
                    <a:pt x="195" y="59"/>
                    <a:pt x="195" y="61"/>
                  </a:cubicBezTo>
                  <a:close/>
                  <a:moveTo>
                    <a:pt x="519" y="233"/>
                  </a:moveTo>
                  <a:cubicBezTo>
                    <a:pt x="519" y="233"/>
                    <a:pt x="519" y="233"/>
                    <a:pt x="519" y="233"/>
                  </a:cubicBezTo>
                  <a:cubicBezTo>
                    <a:pt x="520" y="231"/>
                    <a:pt x="521" y="234"/>
                    <a:pt x="519" y="233"/>
                  </a:cubicBezTo>
                  <a:close/>
                  <a:moveTo>
                    <a:pt x="370" y="136"/>
                  </a:moveTo>
                  <a:cubicBezTo>
                    <a:pt x="369" y="136"/>
                    <a:pt x="370" y="135"/>
                    <a:pt x="369" y="135"/>
                  </a:cubicBezTo>
                  <a:cubicBezTo>
                    <a:pt x="370" y="134"/>
                    <a:pt x="370" y="134"/>
                    <a:pt x="370" y="134"/>
                  </a:cubicBezTo>
                  <a:cubicBezTo>
                    <a:pt x="370" y="135"/>
                    <a:pt x="370" y="135"/>
                    <a:pt x="370" y="135"/>
                  </a:cubicBezTo>
                  <a:lnTo>
                    <a:pt x="370" y="136"/>
                  </a:lnTo>
                  <a:close/>
                  <a:moveTo>
                    <a:pt x="326" y="112"/>
                  </a:moveTo>
                  <a:cubicBezTo>
                    <a:pt x="326" y="111"/>
                    <a:pt x="327" y="111"/>
                    <a:pt x="327" y="112"/>
                  </a:cubicBezTo>
                  <a:cubicBezTo>
                    <a:pt x="329" y="110"/>
                    <a:pt x="328" y="109"/>
                    <a:pt x="327" y="108"/>
                  </a:cubicBezTo>
                  <a:cubicBezTo>
                    <a:pt x="326" y="109"/>
                    <a:pt x="326" y="110"/>
                    <a:pt x="325" y="111"/>
                  </a:cubicBezTo>
                  <a:cubicBezTo>
                    <a:pt x="324" y="111"/>
                    <a:pt x="325" y="110"/>
                    <a:pt x="325" y="110"/>
                  </a:cubicBezTo>
                  <a:cubicBezTo>
                    <a:pt x="324" y="109"/>
                    <a:pt x="324" y="112"/>
                    <a:pt x="323" y="111"/>
                  </a:cubicBezTo>
                  <a:cubicBezTo>
                    <a:pt x="324" y="109"/>
                    <a:pt x="323" y="109"/>
                    <a:pt x="324" y="108"/>
                  </a:cubicBezTo>
                  <a:cubicBezTo>
                    <a:pt x="325" y="106"/>
                    <a:pt x="324" y="106"/>
                    <a:pt x="325" y="105"/>
                  </a:cubicBezTo>
                  <a:cubicBezTo>
                    <a:pt x="326" y="106"/>
                    <a:pt x="326" y="106"/>
                    <a:pt x="326" y="106"/>
                  </a:cubicBezTo>
                  <a:cubicBezTo>
                    <a:pt x="326" y="107"/>
                    <a:pt x="325" y="107"/>
                    <a:pt x="325" y="107"/>
                  </a:cubicBezTo>
                  <a:cubicBezTo>
                    <a:pt x="326" y="108"/>
                    <a:pt x="326" y="106"/>
                    <a:pt x="327" y="106"/>
                  </a:cubicBezTo>
                  <a:cubicBezTo>
                    <a:pt x="328" y="107"/>
                    <a:pt x="329" y="107"/>
                    <a:pt x="329" y="108"/>
                  </a:cubicBezTo>
                  <a:cubicBezTo>
                    <a:pt x="329" y="108"/>
                    <a:pt x="329" y="107"/>
                    <a:pt x="330" y="108"/>
                  </a:cubicBezTo>
                  <a:cubicBezTo>
                    <a:pt x="331" y="108"/>
                    <a:pt x="332" y="108"/>
                    <a:pt x="332" y="110"/>
                  </a:cubicBezTo>
                  <a:cubicBezTo>
                    <a:pt x="332" y="111"/>
                    <a:pt x="331" y="109"/>
                    <a:pt x="330" y="111"/>
                  </a:cubicBezTo>
                  <a:cubicBezTo>
                    <a:pt x="330" y="111"/>
                    <a:pt x="329" y="112"/>
                    <a:pt x="329" y="112"/>
                  </a:cubicBezTo>
                  <a:cubicBezTo>
                    <a:pt x="330" y="112"/>
                    <a:pt x="330" y="111"/>
                    <a:pt x="330" y="111"/>
                  </a:cubicBezTo>
                  <a:cubicBezTo>
                    <a:pt x="330" y="112"/>
                    <a:pt x="331" y="113"/>
                    <a:pt x="332" y="113"/>
                  </a:cubicBezTo>
                  <a:cubicBezTo>
                    <a:pt x="332" y="113"/>
                    <a:pt x="332" y="114"/>
                    <a:pt x="331" y="114"/>
                  </a:cubicBezTo>
                  <a:cubicBezTo>
                    <a:pt x="332" y="114"/>
                    <a:pt x="333" y="115"/>
                    <a:pt x="334" y="114"/>
                  </a:cubicBezTo>
                  <a:cubicBezTo>
                    <a:pt x="334" y="116"/>
                    <a:pt x="336" y="116"/>
                    <a:pt x="337" y="117"/>
                  </a:cubicBezTo>
                  <a:cubicBezTo>
                    <a:pt x="338" y="116"/>
                    <a:pt x="337" y="116"/>
                    <a:pt x="336" y="116"/>
                  </a:cubicBezTo>
                  <a:cubicBezTo>
                    <a:pt x="336" y="114"/>
                    <a:pt x="337" y="115"/>
                    <a:pt x="337" y="114"/>
                  </a:cubicBezTo>
                  <a:cubicBezTo>
                    <a:pt x="337" y="113"/>
                    <a:pt x="336" y="114"/>
                    <a:pt x="335" y="113"/>
                  </a:cubicBezTo>
                  <a:cubicBezTo>
                    <a:pt x="334" y="112"/>
                    <a:pt x="333" y="112"/>
                    <a:pt x="333" y="111"/>
                  </a:cubicBezTo>
                  <a:cubicBezTo>
                    <a:pt x="334" y="108"/>
                    <a:pt x="334" y="112"/>
                    <a:pt x="335" y="110"/>
                  </a:cubicBezTo>
                  <a:cubicBezTo>
                    <a:pt x="335" y="110"/>
                    <a:pt x="335" y="111"/>
                    <a:pt x="336" y="111"/>
                  </a:cubicBezTo>
                  <a:cubicBezTo>
                    <a:pt x="337" y="111"/>
                    <a:pt x="337" y="111"/>
                    <a:pt x="336" y="112"/>
                  </a:cubicBezTo>
                  <a:cubicBezTo>
                    <a:pt x="337" y="112"/>
                    <a:pt x="337" y="112"/>
                    <a:pt x="337" y="111"/>
                  </a:cubicBezTo>
                  <a:cubicBezTo>
                    <a:pt x="337" y="112"/>
                    <a:pt x="337" y="112"/>
                    <a:pt x="338" y="112"/>
                  </a:cubicBezTo>
                  <a:cubicBezTo>
                    <a:pt x="338" y="112"/>
                    <a:pt x="338" y="112"/>
                    <a:pt x="339" y="112"/>
                  </a:cubicBezTo>
                  <a:cubicBezTo>
                    <a:pt x="340" y="113"/>
                    <a:pt x="340" y="112"/>
                    <a:pt x="341" y="113"/>
                  </a:cubicBezTo>
                  <a:cubicBezTo>
                    <a:pt x="341" y="114"/>
                    <a:pt x="341" y="114"/>
                    <a:pt x="341" y="114"/>
                  </a:cubicBezTo>
                  <a:cubicBezTo>
                    <a:pt x="341" y="115"/>
                    <a:pt x="341" y="115"/>
                    <a:pt x="340" y="116"/>
                  </a:cubicBezTo>
                  <a:cubicBezTo>
                    <a:pt x="341" y="117"/>
                    <a:pt x="342" y="116"/>
                    <a:pt x="342" y="115"/>
                  </a:cubicBezTo>
                  <a:cubicBezTo>
                    <a:pt x="343" y="114"/>
                    <a:pt x="343" y="116"/>
                    <a:pt x="344" y="115"/>
                  </a:cubicBezTo>
                  <a:cubicBezTo>
                    <a:pt x="345" y="115"/>
                    <a:pt x="345" y="116"/>
                    <a:pt x="345" y="116"/>
                  </a:cubicBezTo>
                  <a:cubicBezTo>
                    <a:pt x="344" y="118"/>
                    <a:pt x="343" y="116"/>
                    <a:pt x="342" y="118"/>
                  </a:cubicBezTo>
                  <a:cubicBezTo>
                    <a:pt x="342" y="119"/>
                    <a:pt x="343" y="120"/>
                    <a:pt x="343" y="120"/>
                  </a:cubicBezTo>
                  <a:cubicBezTo>
                    <a:pt x="343" y="122"/>
                    <a:pt x="342" y="120"/>
                    <a:pt x="341" y="122"/>
                  </a:cubicBezTo>
                  <a:cubicBezTo>
                    <a:pt x="341" y="121"/>
                    <a:pt x="341" y="121"/>
                    <a:pt x="341" y="121"/>
                  </a:cubicBezTo>
                  <a:cubicBezTo>
                    <a:pt x="340" y="121"/>
                    <a:pt x="340" y="121"/>
                    <a:pt x="340" y="120"/>
                  </a:cubicBezTo>
                  <a:cubicBezTo>
                    <a:pt x="339" y="120"/>
                    <a:pt x="339" y="120"/>
                    <a:pt x="339" y="119"/>
                  </a:cubicBezTo>
                  <a:cubicBezTo>
                    <a:pt x="338" y="120"/>
                    <a:pt x="338" y="119"/>
                    <a:pt x="336" y="119"/>
                  </a:cubicBezTo>
                  <a:cubicBezTo>
                    <a:pt x="336" y="118"/>
                    <a:pt x="336" y="118"/>
                    <a:pt x="335" y="117"/>
                  </a:cubicBezTo>
                  <a:cubicBezTo>
                    <a:pt x="334" y="117"/>
                    <a:pt x="334" y="118"/>
                    <a:pt x="334" y="117"/>
                  </a:cubicBezTo>
                  <a:cubicBezTo>
                    <a:pt x="333" y="117"/>
                    <a:pt x="332" y="116"/>
                    <a:pt x="331" y="116"/>
                  </a:cubicBezTo>
                  <a:cubicBezTo>
                    <a:pt x="331" y="115"/>
                    <a:pt x="329" y="115"/>
                    <a:pt x="329" y="114"/>
                  </a:cubicBezTo>
                  <a:cubicBezTo>
                    <a:pt x="328" y="115"/>
                    <a:pt x="327" y="112"/>
                    <a:pt x="326" y="112"/>
                  </a:cubicBezTo>
                  <a:close/>
                  <a:moveTo>
                    <a:pt x="308" y="105"/>
                  </a:moveTo>
                  <a:cubicBezTo>
                    <a:pt x="308" y="106"/>
                    <a:pt x="307" y="106"/>
                    <a:pt x="307" y="106"/>
                  </a:cubicBezTo>
                  <a:cubicBezTo>
                    <a:pt x="307" y="105"/>
                    <a:pt x="308" y="105"/>
                    <a:pt x="308" y="105"/>
                  </a:cubicBezTo>
                  <a:close/>
                  <a:moveTo>
                    <a:pt x="305" y="104"/>
                  </a:moveTo>
                  <a:cubicBezTo>
                    <a:pt x="305" y="105"/>
                    <a:pt x="304" y="104"/>
                    <a:pt x="304" y="104"/>
                  </a:cubicBezTo>
                  <a:cubicBezTo>
                    <a:pt x="304" y="104"/>
                    <a:pt x="305" y="104"/>
                    <a:pt x="305" y="104"/>
                  </a:cubicBezTo>
                  <a:close/>
                  <a:moveTo>
                    <a:pt x="302" y="103"/>
                  </a:moveTo>
                  <a:cubicBezTo>
                    <a:pt x="302" y="103"/>
                    <a:pt x="302" y="103"/>
                    <a:pt x="301" y="103"/>
                  </a:cubicBezTo>
                  <a:cubicBezTo>
                    <a:pt x="301" y="103"/>
                    <a:pt x="302" y="103"/>
                    <a:pt x="302" y="103"/>
                  </a:cubicBezTo>
                  <a:close/>
                  <a:moveTo>
                    <a:pt x="267" y="88"/>
                  </a:moveTo>
                  <a:cubicBezTo>
                    <a:pt x="267" y="88"/>
                    <a:pt x="266" y="88"/>
                    <a:pt x="266" y="88"/>
                  </a:cubicBezTo>
                  <a:cubicBezTo>
                    <a:pt x="266" y="88"/>
                    <a:pt x="267" y="87"/>
                    <a:pt x="267" y="88"/>
                  </a:cubicBezTo>
                  <a:close/>
                  <a:moveTo>
                    <a:pt x="257" y="84"/>
                  </a:moveTo>
                  <a:cubicBezTo>
                    <a:pt x="257" y="85"/>
                    <a:pt x="256" y="84"/>
                    <a:pt x="257" y="83"/>
                  </a:cubicBezTo>
                  <a:cubicBezTo>
                    <a:pt x="257" y="83"/>
                    <a:pt x="257" y="84"/>
                    <a:pt x="257" y="84"/>
                  </a:cubicBezTo>
                  <a:close/>
                  <a:moveTo>
                    <a:pt x="236" y="75"/>
                  </a:moveTo>
                  <a:cubicBezTo>
                    <a:pt x="236" y="76"/>
                    <a:pt x="236" y="75"/>
                    <a:pt x="236" y="75"/>
                  </a:cubicBezTo>
                  <a:cubicBezTo>
                    <a:pt x="236" y="74"/>
                    <a:pt x="236" y="75"/>
                    <a:pt x="236" y="75"/>
                  </a:cubicBezTo>
                  <a:close/>
                  <a:moveTo>
                    <a:pt x="191" y="58"/>
                  </a:moveTo>
                  <a:cubicBezTo>
                    <a:pt x="191" y="59"/>
                    <a:pt x="191" y="59"/>
                    <a:pt x="191" y="58"/>
                  </a:cubicBezTo>
                  <a:cubicBezTo>
                    <a:pt x="191" y="57"/>
                    <a:pt x="191" y="58"/>
                    <a:pt x="191" y="58"/>
                  </a:cubicBezTo>
                  <a:close/>
                  <a:moveTo>
                    <a:pt x="189" y="58"/>
                  </a:moveTo>
                  <a:cubicBezTo>
                    <a:pt x="189" y="58"/>
                    <a:pt x="189" y="58"/>
                    <a:pt x="189" y="58"/>
                  </a:cubicBezTo>
                  <a:cubicBezTo>
                    <a:pt x="189" y="57"/>
                    <a:pt x="189" y="57"/>
                    <a:pt x="190" y="57"/>
                  </a:cubicBezTo>
                  <a:cubicBezTo>
                    <a:pt x="190" y="58"/>
                    <a:pt x="189" y="58"/>
                    <a:pt x="189" y="58"/>
                  </a:cubicBezTo>
                  <a:close/>
                  <a:moveTo>
                    <a:pt x="169" y="51"/>
                  </a:moveTo>
                  <a:cubicBezTo>
                    <a:pt x="168" y="51"/>
                    <a:pt x="168" y="51"/>
                    <a:pt x="168" y="51"/>
                  </a:cubicBezTo>
                  <a:cubicBezTo>
                    <a:pt x="168" y="49"/>
                    <a:pt x="169" y="51"/>
                    <a:pt x="169" y="49"/>
                  </a:cubicBezTo>
                  <a:cubicBezTo>
                    <a:pt x="170" y="48"/>
                    <a:pt x="168" y="49"/>
                    <a:pt x="168" y="48"/>
                  </a:cubicBezTo>
                  <a:cubicBezTo>
                    <a:pt x="169" y="47"/>
                    <a:pt x="170" y="48"/>
                    <a:pt x="171" y="48"/>
                  </a:cubicBezTo>
                  <a:cubicBezTo>
                    <a:pt x="171" y="48"/>
                    <a:pt x="172" y="48"/>
                    <a:pt x="172" y="49"/>
                  </a:cubicBezTo>
                  <a:cubicBezTo>
                    <a:pt x="171" y="50"/>
                    <a:pt x="171" y="48"/>
                    <a:pt x="170" y="49"/>
                  </a:cubicBezTo>
                  <a:cubicBezTo>
                    <a:pt x="170" y="50"/>
                    <a:pt x="170" y="50"/>
                    <a:pt x="169" y="51"/>
                  </a:cubicBezTo>
                  <a:close/>
                  <a:moveTo>
                    <a:pt x="384" y="143"/>
                  </a:moveTo>
                  <a:cubicBezTo>
                    <a:pt x="383" y="143"/>
                    <a:pt x="384" y="140"/>
                    <a:pt x="385" y="141"/>
                  </a:cubicBezTo>
                  <a:lnTo>
                    <a:pt x="384" y="143"/>
                  </a:lnTo>
                  <a:close/>
                  <a:moveTo>
                    <a:pt x="98" y="26"/>
                  </a:moveTo>
                  <a:cubicBezTo>
                    <a:pt x="98" y="27"/>
                    <a:pt x="98" y="27"/>
                    <a:pt x="98" y="27"/>
                  </a:cubicBezTo>
                  <a:cubicBezTo>
                    <a:pt x="98" y="27"/>
                    <a:pt x="98" y="26"/>
                    <a:pt x="98" y="26"/>
                  </a:cubicBezTo>
                  <a:close/>
                  <a:moveTo>
                    <a:pt x="97" y="26"/>
                  </a:moveTo>
                  <a:cubicBezTo>
                    <a:pt x="97" y="27"/>
                    <a:pt x="96" y="26"/>
                    <a:pt x="96" y="26"/>
                  </a:cubicBezTo>
                  <a:cubicBezTo>
                    <a:pt x="96" y="26"/>
                    <a:pt x="97" y="26"/>
                    <a:pt x="97" y="26"/>
                  </a:cubicBezTo>
                  <a:close/>
                  <a:moveTo>
                    <a:pt x="400" y="151"/>
                  </a:moveTo>
                  <a:cubicBezTo>
                    <a:pt x="399" y="151"/>
                    <a:pt x="398" y="151"/>
                    <a:pt x="399" y="150"/>
                  </a:cubicBezTo>
                  <a:cubicBezTo>
                    <a:pt x="399" y="148"/>
                    <a:pt x="401" y="150"/>
                    <a:pt x="400" y="151"/>
                  </a:cubicBezTo>
                  <a:close/>
                  <a:moveTo>
                    <a:pt x="320" y="110"/>
                  </a:moveTo>
                  <a:cubicBezTo>
                    <a:pt x="318" y="110"/>
                    <a:pt x="320" y="108"/>
                    <a:pt x="320" y="110"/>
                  </a:cubicBezTo>
                  <a:cubicBezTo>
                    <a:pt x="321" y="110"/>
                    <a:pt x="319" y="111"/>
                    <a:pt x="320" y="110"/>
                  </a:cubicBezTo>
                  <a:close/>
                  <a:moveTo>
                    <a:pt x="312" y="106"/>
                  </a:moveTo>
                  <a:cubicBezTo>
                    <a:pt x="313" y="105"/>
                    <a:pt x="314" y="104"/>
                    <a:pt x="314" y="103"/>
                  </a:cubicBezTo>
                  <a:cubicBezTo>
                    <a:pt x="315" y="104"/>
                    <a:pt x="316" y="104"/>
                    <a:pt x="316" y="104"/>
                  </a:cubicBezTo>
                  <a:cubicBezTo>
                    <a:pt x="316" y="104"/>
                    <a:pt x="317" y="103"/>
                    <a:pt x="317" y="104"/>
                  </a:cubicBezTo>
                  <a:cubicBezTo>
                    <a:pt x="317" y="105"/>
                    <a:pt x="317" y="105"/>
                    <a:pt x="317" y="105"/>
                  </a:cubicBezTo>
                  <a:cubicBezTo>
                    <a:pt x="318" y="104"/>
                    <a:pt x="318" y="106"/>
                    <a:pt x="318" y="107"/>
                  </a:cubicBezTo>
                  <a:cubicBezTo>
                    <a:pt x="318" y="107"/>
                    <a:pt x="318" y="108"/>
                    <a:pt x="318" y="108"/>
                  </a:cubicBezTo>
                  <a:cubicBezTo>
                    <a:pt x="317" y="110"/>
                    <a:pt x="316" y="108"/>
                    <a:pt x="316" y="108"/>
                  </a:cubicBezTo>
                  <a:cubicBezTo>
                    <a:pt x="315" y="107"/>
                    <a:pt x="313" y="107"/>
                    <a:pt x="314" y="106"/>
                  </a:cubicBezTo>
                  <a:cubicBezTo>
                    <a:pt x="314" y="106"/>
                    <a:pt x="313" y="106"/>
                    <a:pt x="312" y="106"/>
                  </a:cubicBezTo>
                  <a:close/>
                  <a:moveTo>
                    <a:pt x="308" y="103"/>
                  </a:moveTo>
                  <a:cubicBezTo>
                    <a:pt x="307" y="103"/>
                    <a:pt x="307" y="103"/>
                    <a:pt x="307" y="103"/>
                  </a:cubicBezTo>
                  <a:cubicBezTo>
                    <a:pt x="306" y="102"/>
                    <a:pt x="306" y="102"/>
                    <a:pt x="306" y="103"/>
                  </a:cubicBezTo>
                  <a:cubicBezTo>
                    <a:pt x="305" y="101"/>
                    <a:pt x="304" y="102"/>
                    <a:pt x="304" y="101"/>
                  </a:cubicBezTo>
                  <a:cubicBezTo>
                    <a:pt x="302" y="101"/>
                    <a:pt x="299" y="102"/>
                    <a:pt x="298" y="100"/>
                  </a:cubicBezTo>
                  <a:cubicBezTo>
                    <a:pt x="296" y="100"/>
                    <a:pt x="294" y="98"/>
                    <a:pt x="292" y="98"/>
                  </a:cubicBezTo>
                  <a:cubicBezTo>
                    <a:pt x="291" y="98"/>
                    <a:pt x="292" y="97"/>
                    <a:pt x="292" y="96"/>
                  </a:cubicBezTo>
                  <a:cubicBezTo>
                    <a:pt x="291" y="96"/>
                    <a:pt x="290" y="98"/>
                    <a:pt x="289" y="96"/>
                  </a:cubicBezTo>
                  <a:cubicBezTo>
                    <a:pt x="288" y="96"/>
                    <a:pt x="289" y="94"/>
                    <a:pt x="288" y="93"/>
                  </a:cubicBezTo>
                  <a:cubicBezTo>
                    <a:pt x="288" y="94"/>
                    <a:pt x="288" y="94"/>
                    <a:pt x="288" y="94"/>
                  </a:cubicBezTo>
                  <a:cubicBezTo>
                    <a:pt x="287" y="93"/>
                    <a:pt x="286" y="93"/>
                    <a:pt x="286" y="92"/>
                  </a:cubicBezTo>
                  <a:cubicBezTo>
                    <a:pt x="287" y="92"/>
                    <a:pt x="288" y="92"/>
                    <a:pt x="288" y="93"/>
                  </a:cubicBezTo>
                  <a:cubicBezTo>
                    <a:pt x="289" y="92"/>
                    <a:pt x="289" y="94"/>
                    <a:pt x="289" y="94"/>
                  </a:cubicBezTo>
                  <a:cubicBezTo>
                    <a:pt x="290" y="94"/>
                    <a:pt x="290" y="93"/>
                    <a:pt x="290" y="93"/>
                  </a:cubicBezTo>
                  <a:cubicBezTo>
                    <a:pt x="291" y="92"/>
                    <a:pt x="292" y="93"/>
                    <a:pt x="293" y="91"/>
                  </a:cubicBezTo>
                  <a:cubicBezTo>
                    <a:pt x="294" y="94"/>
                    <a:pt x="297" y="93"/>
                    <a:pt x="298" y="95"/>
                  </a:cubicBezTo>
                  <a:cubicBezTo>
                    <a:pt x="299" y="95"/>
                    <a:pt x="299" y="95"/>
                    <a:pt x="299" y="95"/>
                  </a:cubicBezTo>
                  <a:cubicBezTo>
                    <a:pt x="302" y="96"/>
                    <a:pt x="302" y="96"/>
                    <a:pt x="302" y="96"/>
                  </a:cubicBezTo>
                  <a:cubicBezTo>
                    <a:pt x="302" y="96"/>
                    <a:pt x="303" y="96"/>
                    <a:pt x="303" y="96"/>
                  </a:cubicBezTo>
                  <a:cubicBezTo>
                    <a:pt x="304" y="96"/>
                    <a:pt x="305" y="97"/>
                    <a:pt x="305" y="96"/>
                  </a:cubicBezTo>
                  <a:cubicBezTo>
                    <a:pt x="305" y="98"/>
                    <a:pt x="306" y="97"/>
                    <a:pt x="307" y="98"/>
                  </a:cubicBezTo>
                  <a:cubicBezTo>
                    <a:pt x="308" y="98"/>
                    <a:pt x="309" y="99"/>
                    <a:pt x="309" y="100"/>
                  </a:cubicBezTo>
                  <a:cubicBezTo>
                    <a:pt x="309" y="100"/>
                    <a:pt x="309" y="100"/>
                    <a:pt x="308" y="100"/>
                  </a:cubicBezTo>
                  <a:cubicBezTo>
                    <a:pt x="308" y="100"/>
                    <a:pt x="308" y="101"/>
                    <a:pt x="308" y="101"/>
                  </a:cubicBezTo>
                  <a:cubicBezTo>
                    <a:pt x="308" y="101"/>
                    <a:pt x="309" y="100"/>
                    <a:pt x="309" y="101"/>
                  </a:cubicBezTo>
                  <a:cubicBezTo>
                    <a:pt x="309" y="101"/>
                    <a:pt x="309" y="101"/>
                    <a:pt x="310" y="101"/>
                  </a:cubicBezTo>
                  <a:cubicBezTo>
                    <a:pt x="310" y="101"/>
                    <a:pt x="310" y="102"/>
                    <a:pt x="310" y="101"/>
                  </a:cubicBezTo>
                  <a:cubicBezTo>
                    <a:pt x="311" y="101"/>
                    <a:pt x="312" y="102"/>
                    <a:pt x="312" y="103"/>
                  </a:cubicBezTo>
                  <a:cubicBezTo>
                    <a:pt x="311" y="104"/>
                    <a:pt x="310" y="102"/>
                    <a:pt x="309" y="103"/>
                  </a:cubicBezTo>
                  <a:cubicBezTo>
                    <a:pt x="310" y="103"/>
                    <a:pt x="309" y="105"/>
                    <a:pt x="309" y="103"/>
                  </a:cubicBezTo>
                  <a:cubicBezTo>
                    <a:pt x="309" y="103"/>
                    <a:pt x="309" y="103"/>
                    <a:pt x="308" y="103"/>
                  </a:cubicBezTo>
                  <a:close/>
                  <a:moveTo>
                    <a:pt x="91" y="23"/>
                  </a:moveTo>
                  <a:cubicBezTo>
                    <a:pt x="91" y="24"/>
                    <a:pt x="90" y="24"/>
                    <a:pt x="90" y="24"/>
                  </a:cubicBezTo>
                  <a:cubicBezTo>
                    <a:pt x="89" y="24"/>
                    <a:pt x="89" y="23"/>
                    <a:pt x="90" y="23"/>
                  </a:cubicBezTo>
                  <a:cubicBezTo>
                    <a:pt x="91" y="24"/>
                    <a:pt x="91" y="24"/>
                    <a:pt x="91" y="24"/>
                  </a:cubicBezTo>
                  <a:lnTo>
                    <a:pt x="91" y="23"/>
                  </a:lnTo>
                  <a:close/>
                  <a:moveTo>
                    <a:pt x="83" y="21"/>
                  </a:moveTo>
                  <a:cubicBezTo>
                    <a:pt x="83" y="22"/>
                    <a:pt x="83" y="22"/>
                    <a:pt x="83" y="22"/>
                  </a:cubicBezTo>
                  <a:cubicBezTo>
                    <a:pt x="83" y="21"/>
                    <a:pt x="83" y="21"/>
                    <a:pt x="83" y="21"/>
                  </a:cubicBezTo>
                  <a:close/>
                  <a:moveTo>
                    <a:pt x="82" y="21"/>
                  </a:moveTo>
                  <a:cubicBezTo>
                    <a:pt x="81" y="22"/>
                    <a:pt x="81" y="21"/>
                    <a:pt x="81" y="21"/>
                  </a:cubicBezTo>
                  <a:cubicBezTo>
                    <a:pt x="81" y="20"/>
                    <a:pt x="82" y="21"/>
                    <a:pt x="82" y="21"/>
                  </a:cubicBezTo>
                  <a:close/>
                  <a:moveTo>
                    <a:pt x="260" y="82"/>
                  </a:moveTo>
                  <a:cubicBezTo>
                    <a:pt x="260" y="81"/>
                    <a:pt x="262" y="80"/>
                    <a:pt x="261" y="79"/>
                  </a:cubicBezTo>
                  <a:cubicBezTo>
                    <a:pt x="261" y="78"/>
                    <a:pt x="260" y="80"/>
                    <a:pt x="261" y="78"/>
                  </a:cubicBezTo>
                  <a:cubicBezTo>
                    <a:pt x="266" y="80"/>
                    <a:pt x="270" y="83"/>
                    <a:pt x="275" y="83"/>
                  </a:cubicBezTo>
                  <a:cubicBezTo>
                    <a:pt x="275" y="85"/>
                    <a:pt x="276" y="83"/>
                    <a:pt x="276" y="84"/>
                  </a:cubicBezTo>
                  <a:cubicBezTo>
                    <a:pt x="276" y="84"/>
                    <a:pt x="276" y="85"/>
                    <a:pt x="276" y="85"/>
                  </a:cubicBezTo>
                  <a:cubicBezTo>
                    <a:pt x="277" y="86"/>
                    <a:pt x="278" y="86"/>
                    <a:pt x="279" y="86"/>
                  </a:cubicBezTo>
                  <a:cubicBezTo>
                    <a:pt x="279" y="86"/>
                    <a:pt x="279" y="87"/>
                    <a:pt x="279" y="87"/>
                  </a:cubicBezTo>
                  <a:cubicBezTo>
                    <a:pt x="280" y="88"/>
                    <a:pt x="280" y="88"/>
                    <a:pt x="280" y="88"/>
                  </a:cubicBezTo>
                  <a:cubicBezTo>
                    <a:pt x="280" y="89"/>
                    <a:pt x="281" y="89"/>
                    <a:pt x="280" y="90"/>
                  </a:cubicBezTo>
                  <a:cubicBezTo>
                    <a:pt x="281" y="90"/>
                    <a:pt x="281" y="89"/>
                    <a:pt x="282" y="90"/>
                  </a:cubicBezTo>
                  <a:cubicBezTo>
                    <a:pt x="282" y="90"/>
                    <a:pt x="282" y="90"/>
                    <a:pt x="282" y="91"/>
                  </a:cubicBezTo>
                  <a:cubicBezTo>
                    <a:pt x="282" y="91"/>
                    <a:pt x="283" y="91"/>
                    <a:pt x="283" y="92"/>
                  </a:cubicBezTo>
                  <a:cubicBezTo>
                    <a:pt x="282" y="93"/>
                    <a:pt x="282" y="91"/>
                    <a:pt x="280" y="91"/>
                  </a:cubicBezTo>
                  <a:cubicBezTo>
                    <a:pt x="279" y="92"/>
                    <a:pt x="278" y="91"/>
                    <a:pt x="278" y="90"/>
                  </a:cubicBezTo>
                  <a:cubicBezTo>
                    <a:pt x="275" y="90"/>
                    <a:pt x="272" y="88"/>
                    <a:pt x="269" y="86"/>
                  </a:cubicBezTo>
                  <a:cubicBezTo>
                    <a:pt x="269" y="86"/>
                    <a:pt x="268" y="86"/>
                    <a:pt x="268" y="87"/>
                  </a:cubicBezTo>
                  <a:cubicBezTo>
                    <a:pt x="267" y="87"/>
                    <a:pt x="268" y="86"/>
                    <a:pt x="267" y="85"/>
                  </a:cubicBezTo>
                  <a:cubicBezTo>
                    <a:pt x="267" y="86"/>
                    <a:pt x="267" y="85"/>
                    <a:pt x="267" y="85"/>
                  </a:cubicBezTo>
                  <a:cubicBezTo>
                    <a:pt x="264" y="84"/>
                    <a:pt x="264" y="84"/>
                    <a:pt x="264" y="84"/>
                  </a:cubicBezTo>
                  <a:cubicBezTo>
                    <a:pt x="264" y="84"/>
                    <a:pt x="264" y="83"/>
                    <a:pt x="264" y="83"/>
                  </a:cubicBezTo>
                  <a:cubicBezTo>
                    <a:pt x="262" y="83"/>
                    <a:pt x="261" y="83"/>
                    <a:pt x="260" y="82"/>
                  </a:cubicBezTo>
                  <a:close/>
                  <a:moveTo>
                    <a:pt x="242" y="75"/>
                  </a:moveTo>
                  <a:cubicBezTo>
                    <a:pt x="241" y="74"/>
                    <a:pt x="239" y="73"/>
                    <a:pt x="238" y="74"/>
                  </a:cubicBezTo>
                  <a:cubicBezTo>
                    <a:pt x="237" y="74"/>
                    <a:pt x="238" y="73"/>
                    <a:pt x="237" y="73"/>
                  </a:cubicBezTo>
                  <a:cubicBezTo>
                    <a:pt x="236" y="73"/>
                    <a:pt x="236" y="72"/>
                    <a:pt x="235" y="72"/>
                  </a:cubicBezTo>
                  <a:cubicBezTo>
                    <a:pt x="234" y="71"/>
                    <a:pt x="233" y="72"/>
                    <a:pt x="233" y="71"/>
                  </a:cubicBezTo>
                  <a:cubicBezTo>
                    <a:pt x="234" y="68"/>
                    <a:pt x="234" y="71"/>
                    <a:pt x="235" y="70"/>
                  </a:cubicBezTo>
                  <a:cubicBezTo>
                    <a:pt x="237" y="71"/>
                    <a:pt x="237" y="71"/>
                    <a:pt x="237" y="71"/>
                  </a:cubicBezTo>
                  <a:cubicBezTo>
                    <a:pt x="237" y="71"/>
                    <a:pt x="238" y="71"/>
                    <a:pt x="238" y="71"/>
                  </a:cubicBezTo>
                  <a:cubicBezTo>
                    <a:pt x="239" y="71"/>
                    <a:pt x="239" y="71"/>
                    <a:pt x="239" y="72"/>
                  </a:cubicBezTo>
                  <a:cubicBezTo>
                    <a:pt x="242" y="71"/>
                    <a:pt x="244" y="73"/>
                    <a:pt x="245" y="74"/>
                  </a:cubicBezTo>
                  <a:cubicBezTo>
                    <a:pt x="247" y="75"/>
                    <a:pt x="247" y="73"/>
                    <a:pt x="249" y="74"/>
                  </a:cubicBezTo>
                  <a:cubicBezTo>
                    <a:pt x="248" y="74"/>
                    <a:pt x="248" y="75"/>
                    <a:pt x="248" y="75"/>
                  </a:cubicBezTo>
                  <a:cubicBezTo>
                    <a:pt x="249" y="76"/>
                    <a:pt x="250" y="76"/>
                    <a:pt x="250" y="77"/>
                  </a:cubicBezTo>
                  <a:cubicBezTo>
                    <a:pt x="249" y="78"/>
                    <a:pt x="248" y="77"/>
                    <a:pt x="248" y="76"/>
                  </a:cubicBezTo>
                  <a:cubicBezTo>
                    <a:pt x="248" y="76"/>
                    <a:pt x="248" y="76"/>
                    <a:pt x="248" y="76"/>
                  </a:cubicBezTo>
                  <a:cubicBezTo>
                    <a:pt x="247" y="75"/>
                    <a:pt x="247" y="76"/>
                    <a:pt x="246" y="76"/>
                  </a:cubicBezTo>
                  <a:cubicBezTo>
                    <a:pt x="245" y="75"/>
                    <a:pt x="244" y="75"/>
                    <a:pt x="243" y="75"/>
                  </a:cubicBezTo>
                  <a:cubicBezTo>
                    <a:pt x="242" y="76"/>
                    <a:pt x="244" y="75"/>
                    <a:pt x="243" y="77"/>
                  </a:cubicBezTo>
                  <a:cubicBezTo>
                    <a:pt x="242" y="77"/>
                    <a:pt x="242" y="76"/>
                    <a:pt x="242" y="75"/>
                  </a:cubicBezTo>
                  <a:cubicBezTo>
                    <a:pt x="241" y="77"/>
                    <a:pt x="241" y="74"/>
                    <a:pt x="242" y="75"/>
                  </a:cubicBezTo>
                  <a:cubicBezTo>
                    <a:pt x="242" y="75"/>
                    <a:pt x="242" y="75"/>
                    <a:pt x="242" y="75"/>
                  </a:cubicBezTo>
                  <a:close/>
                  <a:moveTo>
                    <a:pt x="378" y="137"/>
                  </a:moveTo>
                  <a:cubicBezTo>
                    <a:pt x="378" y="138"/>
                    <a:pt x="377" y="138"/>
                    <a:pt x="377" y="138"/>
                  </a:cubicBezTo>
                  <a:cubicBezTo>
                    <a:pt x="377" y="137"/>
                    <a:pt x="378" y="137"/>
                    <a:pt x="378" y="137"/>
                  </a:cubicBezTo>
                  <a:close/>
                  <a:moveTo>
                    <a:pt x="311" y="105"/>
                  </a:moveTo>
                  <a:cubicBezTo>
                    <a:pt x="311" y="105"/>
                    <a:pt x="311" y="105"/>
                    <a:pt x="311" y="105"/>
                  </a:cubicBezTo>
                  <a:cubicBezTo>
                    <a:pt x="311" y="104"/>
                    <a:pt x="311" y="105"/>
                    <a:pt x="311" y="105"/>
                  </a:cubicBezTo>
                  <a:close/>
                  <a:moveTo>
                    <a:pt x="225" y="68"/>
                  </a:moveTo>
                  <a:cubicBezTo>
                    <a:pt x="225" y="68"/>
                    <a:pt x="226" y="67"/>
                    <a:pt x="226" y="67"/>
                  </a:cubicBezTo>
                  <a:cubicBezTo>
                    <a:pt x="226" y="67"/>
                    <a:pt x="226" y="68"/>
                    <a:pt x="226" y="68"/>
                  </a:cubicBezTo>
                  <a:cubicBezTo>
                    <a:pt x="227" y="68"/>
                    <a:pt x="229" y="69"/>
                    <a:pt x="230" y="67"/>
                  </a:cubicBezTo>
                  <a:cubicBezTo>
                    <a:pt x="230" y="67"/>
                    <a:pt x="230" y="68"/>
                    <a:pt x="231" y="67"/>
                  </a:cubicBezTo>
                  <a:cubicBezTo>
                    <a:pt x="231" y="68"/>
                    <a:pt x="231" y="68"/>
                    <a:pt x="230" y="68"/>
                  </a:cubicBezTo>
                  <a:cubicBezTo>
                    <a:pt x="230" y="70"/>
                    <a:pt x="232" y="69"/>
                    <a:pt x="232" y="70"/>
                  </a:cubicBezTo>
                  <a:cubicBezTo>
                    <a:pt x="231" y="72"/>
                    <a:pt x="230" y="70"/>
                    <a:pt x="229" y="70"/>
                  </a:cubicBezTo>
                  <a:cubicBezTo>
                    <a:pt x="229" y="69"/>
                    <a:pt x="229" y="69"/>
                    <a:pt x="229" y="69"/>
                  </a:cubicBezTo>
                  <a:cubicBezTo>
                    <a:pt x="229" y="69"/>
                    <a:pt x="227" y="70"/>
                    <a:pt x="227" y="69"/>
                  </a:cubicBezTo>
                  <a:cubicBezTo>
                    <a:pt x="226" y="70"/>
                    <a:pt x="225" y="69"/>
                    <a:pt x="225" y="68"/>
                  </a:cubicBezTo>
                  <a:close/>
                  <a:moveTo>
                    <a:pt x="223" y="68"/>
                  </a:moveTo>
                  <a:cubicBezTo>
                    <a:pt x="223" y="69"/>
                    <a:pt x="223" y="68"/>
                    <a:pt x="223" y="67"/>
                  </a:cubicBezTo>
                  <a:cubicBezTo>
                    <a:pt x="223" y="67"/>
                    <a:pt x="223" y="68"/>
                    <a:pt x="223" y="68"/>
                  </a:cubicBezTo>
                  <a:close/>
                  <a:moveTo>
                    <a:pt x="97" y="24"/>
                  </a:moveTo>
                  <a:cubicBezTo>
                    <a:pt x="97" y="25"/>
                    <a:pt x="97" y="25"/>
                    <a:pt x="97" y="25"/>
                  </a:cubicBezTo>
                  <a:cubicBezTo>
                    <a:pt x="97" y="25"/>
                    <a:pt x="97" y="24"/>
                    <a:pt x="97" y="24"/>
                  </a:cubicBezTo>
                  <a:close/>
                  <a:moveTo>
                    <a:pt x="90" y="22"/>
                  </a:moveTo>
                  <a:cubicBezTo>
                    <a:pt x="90" y="23"/>
                    <a:pt x="90" y="23"/>
                    <a:pt x="90" y="23"/>
                  </a:cubicBezTo>
                  <a:cubicBezTo>
                    <a:pt x="90" y="22"/>
                    <a:pt x="90" y="22"/>
                    <a:pt x="90" y="22"/>
                  </a:cubicBezTo>
                  <a:close/>
                  <a:moveTo>
                    <a:pt x="378" y="137"/>
                  </a:moveTo>
                  <a:cubicBezTo>
                    <a:pt x="377" y="137"/>
                    <a:pt x="377" y="137"/>
                    <a:pt x="377" y="137"/>
                  </a:cubicBezTo>
                  <a:cubicBezTo>
                    <a:pt x="377" y="136"/>
                    <a:pt x="377" y="137"/>
                    <a:pt x="378" y="137"/>
                  </a:cubicBezTo>
                  <a:close/>
                  <a:moveTo>
                    <a:pt x="372" y="134"/>
                  </a:moveTo>
                  <a:cubicBezTo>
                    <a:pt x="372" y="134"/>
                    <a:pt x="371" y="134"/>
                    <a:pt x="371" y="134"/>
                  </a:cubicBezTo>
                  <a:cubicBezTo>
                    <a:pt x="370" y="133"/>
                    <a:pt x="370" y="133"/>
                    <a:pt x="370" y="133"/>
                  </a:cubicBezTo>
                  <a:cubicBezTo>
                    <a:pt x="371" y="133"/>
                    <a:pt x="371" y="133"/>
                    <a:pt x="371" y="133"/>
                  </a:cubicBezTo>
                  <a:lnTo>
                    <a:pt x="372" y="134"/>
                  </a:lnTo>
                  <a:close/>
                  <a:moveTo>
                    <a:pt x="225" y="68"/>
                  </a:moveTo>
                  <a:cubicBezTo>
                    <a:pt x="224" y="68"/>
                    <a:pt x="224" y="68"/>
                    <a:pt x="224" y="68"/>
                  </a:cubicBezTo>
                  <a:cubicBezTo>
                    <a:pt x="224" y="68"/>
                    <a:pt x="224" y="68"/>
                    <a:pt x="225" y="68"/>
                  </a:cubicBezTo>
                  <a:close/>
                  <a:moveTo>
                    <a:pt x="389" y="143"/>
                  </a:moveTo>
                  <a:cubicBezTo>
                    <a:pt x="388" y="142"/>
                    <a:pt x="388" y="142"/>
                    <a:pt x="388" y="142"/>
                  </a:cubicBezTo>
                  <a:cubicBezTo>
                    <a:pt x="389" y="142"/>
                    <a:pt x="389" y="140"/>
                    <a:pt x="390" y="141"/>
                  </a:cubicBezTo>
                  <a:lnTo>
                    <a:pt x="389" y="143"/>
                  </a:lnTo>
                  <a:close/>
                  <a:moveTo>
                    <a:pt x="363" y="128"/>
                  </a:moveTo>
                  <a:cubicBezTo>
                    <a:pt x="363" y="129"/>
                    <a:pt x="362" y="129"/>
                    <a:pt x="362" y="129"/>
                  </a:cubicBezTo>
                  <a:cubicBezTo>
                    <a:pt x="362" y="128"/>
                    <a:pt x="363" y="128"/>
                    <a:pt x="363" y="128"/>
                  </a:cubicBezTo>
                  <a:close/>
                  <a:moveTo>
                    <a:pt x="260" y="81"/>
                  </a:moveTo>
                  <a:cubicBezTo>
                    <a:pt x="259" y="82"/>
                    <a:pt x="259" y="81"/>
                    <a:pt x="258" y="81"/>
                  </a:cubicBezTo>
                  <a:cubicBezTo>
                    <a:pt x="254" y="79"/>
                    <a:pt x="254" y="79"/>
                    <a:pt x="254" y="79"/>
                  </a:cubicBezTo>
                  <a:cubicBezTo>
                    <a:pt x="253" y="78"/>
                    <a:pt x="253" y="78"/>
                    <a:pt x="253" y="78"/>
                  </a:cubicBezTo>
                  <a:cubicBezTo>
                    <a:pt x="251" y="78"/>
                    <a:pt x="251" y="78"/>
                    <a:pt x="251" y="78"/>
                  </a:cubicBezTo>
                  <a:cubicBezTo>
                    <a:pt x="252" y="77"/>
                    <a:pt x="252" y="78"/>
                    <a:pt x="252" y="77"/>
                  </a:cubicBezTo>
                  <a:cubicBezTo>
                    <a:pt x="254" y="78"/>
                    <a:pt x="254" y="78"/>
                    <a:pt x="254" y="78"/>
                  </a:cubicBezTo>
                  <a:cubicBezTo>
                    <a:pt x="254" y="78"/>
                    <a:pt x="255" y="78"/>
                    <a:pt x="255" y="78"/>
                  </a:cubicBezTo>
                  <a:cubicBezTo>
                    <a:pt x="255" y="78"/>
                    <a:pt x="255" y="79"/>
                    <a:pt x="255" y="78"/>
                  </a:cubicBezTo>
                  <a:cubicBezTo>
                    <a:pt x="259" y="80"/>
                    <a:pt x="259" y="80"/>
                    <a:pt x="259" y="80"/>
                  </a:cubicBezTo>
                  <a:cubicBezTo>
                    <a:pt x="259" y="80"/>
                    <a:pt x="260" y="80"/>
                    <a:pt x="260" y="81"/>
                  </a:cubicBezTo>
                  <a:close/>
                  <a:moveTo>
                    <a:pt x="386" y="138"/>
                  </a:moveTo>
                  <a:cubicBezTo>
                    <a:pt x="386" y="139"/>
                    <a:pt x="386" y="140"/>
                    <a:pt x="387" y="140"/>
                  </a:cubicBezTo>
                  <a:cubicBezTo>
                    <a:pt x="387" y="141"/>
                    <a:pt x="386" y="141"/>
                    <a:pt x="386" y="140"/>
                  </a:cubicBezTo>
                  <a:cubicBezTo>
                    <a:pt x="386" y="140"/>
                    <a:pt x="385" y="140"/>
                    <a:pt x="386" y="138"/>
                  </a:cubicBezTo>
                  <a:close/>
                  <a:moveTo>
                    <a:pt x="376" y="135"/>
                  </a:moveTo>
                  <a:cubicBezTo>
                    <a:pt x="376" y="135"/>
                    <a:pt x="376" y="135"/>
                    <a:pt x="376" y="135"/>
                  </a:cubicBezTo>
                  <a:cubicBezTo>
                    <a:pt x="376" y="135"/>
                    <a:pt x="376" y="134"/>
                    <a:pt x="376" y="135"/>
                  </a:cubicBezTo>
                  <a:close/>
                  <a:moveTo>
                    <a:pt x="368" y="129"/>
                  </a:moveTo>
                  <a:cubicBezTo>
                    <a:pt x="369" y="128"/>
                    <a:pt x="369" y="129"/>
                    <a:pt x="369" y="130"/>
                  </a:cubicBezTo>
                  <a:cubicBezTo>
                    <a:pt x="370" y="130"/>
                    <a:pt x="370" y="129"/>
                    <a:pt x="370" y="130"/>
                  </a:cubicBezTo>
                  <a:cubicBezTo>
                    <a:pt x="370" y="130"/>
                    <a:pt x="371" y="130"/>
                    <a:pt x="371" y="131"/>
                  </a:cubicBezTo>
                  <a:cubicBezTo>
                    <a:pt x="371" y="131"/>
                    <a:pt x="373" y="131"/>
                    <a:pt x="373" y="132"/>
                  </a:cubicBezTo>
                  <a:cubicBezTo>
                    <a:pt x="372" y="133"/>
                    <a:pt x="372" y="132"/>
                    <a:pt x="371" y="132"/>
                  </a:cubicBezTo>
                  <a:cubicBezTo>
                    <a:pt x="369" y="131"/>
                    <a:pt x="369" y="131"/>
                    <a:pt x="369" y="131"/>
                  </a:cubicBezTo>
                  <a:cubicBezTo>
                    <a:pt x="369" y="131"/>
                    <a:pt x="368" y="131"/>
                    <a:pt x="368" y="131"/>
                  </a:cubicBezTo>
                  <a:cubicBezTo>
                    <a:pt x="367" y="131"/>
                    <a:pt x="368" y="130"/>
                    <a:pt x="368" y="129"/>
                  </a:cubicBezTo>
                  <a:close/>
                  <a:moveTo>
                    <a:pt x="327" y="110"/>
                  </a:moveTo>
                  <a:cubicBezTo>
                    <a:pt x="327" y="111"/>
                    <a:pt x="327" y="110"/>
                    <a:pt x="327" y="110"/>
                  </a:cubicBezTo>
                  <a:cubicBezTo>
                    <a:pt x="327" y="109"/>
                    <a:pt x="327" y="110"/>
                    <a:pt x="327" y="110"/>
                  </a:cubicBezTo>
                  <a:close/>
                  <a:moveTo>
                    <a:pt x="381" y="137"/>
                  </a:moveTo>
                  <a:cubicBezTo>
                    <a:pt x="380" y="137"/>
                    <a:pt x="380" y="137"/>
                    <a:pt x="380" y="137"/>
                  </a:cubicBezTo>
                  <a:cubicBezTo>
                    <a:pt x="381" y="135"/>
                    <a:pt x="382" y="138"/>
                    <a:pt x="381" y="137"/>
                  </a:cubicBezTo>
                  <a:close/>
                  <a:moveTo>
                    <a:pt x="380" y="136"/>
                  </a:moveTo>
                  <a:cubicBezTo>
                    <a:pt x="379" y="137"/>
                    <a:pt x="378" y="135"/>
                    <a:pt x="378" y="135"/>
                  </a:cubicBezTo>
                  <a:cubicBezTo>
                    <a:pt x="378" y="134"/>
                    <a:pt x="380" y="135"/>
                    <a:pt x="380" y="136"/>
                  </a:cubicBezTo>
                  <a:close/>
                  <a:moveTo>
                    <a:pt x="374" y="133"/>
                  </a:moveTo>
                  <a:cubicBezTo>
                    <a:pt x="374" y="132"/>
                    <a:pt x="375" y="133"/>
                    <a:pt x="376" y="133"/>
                  </a:cubicBezTo>
                  <a:cubicBezTo>
                    <a:pt x="375" y="134"/>
                    <a:pt x="374" y="134"/>
                    <a:pt x="374" y="133"/>
                  </a:cubicBezTo>
                  <a:close/>
                  <a:moveTo>
                    <a:pt x="361" y="127"/>
                  </a:moveTo>
                  <a:cubicBezTo>
                    <a:pt x="362" y="125"/>
                    <a:pt x="363" y="126"/>
                    <a:pt x="363" y="126"/>
                  </a:cubicBezTo>
                  <a:cubicBezTo>
                    <a:pt x="362" y="127"/>
                    <a:pt x="361" y="127"/>
                    <a:pt x="361" y="127"/>
                  </a:cubicBezTo>
                  <a:close/>
                  <a:moveTo>
                    <a:pt x="422" y="159"/>
                  </a:moveTo>
                  <a:cubicBezTo>
                    <a:pt x="422" y="159"/>
                    <a:pt x="422" y="160"/>
                    <a:pt x="422" y="159"/>
                  </a:cubicBezTo>
                  <a:cubicBezTo>
                    <a:pt x="422" y="159"/>
                    <a:pt x="422" y="159"/>
                    <a:pt x="422" y="159"/>
                  </a:cubicBezTo>
                  <a:close/>
                  <a:moveTo>
                    <a:pt x="421" y="159"/>
                  </a:moveTo>
                  <a:cubicBezTo>
                    <a:pt x="420" y="158"/>
                    <a:pt x="419" y="158"/>
                    <a:pt x="420" y="157"/>
                  </a:cubicBezTo>
                  <a:cubicBezTo>
                    <a:pt x="421" y="157"/>
                    <a:pt x="421" y="157"/>
                    <a:pt x="421" y="159"/>
                  </a:cubicBezTo>
                  <a:close/>
                  <a:moveTo>
                    <a:pt x="226" y="66"/>
                  </a:moveTo>
                  <a:cubicBezTo>
                    <a:pt x="227" y="64"/>
                    <a:pt x="227" y="66"/>
                    <a:pt x="228" y="66"/>
                  </a:cubicBezTo>
                  <a:cubicBezTo>
                    <a:pt x="228" y="68"/>
                    <a:pt x="227" y="66"/>
                    <a:pt x="226" y="66"/>
                  </a:cubicBezTo>
                  <a:close/>
                  <a:moveTo>
                    <a:pt x="221" y="64"/>
                  </a:moveTo>
                  <a:cubicBezTo>
                    <a:pt x="220" y="65"/>
                    <a:pt x="221" y="62"/>
                    <a:pt x="221" y="64"/>
                  </a:cubicBezTo>
                  <a:close/>
                  <a:moveTo>
                    <a:pt x="192" y="53"/>
                  </a:moveTo>
                  <a:cubicBezTo>
                    <a:pt x="190" y="53"/>
                    <a:pt x="190" y="53"/>
                    <a:pt x="190" y="53"/>
                  </a:cubicBezTo>
                  <a:cubicBezTo>
                    <a:pt x="191" y="51"/>
                    <a:pt x="191" y="52"/>
                    <a:pt x="192" y="52"/>
                  </a:cubicBezTo>
                  <a:lnTo>
                    <a:pt x="192" y="53"/>
                  </a:lnTo>
                  <a:close/>
                  <a:moveTo>
                    <a:pt x="88" y="19"/>
                  </a:moveTo>
                  <a:cubicBezTo>
                    <a:pt x="89" y="18"/>
                    <a:pt x="88" y="17"/>
                    <a:pt x="89" y="17"/>
                  </a:cubicBezTo>
                  <a:cubicBezTo>
                    <a:pt x="90" y="17"/>
                    <a:pt x="90" y="18"/>
                    <a:pt x="91" y="17"/>
                  </a:cubicBezTo>
                  <a:cubicBezTo>
                    <a:pt x="91" y="18"/>
                    <a:pt x="91" y="18"/>
                    <a:pt x="92" y="18"/>
                  </a:cubicBezTo>
                  <a:cubicBezTo>
                    <a:pt x="93" y="18"/>
                    <a:pt x="95" y="19"/>
                    <a:pt x="96" y="19"/>
                  </a:cubicBezTo>
                  <a:cubicBezTo>
                    <a:pt x="96" y="19"/>
                    <a:pt x="95" y="20"/>
                    <a:pt x="95" y="20"/>
                  </a:cubicBezTo>
                  <a:cubicBezTo>
                    <a:pt x="95" y="20"/>
                    <a:pt x="95" y="19"/>
                    <a:pt x="95" y="19"/>
                  </a:cubicBezTo>
                  <a:cubicBezTo>
                    <a:pt x="94" y="19"/>
                    <a:pt x="93" y="20"/>
                    <a:pt x="93" y="19"/>
                  </a:cubicBezTo>
                  <a:cubicBezTo>
                    <a:pt x="92" y="20"/>
                    <a:pt x="91" y="18"/>
                    <a:pt x="90" y="19"/>
                  </a:cubicBezTo>
                  <a:cubicBezTo>
                    <a:pt x="89" y="19"/>
                    <a:pt x="90" y="19"/>
                    <a:pt x="90" y="18"/>
                  </a:cubicBezTo>
                  <a:cubicBezTo>
                    <a:pt x="89" y="18"/>
                    <a:pt x="89" y="18"/>
                    <a:pt x="89" y="18"/>
                  </a:cubicBezTo>
                  <a:cubicBezTo>
                    <a:pt x="89" y="19"/>
                    <a:pt x="88" y="19"/>
                    <a:pt x="88" y="19"/>
                  </a:cubicBezTo>
                  <a:close/>
                  <a:moveTo>
                    <a:pt x="310" y="100"/>
                  </a:moveTo>
                  <a:cubicBezTo>
                    <a:pt x="311" y="99"/>
                    <a:pt x="311" y="100"/>
                    <a:pt x="312" y="100"/>
                  </a:cubicBezTo>
                  <a:cubicBezTo>
                    <a:pt x="311" y="101"/>
                    <a:pt x="311" y="101"/>
                    <a:pt x="310" y="100"/>
                  </a:cubicBezTo>
                  <a:close/>
                  <a:moveTo>
                    <a:pt x="259" y="78"/>
                  </a:moveTo>
                  <a:cubicBezTo>
                    <a:pt x="260" y="78"/>
                    <a:pt x="259" y="79"/>
                    <a:pt x="259" y="78"/>
                  </a:cubicBezTo>
                  <a:cubicBezTo>
                    <a:pt x="259" y="78"/>
                    <a:pt x="259" y="78"/>
                    <a:pt x="259" y="78"/>
                  </a:cubicBezTo>
                  <a:close/>
                  <a:moveTo>
                    <a:pt x="258" y="77"/>
                  </a:moveTo>
                  <a:cubicBezTo>
                    <a:pt x="257" y="78"/>
                    <a:pt x="255" y="77"/>
                    <a:pt x="257" y="76"/>
                  </a:cubicBezTo>
                  <a:cubicBezTo>
                    <a:pt x="258" y="76"/>
                    <a:pt x="257" y="77"/>
                    <a:pt x="258" y="77"/>
                  </a:cubicBezTo>
                  <a:close/>
                  <a:moveTo>
                    <a:pt x="202" y="56"/>
                  </a:moveTo>
                  <a:cubicBezTo>
                    <a:pt x="201" y="56"/>
                    <a:pt x="201" y="56"/>
                    <a:pt x="201" y="56"/>
                  </a:cubicBezTo>
                  <a:cubicBezTo>
                    <a:pt x="202" y="55"/>
                    <a:pt x="202" y="55"/>
                    <a:pt x="202" y="55"/>
                  </a:cubicBezTo>
                  <a:cubicBezTo>
                    <a:pt x="202" y="55"/>
                    <a:pt x="202" y="55"/>
                    <a:pt x="202" y="55"/>
                  </a:cubicBezTo>
                  <a:lnTo>
                    <a:pt x="202" y="56"/>
                  </a:lnTo>
                  <a:close/>
                  <a:moveTo>
                    <a:pt x="196" y="53"/>
                  </a:moveTo>
                  <a:cubicBezTo>
                    <a:pt x="195" y="54"/>
                    <a:pt x="195" y="54"/>
                    <a:pt x="195" y="54"/>
                  </a:cubicBezTo>
                  <a:cubicBezTo>
                    <a:pt x="195" y="53"/>
                    <a:pt x="195" y="54"/>
                    <a:pt x="196" y="53"/>
                  </a:cubicBezTo>
                  <a:close/>
                  <a:moveTo>
                    <a:pt x="193" y="53"/>
                  </a:moveTo>
                  <a:cubicBezTo>
                    <a:pt x="193" y="53"/>
                    <a:pt x="193" y="53"/>
                    <a:pt x="193" y="53"/>
                  </a:cubicBezTo>
                  <a:cubicBezTo>
                    <a:pt x="193" y="52"/>
                    <a:pt x="193" y="53"/>
                    <a:pt x="193" y="53"/>
                  </a:cubicBezTo>
                  <a:close/>
                  <a:moveTo>
                    <a:pt x="214" y="60"/>
                  </a:moveTo>
                  <a:cubicBezTo>
                    <a:pt x="214" y="60"/>
                    <a:pt x="213" y="60"/>
                    <a:pt x="213" y="60"/>
                  </a:cubicBezTo>
                  <a:cubicBezTo>
                    <a:pt x="213" y="59"/>
                    <a:pt x="214" y="60"/>
                    <a:pt x="214" y="60"/>
                  </a:cubicBezTo>
                  <a:close/>
                  <a:moveTo>
                    <a:pt x="267" y="79"/>
                  </a:moveTo>
                  <a:cubicBezTo>
                    <a:pt x="266" y="80"/>
                    <a:pt x="266" y="79"/>
                    <a:pt x="266" y="79"/>
                  </a:cubicBezTo>
                  <a:cubicBezTo>
                    <a:pt x="266" y="79"/>
                    <a:pt x="266" y="79"/>
                    <a:pt x="267" y="79"/>
                  </a:cubicBezTo>
                  <a:close/>
                  <a:moveTo>
                    <a:pt x="270" y="80"/>
                  </a:moveTo>
                  <a:cubicBezTo>
                    <a:pt x="270" y="80"/>
                    <a:pt x="269" y="80"/>
                    <a:pt x="269" y="80"/>
                  </a:cubicBezTo>
                  <a:cubicBezTo>
                    <a:pt x="269" y="80"/>
                    <a:pt x="270" y="80"/>
                    <a:pt x="270" y="80"/>
                  </a:cubicBezTo>
                  <a:close/>
                  <a:moveTo>
                    <a:pt x="294" y="89"/>
                  </a:moveTo>
                  <a:cubicBezTo>
                    <a:pt x="294" y="90"/>
                    <a:pt x="293" y="89"/>
                    <a:pt x="294" y="89"/>
                  </a:cubicBezTo>
                  <a:cubicBezTo>
                    <a:pt x="294" y="89"/>
                    <a:pt x="294" y="88"/>
                    <a:pt x="294" y="89"/>
                  </a:cubicBezTo>
                  <a:close/>
                  <a:moveTo>
                    <a:pt x="273" y="80"/>
                  </a:moveTo>
                  <a:cubicBezTo>
                    <a:pt x="272" y="81"/>
                    <a:pt x="271" y="80"/>
                    <a:pt x="271" y="79"/>
                  </a:cubicBezTo>
                  <a:cubicBezTo>
                    <a:pt x="272" y="78"/>
                    <a:pt x="272" y="80"/>
                    <a:pt x="273" y="80"/>
                  </a:cubicBezTo>
                  <a:close/>
                  <a:moveTo>
                    <a:pt x="268" y="79"/>
                  </a:moveTo>
                  <a:cubicBezTo>
                    <a:pt x="269" y="78"/>
                    <a:pt x="269" y="78"/>
                    <a:pt x="270" y="78"/>
                  </a:cubicBezTo>
                  <a:cubicBezTo>
                    <a:pt x="269" y="80"/>
                    <a:pt x="269" y="79"/>
                    <a:pt x="268" y="79"/>
                  </a:cubicBezTo>
                  <a:close/>
                  <a:moveTo>
                    <a:pt x="267" y="78"/>
                  </a:moveTo>
                  <a:cubicBezTo>
                    <a:pt x="267" y="78"/>
                    <a:pt x="267" y="78"/>
                    <a:pt x="267" y="78"/>
                  </a:cubicBezTo>
                  <a:cubicBezTo>
                    <a:pt x="267" y="77"/>
                    <a:pt x="268" y="77"/>
                    <a:pt x="267" y="78"/>
                  </a:cubicBezTo>
                  <a:close/>
                  <a:moveTo>
                    <a:pt x="99" y="13"/>
                  </a:moveTo>
                  <a:cubicBezTo>
                    <a:pt x="99" y="14"/>
                    <a:pt x="98" y="14"/>
                    <a:pt x="98" y="14"/>
                  </a:cubicBezTo>
                  <a:cubicBezTo>
                    <a:pt x="98" y="14"/>
                    <a:pt x="99" y="13"/>
                    <a:pt x="99" y="13"/>
                  </a:cubicBezTo>
                  <a:close/>
                  <a:moveTo>
                    <a:pt x="104" y="10"/>
                  </a:moveTo>
                  <a:cubicBezTo>
                    <a:pt x="104" y="11"/>
                    <a:pt x="104" y="10"/>
                    <a:pt x="104" y="9"/>
                  </a:cubicBezTo>
                  <a:cubicBezTo>
                    <a:pt x="105" y="9"/>
                    <a:pt x="104" y="10"/>
                    <a:pt x="104" y="10"/>
                  </a:cubicBezTo>
                  <a:close/>
                  <a:moveTo>
                    <a:pt x="103" y="10"/>
                  </a:moveTo>
                  <a:cubicBezTo>
                    <a:pt x="102" y="10"/>
                    <a:pt x="102" y="10"/>
                    <a:pt x="102" y="10"/>
                  </a:cubicBezTo>
                  <a:cubicBezTo>
                    <a:pt x="103" y="9"/>
                    <a:pt x="103" y="9"/>
                    <a:pt x="103" y="9"/>
                  </a:cubicBezTo>
                  <a:cubicBezTo>
                    <a:pt x="103" y="9"/>
                    <a:pt x="103" y="9"/>
                    <a:pt x="103" y="9"/>
                  </a:cubicBezTo>
                  <a:lnTo>
                    <a:pt x="103" y="10"/>
                  </a:lnTo>
                  <a:close/>
                  <a:moveTo>
                    <a:pt x="100" y="9"/>
                  </a:moveTo>
                  <a:cubicBezTo>
                    <a:pt x="101" y="9"/>
                    <a:pt x="102" y="9"/>
                    <a:pt x="102" y="9"/>
                  </a:cubicBezTo>
                  <a:cubicBezTo>
                    <a:pt x="102" y="10"/>
                    <a:pt x="101" y="10"/>
                    <a:pt x="100" y="9"/>
                  </a:cubicBezTo>
                  <a:close/>
                  <a:moveTo>
                    <a:pt x="393" y="120"/>
                  </a:moveTo>
                  <a:cubicBezTo>
                    <a:pt x="393" y="119"/>
                    <a:pt x="393" y="118"/>
                    <a:pt x="392" y="118"/>
                  </a:cubicBezTo>
                  <a:cubicBezTo>
                    <a:pt x="393" y="117"/>
                    <a:pt x="395" y="118"/>
                    <a:pt x="393" y="120"/>
                  </a:cubicBezTo>
                  <a:close/>
                  <a:moveTo>
                    <a:pt x="381" y="113"/>
                  </a:moveTo>
                  <a:cubicBezTo>
                    <a:pt x="381" y="113"/>
                    <a:pt x="381" y="112"/>
                    <a:pt x="381" y="112"/>
                  </a:cubicBezTo>
                  <a:cubicBezTo>
                    <a:pt x="381" y="112"/>
                    <a:pt x="381" y="112"/>
                    <a:pt x="381" y="112"/>
                  </a:cubicBezTo>
                  <a:cubicBezTo>
                    <a:pt x="382" y="112"/>
                    <a:pt x="381" y="111"/>
                    <a:pt x="381" y="111"/>
                  </a:cubicBezTo>
                  <a:cubicBezTo>
                    <a:pt x="382" y="110"/>
                    <a:pt x="382" y="112"/>
                    <a:pt x="383" y="111"/>
                  </a:cubicBezTo>
                  <a:cubicBezTo>
                    <a:pt x="382" y="112"/>
                    <a:pt x="382" y="112"/>
                    <a:pt x="381" y="113"/>
                  </a:cubicBezTo>
                  <a:close/>
                  <a:moveTo>
                    <a:pt x="363" y="103"/>
                  </a:moveTo>
                  <a:cubicBezTo>
                    <a:pt x="363" y="104"/>
                    <a:pt x="363" y="104"/>
                    <a:pt x="363" y="104"/>
                  </a:cubicBezTo>
                  <a:cubicBezTo>
                    <a:pt x="363" y="103"/>
                    <a:pt x="363" y="103"/>
                    <a:pt x="363" y="103"/>
                  </a:cubicBezTo>
                  <a:close/>
                  <a:moveTo>
                    <a:pt x="362" y="103"/>
                  </a:moveTo>
                  <a:cubicBezTo>
                    <a:pt x="361" y="104"/>
                    <a:pt x="360" y="102"/>
                    <a:pt x="359" y="102"/>
                  </a:cubicBezTo>
                  <a:cubicBezTo>
                    <a:pt x="359" y="100"/>
                    <a:pt x="360" y="101"/>
                    <a:pt x="360" y="102"/>
                  </a:cubicBezTo>
                  <a:cubicBezTo>
                    <a:pt x="360" y="102"/>
                    <a:pt x="361" y="102"/>
                    <a:pt x="361" y="102"/>
                  </a:cubicBezTo>
                  <a:cubicBezTo>
                    <a:pt x="362" y="100"/>
                    <a:pt x="360" y="100"/>
                    <a:pt x="360" y="100"/>
                  </a:cubicBezTo>
                  <a:cubicBezTo>
                    <a:pt x="357" y="99"/>
                    <a:pt x="357" y="99"/>
                    <a:pt x="357" y="99"/>
                  </a:cubicBezTo>
                  <a:cubicBezTo>
                    <a:pt x="356" y="98"/>
                    <a:pt x="356" y="100"/>
                    <a:pt x="356" y="100"/>
                  </a:cubicBezTo>
                  <a:cubicBezTo>
                    <a:pt x="354" y="100"/>
                    <a:pt x="355" y="99"/>
                    <a:pt x="353" y="98"/>
                  </a:cubicBezTo>
                  <a:cubicBezTo>
                    <a:pt x="353" y="98"/>
                    <a:pt x="352" y="99"/>
                    <a:pt x="352" y="99"/>
                  </a:cubicBezTo>
                  <a:cubicBezTo>
                    <a:pt x="352" y="98"/>
                    <a:pt x="352" y="98"/>
                    <a:pt x="351" y="98"/>
                  </a:cubicBezTo>
                  <a:cubicBezTo>
                    <a:pt x="351" y="97"/>
                    <a:pt x="352" y="97"/>
                    <a:pt x="352" y="97"/>
                  </a:cubicBezTo>
                  <a:cubicBezTo>
                    <a:pt x="353" y="97"/>
                    <a:pt x="352" y="95"/>
                    <a:pt x="351" y="96"/>
                  </a:cubicBezTo>
                  <a:cubicBezTo>
                    <a:pt x="351" y="96"/>
                    <a:pt x="350" y="98"/>
                    <a:pt x="350" y="97"/>
                  </a:cubicBezTo>
                  <a:cubicBezTo>
                    <a:pt x="351" y="96"/>
                    <a:pt x="349" y="96"/>
                    <a:pt x="350" y="95"/>
                  </a:cubicBezTo>
                  <a:cubicBezTo>
                    <a:pt x="349" y="94"/>
                    <a:pt x="349" y="96"/>
                    <a:pt x="348" y="96"/>
                  </a:cubicBezTo>
                  <a:cubicBezTo>
                    <a:pt x="347" y="96"/>
                    <a:pt x="349" y="94"/>
                    <a:pt x="348" y="94"/>
                  </a:cubicBezTo>
                  <a:cubicBezTo>
                    <a:pt x="346" y="94"/>
                    <a:pt x="345" y="92"/>
                    <a:pt x="344" y="92"/>
                  </a:cubicBezTo>
                  <a:cubicBezTo>
                    <a:pt x="343" y="94"/>
                    <a:pt x="346" y="93"/>
                    <a:pt x="345" y="95"/>
                  </a:cubicBezTo>
                  <a:cubicBezTo>
                    <a:pt x="344" y="94"/>
                    <a:pt x="342" y="94"/>
                    <a:pt x="340" y="93"/>
                  </a:cubicBezTo>
                  <a:cubicBezTo>
                    <a:pt x="341" y="92"/>
                    <a:pt x="341" y="92"/>
                    <a:pt x="341" y="91"/>
                  </a:cubicBezTo>
                  <a:cubicBezTo>
                    <a:pt x="340" y="90"/>
                    <a:pt x="339" y="90"/>
                    <a:pt x="337" y="89"/>
                  </a:cubicBezTo>
                  <a:cubicBezTo>
                    <a:pt x="337" y="89"/>
                    <a:pt x="336" y="92"/>
                    <a:pt x="336" y="90"/>
                  </a:cubicBezTo>
                  <a:cubicBezTo>
                    <a:pt x="335" y="90"/>
                    <a:pt x="336" y="90"/>
                    <a:pt x="337" y="88"/>
                  </a:cubicBezTo>
                  <a:cubicBezTo>
                    <a:pt x="335" y="88"/>
                    <a:pt x="334" y="86"/>
                    <a:pt x="333" y="87"/>
                  </a:cubicBezTo>
                  <a:cubicBezTo>
                    <a:pt x="333" y="85"/>
                    <a:pt x="334" y="86"/>
                    <a:pt x="335" y="86"/>
                  </a:cubicBezTo>
                  <a:cubicBezTo>
                    <a:pt x="336" y="87"/>
                    <a:pt x="336" y="87"/>
                    <a:pt x="336" y="87"/>
                  </a:cubicBezTo>
                  <a:cubicBezTo>
                    <a:pt x="337" y="87"/>
                    <a:pt x="337" y="87"/>
                    <a:pt x="338" y="87"/>
                  </a:cubicBezTo>
                  <a:cubicBezTo>
                    <a:pt x="338" y="87"/>
                    <a:pt x="338" y="88"/>
                    <a:pt x="338" y="88"/>
                  </a:cubicBezTo>
                  <a:cubicBezTo>
                    <a:pt x="340" y="88"/>
                    <a:pt x="341" y="90"/>
                    <a:pt x="343" y="90"/>
                  </a:cubicBezTo>
                  <a:cubicBezTo>
                    <a:pt x="343" y="90"/>
                    <a:pt x="344" y="90"/>
                    <a:pt x="343" y="90"/>
                  </a:cubicBezTo>
                  <a:cubicBezTo>
                    <a:pt x="344" y="90"/>
                    <a:pt x="344" y="91"/>
                    <a:pt x="344" y="91"/>
                  </a:cubicBezTo>
                  <a:cubicBezTo>
                    <a:pt x="345" y="91"/>
                    <a:pt x="345" y="91"/>
                    <a:pt x="346" y="91"/>
                  </a:cubicBezTo>
                  <a:cubicBezTo>
                    <a:pt x="346" y="91"/>
                    <a:pt x="346" y="92"/>
                    <a:pt x="346" y="92"/>
                  </a:cubicBezTo>
                  <a:cubicBezTo>
                    <a:pt x="348" y="93"/>
                    <a:pt x="349" y="93"/>
                    <a:pt x="350" y="94"/>
                  </a:cubicBezTo>
                  <a:cubicBezTo>
                    <a:pt x="351" y="94"/>
                    <a:pt x="351" y="94"/>
                    <a:pt x="351" y="94"/>
                  </a:cubicBezTo>
                  <a:cubicBezTo>
                    <a:pt x="352" y="94"/>
                    <a:pt x="352" y="95"/>
                    <a:pt x="352" y="95"/>
                  </a:cubicBezTo>
                  <a:cubicBezTo>
                    <a:pt x="352" y="95"/>
                    <a:pt x="352" y="94"/>
                    <a:pt x="353" y="94"/>
                  </a:cubicBezTo>
                  <a:cubicBezTo>
                    <a:pt x="353" y="94"/>
                    <a:pt x="353" y="95"/>
                    <a:pt x="354" y="96"/>
                  </a:cubicBezTo>
                  <a:cubicBezTo>
                    <a:pt x="354" y="96"/>
                    <a:pt x="356" y="97"/>
                    <a:pt x="357" y="97"/>
                  </a:cubicBezTo>
                  <a:cubicBezTo>
                    <a:pt x="357" y="97"/>
                    <a:pt x="357" y="97"/>
                    <a:pt x="358" y="97"/>
                  </a:cubicBezTo>
                  <a:cubicBezTo>
                    <a:pt x="359" y="97"/>
                    <a:pt x="359" y="99"/>
                    <a:pt x="361" y="99"/>
                  </a:cubicBezTo>
                  <a:cubicBezTo>
                    <a:pt x="361" y="99"/>
                    <a:pt x="362" y="100"/>
                    <a:pt x="362" y="99"/>
                  </a:cubicBezTo>
                  <a:cubicBezTo>
                    <a:pt x="362" y="99"/>
                    <a:pt x="362" y="99"/>
                    <a:pt x="363" y="100"/>
                  </a:cubicBezTo>
                  <a:cubicBezTo>
                    <a:pt x="363" y="100"/>
                    <a:pt x="364" y="100"/>
                    <a:pt x="364" y="101"/>
                  </a:cubicBezTo>
                  <a:cubicBezTo>
                    <a:pt x="364" y="101"/>
                    <a:pt x="365" y="101"/>
                    <a:pt x="365" y="101"/>
                  </a:cubicBezTo>
                  <a:cubicBezTo>
                    <a:pt x="365" y="102"/>
                    <a:pt x="368" y="102"/>
                    <a:pt x="368" y="103"/>
                  </a:cubicBezTo>
                  <a:cubicBezTo>
                    <a:pt x="369" y="103"/>
                    <a:pt x="370" y="103"/>
                    <a:pt x="371" y="104"/>
                  </a:cubicBezTo>
                  <a:cubicBezTo>
                    <a:pt x="371" y="104"/>
                    <a:pt x="371" y="105"/>
                    <a:pt x="371" y="105"/>
                  </a:cubicBezTo>
                  <a:cubicBezTo>
                    <a:pt x="373" y="106"/>
                    <a:pt x="373" y="106"/>
                    <a:pt x="373" y="106"/>
                  </a:cubicBezTo>
                  <a:cubicBezTo>
                    <a:pt x="373" y="106"/>
                    <a:pt x="374" y="106"/>
                    <a:pt x="374" y="106"/>
                  </a:cubicBezTo>
                  <a:cubicBezTo>
                    <a:pt x="374" y="106"/>
                    <a:pt x="375" y="108"/>
                    <a:pt x="376" y="107"/>
                  </a:cubicBezTo>
                  <a:cubicBezTo>
                    <a:pt x="377" y="108"/>
                    <a:pt x="379" y="109"/>
                    <a:pt x="381" y="110"/>
                  </a:cubicBezTo>
                  <a:cubicBezTo>
                    <a:pt x="380" y="111"/>
                    <a:pt x="380" y="111"/>
                    <a:pt x="380" y="110"/>
                  </a:cubicBezTo>
                  <a:cubicBezTo>
                    <a:pt x="379" y="110"/>
                    <a:pt x="379" y="110"/>
                    <a:pt x="379" y="111"/>
                  </a:cubicBezTo>
                  <a:cubicBezTo>
                    <a:pt x="378" y="109"/>
                    <a:pt x="375" y="108"/>
                    <a:pt x="373" y="107"/>
                  </a:cubicBezTo>
                  <a:cubicBezTo>
                    <a:pt x="372" y="106"/>
                    <a:pt x="372" y="108"/>
                    <a:pt x="372" y="107"/>
                  </a:cubicBezTo>
                  <a:cubicBezTo>
                    <a:pt x="371" y="107"/>
                    <a:pt x="371" y="107"/>
                    <a:pt x="372" y="106"/>
                  </a:cubicBezTo>
                  <a:cubicBezTo>
                    <a:pt x="371" y="106"/>
                    <a:pt x="371" y="106"/>
                    <a:pt x="371" y="106"/>
                  </a:cubicBezTo>
                  <a:cubicBezTo>
                    <a:pt x="370" y="105"/>
                    <a:pt x="370" y="105"/>
                    <a:pt x="370" y="105"/>
                  </a:cubicBezTo>
                  <a:cubicBezTo>
                    <a:pt x="369" y="105"/>
                    <a:pt x="367" y="104"/>
                    <a:pt x="366" y="103"/>
                  </a:cubicBezTo>
                  <a:cubicBezTo>
                    <a:pt x="364" y="102"/>
                    <a:pt x="363" y="103"/>
                    <a:pt x="362" y="101"/>
                  </a:cubicBezTo>
                  <a:cubicBezTo>
                    <a:pt x="362" y="102"/>
                    <a:pt x="362" y="102"/>
                    <a:pt x="362" y="103"/>
                  </a:cubicBezTo>
                  <a:close/>
                  <a:moveTo>
                    <a:pt x="305" y="77"/>
                  </a:moveTo>
                  <a:cubicBezTo>
                    <a:pt x="305" y="76"/>
                    <a:pt x="306" y="75"/>
                    <a:pt x="306" y="74"/>
                  </a:cubicBezTo>
                  <a:cubicBezTo>
                    <a:pt x="306" y="75"/>
                    <a:pt x="306" y="76"/>
                    <a:pt x="306" y="76"/>
                  </a:cubicBezTo>
                  <a:cubicBezTo>
                    <a:pt x="306" y="76"/>
                    <a:pt x="306" y="76"/>
                    <a:pt x="305" y="77"/>
                  </a:cubicBezTo>
                  <a:close/>
                  <a:moveTo>
                    <a:pt x="304" y="75"/>
                  </a:moveTo>
                  <a:cubicBezTo>
                    <a:pt x="304" y="76"/>
                    <a:pt x="304" y="75"/>
                    <a:pt x="304" y="75"/>
                  </a:cubicBezTo>
                  <a:cubicBezTo>
                    <a:pt x="304" y="75"/>
                    <a:pt x="304" y="75"/>
                    <a:pt x="304" y="75"/>
                  </a:cubicBezTo>
                  <a:close/>
                  <a:moveTo>
                    <a:pt x="364" y="103"/>
                  </a:moveTo>
                  <a:cubicBezTo>
                    <a:pt x="364" y="104"/>
                    <a:pt x="364" y="104"/>
                    <a:pt x="364" y="104"/>
                  </a:cubicBezTo>
                  <a:cubicBezTo>
                    <a:pt x="364" y="103"/>
                    <a:pt x="364" y="103"/>
                    <a:pt x="364" y="103"/>
                  </a:cubicBezTo>
                  <a:close/>
                  <a:moveTo>
                    <a:pt x="340" y="91"/>
                  </a:moveTo>
                  <a:cubicBezTo>
                    <a:pt x="340" y="92"/>
                    <a:pt x="340" y="92"/>
                    <a:pt x="339" y="92"/>
                  </a:cubicBezTo>
                  <a:cubicBezTo>
                    <a:pt x="339" y="91"/>
                    <a:pt x="339" y="91"/>
                    <a:pt x="339" y="91"/>
                  </a:cubicBezTo>
                  <a:cubicBezTo>
                    <a:pt x="339" y="91"/>
                    <a:pt x="339" y="91"/>
                    <a:pt x="339" y="91"/>
                  </a:cubicBezTo>
                  <a:lnTo>
                    <a:pt x="340" y="91"/>
                  </a:lnTo>
                  <a:close/>
                  <a:moveTo>
                    <a:pt x="309" y="77"/>
                  </a:moveTo>
                  <a:cubicBezTo>
                    <a:pt x="309" y="78"/>
                    <a:pt x="308" y="77"/>
                    <a:pt x="307" y="77"/>
                  </a:cubicBezTo>
                  <a:cubicBezTo>
                    <a:pt x="306" y="76"/>
                    <a:pt x="307" y="76"/>
                    <a:pt x="308" y="77"/>
                  </a:cubicBezTo>
                  <a:cubicBezTo>
                    <a:pt x="308" y="77"/>
                    <a:pt x="309" y="76"/>
                    <a:pt x="309" y="77"/>
                  </a:cubicBezTo>
                  <a:close/>
                  <a:moveTo>
                    <a:pt x="535" y="211"/>
                  </a:moveTo>
                  <a:cubicBezTo>
                    <a:pt x="535" y="211"/>
                    <a:pt x="535" y="211"/>
                    <a:pt x="535" y="211"/>
                  </a:cubicBezTo>
                  <a:cubicBezTo>
                    <a:pt x="535" y="211"/>
                    <a:pt x="535" y="210"/>
                    <a:pt x="535" y="211"/>
                  </a:cubicBezTo>
                  <a:close/>
                  <a:moveTo>
                    <a:pt x="389" y="116"/>
                  </a:moveTo>
                  <a:cubicBezTo>
                    <a:pt x="389" y="116"/>
                    <a:pt x="389" y="116"/>
                    <a:pt x="389" y="115"/>
                  </a:cubicBezTo>
                  <a:cubicBezTo>
                    <a:pt x="389" y="115"/>
                    <a:pt x="389" y="115"/>
                    <a:pt x="389" y="116"/>
                  </a:cubicBezTo>
                  <a:close/>
                  <a:moveTo>
                    <a:pt x="388" y="114"/>
                  </a:moveTo>
                  <a:cubicBezTo>
                    <a:pt x="388" y="115"/>
                    <a:pt x="387" y="114"/>
                    <a:pt x="387" y="115"/>
                  </a:cubicBezTo>
                  <a:cubicBezTo>
                    <a:pt x="386" y="115"/>
                    <a:pt x="386" y="114"/>
                    <a:pt x="386" y="114"/>
                  </a:cubicBezTo>
                  <a:cubicBezTo>
                    <a:pt x="385" y="113"/>
                    <a:pt x="385" y="113"/>
                    <a:pt x="385" y="113"/>
                  </a:cubicBezTo>
                  <a:cubicBezTo>
                    <a:pt x="384" y="112"/>
                    <a:pt x="385" y="113"/>
                    <a:pt x="385" y="113"/>
                  </a:cubicBezTo>
                  <a:lnTo>
                    <a:pt x="388" y="114"/>
                  </a:lnTo>
                  <a:close/>
                  <a:moveTo>
                    <a:pt x="303" y="74"/>
                  </a:moveTo>
                  <a:cubicBezTo>
                    <a:pt x="301" y="74"/>
                    <a:pt x="303" y="72"/>
                    <a:pt x="303" y="74"/>
                  </a:cubicBezTo>
                  <a:cubicBezTo>
                    <a:pt x="303" y="74"/>
                    <a:pt x="303" y="74"/>
                    <a:pt x="303" y="74"/>
                  </a:cubicBezTo>
                  <a:close/>
                  <a:moveTo>
                    <a:pt x="300" y="73"/>
                  </a:moveTo>
                  <a:cubicBezTo>
                    <a:pt x="300" y="73"/>
                    <a:pt x="300" y="73"/>
                    <a:pt x="300" y="73"/>
                  </a:cubicBezTo>
                  <a:cubicBezTo>
                    <a:pt x="300" y="73"/>
                    <a:pt x="300" y="72"/>
                    <a:pt x="300" y="73"/>
                  </a:cubicBezTo>
                  <a:close/>
                  <a:moveTo>
                    <a:pt x="280" y="64"/>
                  </a:moveTo>
                  <a:cubicBezTo>
                    <a:pt x="280" y="64"/>
                    <a:pt x="280" y="65"/>
                    <a:pt x="280" y="65"/>
                  </a:cubicBezTo>
                  <a:cubicBezTo>
                    <a:pt x="280" y="64"/>
                    <a:pt x="280" y="64"/>
                    <a:pt x="280" y="64"/>
                  </a:cubicBezTo>
                  <a:close/>
                  <a:moveTo>
                    <a:pt x="383" y="112"/>
                  </a:moveTo>
                  <a:cubicBezTo>
                    <a:pt x="383" y="112"/>
                    <a:pt x="383" y="112"/>
                    <a:pt x="383" y="112"/>
                  </a:cubicBezTo>
                  <a:cubicBezTo>
                    <a:pt x="384" y="111"/>
                    <a:pt x="385" y="113"/>
                    <a:pt x="383" y="112"/>
                  </a:cubicBezTo>
                  <a:close/>
                  <a:moveTo>
                    <a:pt x="308" y="76"/>
                  </a:moveTo>
                  <a:cubicBezTo>
                    <a:pt x="308" y="76"/>
                    <a:pt x="306" y="76"/>
                    <a:pt x="307" y="75"/>
                  </a:cubicBezTo>
                  <a:cubicBezTo>
                    <a:pt x="308" y="75"/>
                    <a:pt x="308" y="75"/>
                    <a:pt x="308" y="76"/>
                  </a:cubicBezTo>
                  <a:close/>
                  <a:moveTo>
                    <a:pt x="302" y="73"/>
                  </a:moveTo>
                  <a:cubicBezTo>
                    <a:pt x="302" y="73"/>
                    <a:pt x="301" y="73"/>
                    <a:pt x="301" y="73"/>
                  </a:cubicBezTo>
                  <a:cubicBezTo>
                    <a:pt x="301" y="73"/>
                    <a:pt x="302" y="72"/>
                    <a:pt x="302" y="73"/>
                  </a:cubicBezTo>
                  <a:close/>
                  <a:moveTo>
                    <a:pt x="304" y="73"/>
                  </a:moveTo>
                  <a:cubicBezTo>
                    <a:pt x="304" y="74"/>
                    <a:pt x="304" y="73"/>
                    <a:pt x="304" y="73"/>
                  </a:cubicBezTo>
                  <a:cubicBezTo>
                    <a:pt x="304" y="72"/>
                    <a:pt x="304" y="73"/>
                    <a:pt x="304" y="73"/>
                  </a:cubicBezTo>
                  <a:close/>
                  <a:moveTo>
                    <a:pt x="285" y="64"/>
                  </a:moveTo>
                  <a:cubicBezTo>
                    <a:pt x="285" y="65"/>
                    <a:pt x="285" y="65"/>
                    <a:pt x="285" y="65"/>
                  </a:cubicBezTo>
                  <a:cubicBezTo>
                    <a:pt x="285" y="65"/>
                    <a:pt x="285" y="64"/>
                    <a:pt x="285" y="64"/>
                  </a:cubicBezTo>
                  <a:close/>
                  <a:moveTo>
                    <a:pt x="283" y="64"/>
                  </a:moveTo>
                  <a:cubicBezTo>
                    <a:pt x="283" y="64"/>
                    <a:pt x="283" y="64"/>
                    <a:pt x="282" y="64"/>
                  </a:cubicBezTo>
                  <a:cubicBezTo>
                    <a:pt x="283" y="63"/>
                    <a:pt x="283" y="64"/>
                    <a:pt x="283" y="64"/>
                  </a:cubicBezTo>
                  <a:close/>
                  <a:moveTo>
                    <a:pt x="453" y="149"/>
                  </a:moveTo>
                  <a:cubicBezTo>
                    <a:pt x="453" y="150"/>
                    <a:pt x="452" y="150"/>
                    <a:pt x="452" y="150"/>
                  </a:cubicBezTo>
                  <a:cubicBezTo>
                    <a:pt x="451" y="150"/>
                    <a:pt x="451" y="149"/>
                    <a:pt x="451" y="148"/>
                  </a:cubicBezTo>
                  <a:cubicBezTo>
                    <a:pt x="450" y="148"/>
                    <a:pt x="450" y="148"/>
                    <a:pt x="450" y="147"/>
                  </a:cubicBezTo>
                  <a:cubicBezTo>
                    <a:pt x="451" y="148"/>
                    <a:pt x="451" y="148"/>
                    <a:pt x="451" y="148"/>
                  </a:cubicBezTo>
                  <a:lnTo>
                    <a:pt x="453" y="149"/>
                  </a:lnTo>
                  <a:close/>
                  <a:moveTo>
                    <a:pt x="445" y="145"/>
                  </a:moveTo>
                  <a:cubicBezTo>
                    <a:pt x="446" y="143"/>
                    <a:pt x="446" y="145"/>
                    <a:pt x="447" y="145"/>
                  </a:cubicBezTo>
                  <a:cubicBezTo>
                    <a:pt x="449" y="147"/>
                    <a:pt x="449" y="147"/>
                    <a:pt x="449" y="147"/>
                  </a:cubicBezTo>
                  <a:cubicBezTo>
                    <a:pt x="449" y="148"/>
                    <a:pt x="448" y="146"/>
                    <a:pt x="447" y="146"/>
                  </a:cubicBezTo>
                  <a:lnTo>
                    <a:pt x="445" y="145"/>
                  </a:lnTo>
                  <a:close/>
                  <a:moveTo>
                    <a:pt x="454" y="149"/>
                  </a:moveTo>
                  <a:cubicBezTo>
                    <a:pt x="453" y="150"/>
                    <a:pt x="453" y="148"/>
                    <a:pt x="452" y="148"/>
                  </a:cubicBezTo>
                  <a:cubicBezTo>
                    <a:pt x="451" y="147"/>
                    <a:pt x="450" y="147"/>
                    <a:pt x="450" y="146"/>
                  </a:cubicBezTo>
                  <a:cubicBezTo>
                    <a:pt x="452" y="147"/>
                    <a:pt x="453" y="147"/>
                    <a:pt x="454" y="149"/>
                  </a:cubicBezTo>
                  <a:close/>
                  <a:moveTo>
                    <a:pt x="166" y="13"/>
                  </a:moveTo>
                  <a:cubicBezTo>
                    <a:pt x="166" y="13"/>
                    <a:pt x="166" y="13"/>
                    <a:pt x="165" y="13"/>
                  </a:cubicBezTo>
                  <a:cubicBezTo>
                    <a:pt x="166" y="13"/>
                    <a:pt x="166" y="13"/>
                    <a:pt x="16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0" name="Rectangle 5"/>
          <p:cNvSpPr/>
          <p:nvPr/>
        </p:nvSpPr>
        <p:spPr>
          <a:xfrm>
            <a:off x="6180905" y="1395711"/>
            <a:ext cx="4845820" cy="4247317"/>
          </a:xfrm>
          <a:prstGeom prst="rect">
            <a:avLst/>
          </a:prstGeom>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铁路线路由于机车车辆的动力作用和自然条件对线路的影响，常年在大自然中，轨道几何尺寸不断发生变化。路基、倒床随时发生变形，线路设备不断机械磨损，计划维修、紧急补修和重点整治比例安排不合理，维修方法不当，以及周期性的大、中修工作未能及时进行因而对铁路线路造成诸多病害。列车开行后，造成轨道结构及其部位的破坏速度较其他线路变形加剧。从维修中可以看到，铁路轨道结构破坏主要以线路爬行、钢轨及接头联结零件病害和曲线病害居多。为了能够预防这些病害的发生和发展，要找出其病害形成的原因，进行合理整治，以加强设备的使用寿命，保证线路设备完整和质量均衡。以规定速度安全、平稳和不间断地运行。</a:t>
            </a:r>
          </a:p>
        </p:txBody>
      </p:sp>
      <p:sp>
        <p:nvSpPr>
          <p:cNvPr id="2" name="矩形 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CD04E076-E922-37FE-2057-3673C8B5F956}"/>
              </a:ext>
            </a:extLst>
          </p:cNvPr>
          <p:cNvSpPr/>
          <p:nvPr/>
        </p:nvSpPr>
        <p:spPr>
          <a:xfrm>
            <a:off x="1796044" y="1237236"/>
            <a:ext cx="3524093" cy="873462"/>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757854 h 823168"/>
              <a:gd name="connsiteX4-9" fmla="*/ 0 w 3914558"/>
              <a:gd name="connsiteY4-10" fmla="*/ 0 h 823168"/>
              <a:gd name="connsiteX0-11" fmla="*/ 0 w 3914558"/>
              <a:gd name="connsiteY0-12" fmla="*/ 0 h 862357"/>
              <a:gd name="connsiteX1-13" fmla="*/ 3914558 w 3914558"/>
              <a:gd name="connsiteY1-14" fmla="*/ 0 h 862357"/>
              <a:gd name="connsiteX2-15" fmla="*/ 3875369 w 3914558"/>
              <a:gd name="connsiteY2-16" fmla="*/ 862357 h 862357"/>
              <a:gd name="connsiteX3-17" fmla="*/ 0 w 3914558"/>
              <a:gd name="connsiteY3-18" fmla="*/ 757854 h 862357"/>
              <a:gd name="connsiteX4-19" fmla="*/ 0 w 3914558"/>
              <a:gd name="connsiteY4-20" fmla="*/ 0 h 862357"/>
              <a:gd name="connsiteX0-21" fmla="*/ 0 w 3940683"/>
              <a:gd name="connsiteY0-22" fmla="*/ 0 h 849294"/>
              <a:gd name="connsiteX1-23" fmla="*/ 3914558 w 3940683"/>
              <a:gd name="connsiteY1-24" fmla="*/ 0 h 849294"/>
              <a:gd name="connsiteX2-25" fmla="*/ 3940683 w 3940683"/>
              <a:gd name="connsiteY2-26" fmla="*/ 849294 h 849294"/>
              <a:gd name="connsiteX3-27" fmla="*/ 0 w 3940683"/>
              <a:gd name="connsiteY3-28" fmla="*/ 757854 h 849294"/>
              <a:gd name="connsiteX4-29" fmla="*/ 0 w 3940683"/>
              <a:gd name="connsiteY4-30" fmla="*/ 0 h 849294"/>
              <a:gd name="connsiteX0-31" fmla="*/ 0 w 3979871"/>
              <a:gd name="connsiteY0-32" fmla="*/ 0 h 966860"/>
              <a:gd name="connsiteX1-33" fmla="*/ 3914558 w 3979871"/>
              <a:gd name="connsiteY1-34" fmla="*/ 0 h 966860"/>
              <a:gd name="connsiteX2-35" fmla="*/ 3979871 w 3979871"/>
              <a:gd name="connsiteY2-36" fmla="*/ 966860 h 966860"/>
              <a:gd name="connsiteX3-37" fmla="*/ 0 w 3979871"/>
              <a:gd name="connsiteY3-38" fmla="*/ 757854 h 966860"/>
              <a:gd name="connsiteX4-39" fmla="*/ 0 w 3979871"/>
              <a:gd name="connsiteY4-40" fmla="*/ 0 h 966860"/>
              <a:gd name="connsiteX0-41" fmla="*/ 0 w 4032123"/>
              <a:gd name="connsiteY0-42" fmla="*/ 0 h 940734"/>
              <a:gd name="connsiteX1-43" fmla="*/ 3914558 w 4032123"/>
              <a:gd name="connsiteY1-44" fmla="*/ 0 h 940734"/>
              <a:gd name="connsiteX2-45" fmla="*/ 4032123 w 4032123"/>
              <a:gd name="connsiteY2-46" fmla="*/ 940734 h 940734"/>
              <a:gd name="connsiteX3-47" fmla="*/ 0 w 4032123"/>
              <a:gd name="connsiteY3-48" fmla="*/ 757854 h 940734"/>
              <a:gd name="connsiteX4-49" fmla="*/ 0 w 4032123"/>
              <a:gd name="connsiteY4-50" fmla="*/ 0 h 940734"/>
              <a:gd name="connsiteX0-51" fmla="*/ 0 w 4032123"/>
              <a:gd name="connsiteY0-52" fmla="*/ 0 h 940734"/>
              <a:gd name="connsiteX1-53" fmla="*/ 3914558 w 4032123"/>
              <a:gd name="connsiteY1-54" fmla="*/ 0 h 940734"/>
              <a:gd name="connsiteX2-55" fmla="*/ 4032123 w 4032123"/>
              <a:gd name="connsiteY2-56" fmla="*/ 940734 h 940734"/>
              <a:gd name="connsiteX3-57" fmla="*/ 0 w 4032123"/>
              <a:gd name="connsiteY3-58" fmla="*/ 757854 h 940734"/>
              <a:gd name="connsiteX4-59" fmla="*/ 0 w 4032123"/>
              <a:gd name="connsiteY4-60" fmla="*/ 0 h 940734"/>
              <a:gd name="connsiteX0-61" fmla="*/ 0 w 4032123"/>
              <a:gd name="connsiteY0-62" fmla="*/ 0 h 940734"/>
              <a:gd name="connsiteX1-63" fmla="*/ 3914558 w 4032123"/>
              <a:gd name="connsiteY1-64" fmla="*/ 0 h 940734"/>
              <a:gd name="connsiteX2-65" fmla="*/ 4032123 w 4032123"/>
              <a:gd name="connsiteY2-66" fmla="*/ 940734 h 940734"/>
              <a:gd name="connsiteX3-67" fmla="*/ 0 w 4032123"/>
              <a:gd name="connsiteY3-68" fmla="*/ 757854 h 940734"/>
              <a:gd name="connsiteX4-69" fmla="*/ 0 w 4032123"/>
              <a:gd name="connsiteY4-70" fmla="*/ 0 h 940734"/>
              <a:gd name="connsiteX0-71" fmla="*/ 0 w 3940683"/>
              <a:gd name="connsiteY0-72" fmla="*/ 0 h 901545"/>
              <a:gd name="connsiteX1-73" fmla="*/ 3914558 w 3940683"/>
              <a:gd name="connsiteY1-74" fmla="*/ 0 h 901545"/>
              <a:gd name="connsiteX2-75" fmla="*/ 3940683 w 3940683"/>
              <a:gd name="connsiteY2-76" fmla="*/ 901545 h 901545"/>
              <a:gd name="connsiteX3-77" fmla="*/ 0 w 3940683"/>
              <a:gd name="connsiteY3-78" fmla="*/ 757854 h 901545"/>
              <a:gd name="connsiteX4-79" fmla="*/ 0 w 3940683"/>
              <a:gd name="connsiteY4-80" fmla="*/ 0 h 901545"/>
              <a:gd name="connsiteX0-81" fmla="*/ 0 w 3992935"/>
              <a:gd name="connsiteY0-82" fmla="*/ 0 h 901545"/>
              <a:gd name="connsiteX1-83" fmla="*/ 3914558 w 3992935"/>
              <a:gd name="connsiteY1-84" fmla="*/ 0 h 901545"/>
              <a:gd name="connsiteX2-85" fmla="*/ 3992935 w 3992935"/>
              <a:gd name="connsiteY2-86" fmla="*/ 901545 h 901545"/>
              <a:gd name="connsiteX3-87" fmla="*/ 0 w 3992935"/>
              <a:gd name="connsiteY3-88" fmla="*/ 757854 h 901545"/>
              <a:gd name="connsiteX4-89" fmla="*/ 0 w 3992935"/>
              <a:gd name="connsiteY4-90" fmla="*/ 0 h 901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algn="ctr">
              <a:defRPr/>
            </a:pPr>
            <a:endParaRPr lang="en-US" kern="0">
              <a:solidFill>
                <a:sysClr val="window" lastClr="FFFFFF"/>
              </a:solidFill>
              <a:latin typeface="Calibri" panose="020F0502020204030204"/>
            </a:endParaRPr>
          </a:p>
        </p:txBody>
      </p:sp>
      <p:grpSp>
        <p:nvGrpSpPr>
          <p:cNvPr id="3" name="组合 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D4C1F11C-03A7-D89E-5E8D-6670579440E3}"/>
              </a:ext>
            </a:extLst>
          </p:cNvPr>
          <p:cNvGrpSpPr/>
          <p:nvPr/>
        </p:nvGrpSpPr>
        <p:grpSpPr>
          <a:xfrm>
            <a:off x="813942" y="921564"/>
            <a:ext cx="4384861" cy="1189135"/>
            <a:chOff x="453617" y="2081991"/>
            <a:chExt cx="5233995" cy="1419412"/>
          </a:xfrm>
          <a:solidFill>
            <a:srgbClr val="4E557E"/>
          </a:solidFill>
        </p:grpSpPr>
        <p:sp>
          <p:nvSpPr>
            <p:cNvPr id="4" name="椭圆 3">
              <a:extLst>
                <a:ext uri="{FF2B5EF4-FFF2-40B4-BE49-F238E27FC236}">
                  <a16:creationId xmlns:a16="http://schemas.microsoft.com/office/drawing/2014/main" id="{7E87648C-146C-E87B-CF49-758B379203D9}"/>
                </a:ext>
              </a:extLst>
            </p:cNvPr>
            <p:cNvSpPr/>
            <p:nvPr/>
          </p:nvSpPr>
          <p:spPr>
            <a:xfrm>
              <a:off x="453617" y="2081991"/>
              <a:ext cx="1419412" cy="1419412"/>
            </a:xfrm>
            <a:prstGeom prst="ellipse">
              <a:avLst/>
            </a:prstGeom>
            <a:solidFill>
              <a:srgbClr val="908FB2"/>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5" name="矩形 2">
              <a:extLst>
                <a:ext uri="{FF2B5EF4-FFF2-40B4-BE49-F238E27FC236}">
                  <a16:creationId xmlns:a16="http://schemas.microsoft.com/office/drawing/2014/main" id="{5148F21E-46F2-B83C-67EE-5301213178C5}"/>
                </a:ext>
              </a:extLst>
            </p:cNvPr>
            <p:cNvSpPr/>
            <p:nvPr/>
          </p:nvSpPr>
          <p:spPr>
            <a:xfrm>
              <a:off x="1621807" y="2436828"/>
              <a:ext cx="4065805" cy="854009"/>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823168 h 823168"/>
                <a:gd name="connsiteX4-9" fmla="*/ 0 w 3914558"/>
                <a:gd name="connsiteY4-10" fmla="*/ 0 h 823168"/>
                <a:gd name="connsiteX0-11" fmla="*/ 0 w 4210254"/>
                <a:gd name="connsiteY0-12" fmla="*/ 0 h 888744"/>
                <a:gd name="connsiteX1-13" fmla="*/ 3914558 w 4210254"/>
                <a:gd name="connsiteY1-14" fmla="*/ 0 h 888744"/>
                <a:gd name="connsiteX2-15" fmla="*/ 3914558 w 4210254"/>
                <a:gd name="connsiteY2-16" fmla="*/ 823168 h 888744"/>
                <a:gd name="connsiteX3-17" fmla="*/ 0 w 4210254"/>
                <a:gd name="connsiteY3-18" fmla="*/ 823168 h 888744"/>
                <a:gd name="connsiteX4-19" fmla="*/ 0 w 4210254"/>
                <a:gd name="connsiteY4-20" fmla="*/ 0 h 888744"/>
                <a:gd name="connsiteX0-21" fmla="*/ 0 w 3914558"/>
                <a:gd name="connsiteY0-22" fmla="*/ 0 h 888744"/>
                <a:gd name="connsiteX1-23" fmla="*/ 3914558 w 3914558"/>
                <a:gd name="connsiteY1-24" fmla="*/ 0 h 888744"/>
                <a:gd name="connsiteX2-25" fmla="*/ 3914558 w 3914558"/>
                <a:gd name="connsiteY2-26" fmla="*/ 823168 h 888744"/>
                <a:gd name="connsiteX3-27" fmla="*/ 0 w 3914558"/>
                <a:gd name="connsiteY3-28" fmla="*/ 823168 h 888744"/>
                <a:gd name="connsiteX4-29" fmla="*/ 0 w 3914558"/>
                <a:gd name="connsiteY4-30" fmla="*/ 0 h 888744"/>
                <a:gd name="connsiteX0-31" fmla="*/ 0 w 3920322"/>
                <a:gd name="connsiteY0-32" fmla="*/ 0 h 867660"/>
                <a:gd name="connsiteX1-33" fmla="*/ 3914558 w 3920322"/>
                <a:gd name="connsiteY1-34" fmla="*/ 0 h 867660"/>
                <a:gd name="connsiteX2-35" fmla="*/ 3849243 w 3920322"/>
                <a:gd name="connsiteY2-36" fmla="*/ 718665 h 867660"/>
                <a:gd name="connsiteX3-37" fmla="*/ 0 w 3920322"/>
                <a:gd name="connsiteY3-38" fmla="*/ 823168 h 867660"/>
                <a:gd name="connsiteX4-39" fmla="*/ 0 w 3920322"/>
                <a:gd name="connsiteY4-40" fmla="*/ 0 h 867660"/>
                <a:gd name="connsiteX0-41" fmla="*/ 0 w 3920322"/>
                <a:gd name="connsiteY0-42" fmla="*/ 0 h 823168"/>
                <a:gd name="connsiteX1-43" fmla="*/ 3914558 w 3920322"/>
                <a:gd name="connsiteY1-44" fmla="*/ 0 h 823168"/>
                <a:gd name="connsiteX2-45" fmla="*/ 3849243 w 3920322"/>
                <a:gd name="connsiteY2-46" fmla="*/ 718665 h 823168"/>
                <a:gd name="connsiteX3-47" fmla="*/ 0 w 3920322"/>
                <a:gd name="connsiteY3-48" fmla="*/ 823168 h 823168"/>
                <a:gd name="connsiteX4-49" fmla="*/ 0 w 3920322"/>
                <a:gd name="connsiteY4-50" fmla="*/ 0 h 823168"/>
                <a:gd name="connsiteX0-51" fmla="*/ 0 w 3918508"/>
                <a:gd name="connsiteY0-52" fmla="*/ 0 h 823168"/>
                <a:gd name="connsiteX1-53" fmla="*/ 3914558 w 3918508"/>
                <a:gd name="connsiteY1-54" fmla="*/ 0 h 823168"/>
                <a:gd name="connsiteX2-55" fmla="*/ 3810055 w 3918508"/>
                <a:gd name="connsiteY2-56" fmla="*/ 640288 h 823168"/>
                <a:gd name="connsiteX3-57" fmla="*/ 0 w 3918508"/>
                <a:gd name="connsiteY3-58" fmla="*/ 823168 h 823168"/>
                <a:gd name="connsiteX4-59" fmla="*/ 0 w 3918508"/>
                <a:gd name="connsiteY4-60" fmla="*/ 0 h 823168"/>
                <a:gd name="connsiteX0-61" fmla="*/ 0 w 3918973"/>
                <a:gd name="connsiteY0-62" fmla="*/ 0 h 823168"/>
                <a:gd name="connsiteX1-63" fmla="*/ 3914558 w 3918973"/>
                <a:gd name="connsiteY1-64" fmla="*/ 0 h 823168"/>
                <a:gd name="connsiteX2-65" fmla="*/ 3823118 w 3918973"/>
                <a:gd name="connsiteY2-66" fmla="*/ 770916 h 823168"/>
                <a:gd name="connsiteX3-67" fmla="*/ 0 w 3918973"/>
                <a:gd name="connsiteY3-68" fmla="*/ 823168 h 823168"/>
                <a:gd name="connsiteX4-69" fmla="*/ 0 w 3918973"/>
                <a:gd name="connsiteY4-70" fmla="*/ 0 h 823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rgbClr val="908FB2"/>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grpSp>
      <p:sp>
        <p:nvSpPr>
          <p:cNvPr id="6" name="椭圆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A1F255EA-A121-217F-C6A9-A5230E4C8156}"/>
              </a:ext>
            </a:extLst>
          </p:cNvPr>
          <p:cNvSpPr/>
          <p:nvPr/>
        </p:nvSpPr>
        <p:spPr>
          <a:xfrm>
            <a:off x="904772" y="1022490"/>
            <a:ext cx="1001377" cy="1001375"/>
          </a:xfrm>
          <a:prstGeom prst="ellipse">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7" name="TextBox 5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F5CBE05D-7090-08FF-AE21-60B266785AB9}"/>
              </a:ext>
            </a:extLst>
          </p:cNvPr>
          <p:cNvSpPr txBox="1"/>
          <p:nvPr/>
        </p:nvSpPr>
        <p:spPr>
          <a:xfrm flipH="1">
            <a:off x="1035585" y="1183142"/>
            <a:ext cx="70420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5400" dirty="0">
                <a:solidFill>
                  <a:srgbClr val="908FB2"/>
                </a:solidFill>
                <a:latin typeface="Arial Rounded MT Bold" panose="020F0704030504030204" pitchFamily="34" charset="0"/>
                <a:cs typeface="Times New Roman" panose="02020603050405020304" pitchFamily="18" charset="0"/>
              </a:rPr>
              <a:t>A</a:t>
            </a:r>
            <a:endParaRPr lang="zh-CN" altLang="en-US" sz="5400" dirty="0">
              <a:solidFill>
                <a:srgbClr val="908FB2"/>
              </a:solidFill>
              <a:latin typeface="Arial Rounded MT Bold" panose="020F0704030504030204" pitchFamily="34" charset="0"/>
              <a:cs typeface="Times New Roman" panose="02020603050405020304" pitchFamily="18" charset="0"/>
            </a:endParaRPr>
          </a:p>
        </p:txBody>
      </p:sp>
      <p:sp>
        <p:nvSpPr>
          <p:cNvPr id="8" name="TextBox 6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6BF93560-DD32-A813-10CC-9CCCDE3F9F55}"/>
              </a:ext>
            </a:extLst>
          </p:cNvPr>
          <p:cNvSpPr txBox="1"/>
          <p:nvPr/>
        </p:nvSpPr>
        <p:spPr>
          <a:xfrm>
            <a:off x="2079204" y="1338511"/>
            <a:ext cx="3049495" cy="400110"/>
          </a:xfrm>
          <a:prstGeom prst="rect">
            <a:avLst/>
          </a:prstGeom>
          <a:noFill/>
        </p:spPr>
        <p:txBody>
          <a:bodyPr wrap="square" rtlCol="0">
            <a:spAutoFit/>
          </a:bodyPr>
          <a:lstStyle/>
          <a:p>
            <a:pPr algn="just"/>
            <a:r>
              <a:rPr lang="zh-CN" altLang="zh-CN" sz="2000"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rPr>
              <a:t>高速铁路线路病害分析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0"/>
                                        </p:tgtEl>
                                        <p:attrNameLst>
                                          <p:attrName>style.visibility</p:attrName>
                                        </p:attrNameLst>
                                      </p:cBhvr>
                                      <p:to>
                                        <p:strVal val="visible"/>
                                      </p:to>
                                    </p:set>
                                    <p:anim calcmode="lin" valueType="num">
                                      <p:cBhvr additive="base">
                                        <p:cTn id="29" dur="500" fill="hold"/>
                                        <p:tgtEl>
                                          <p:spTgt spid="220"/>
                                        </p:tgtEl>
                                        <p:attrNameLst>
                                          <p:attrName>ppt_x</p:attrName>
                                        </p:attrNameLst>
                                      </p:cBhvr>
                                      <p:tavLst>
                                        <p:tav tm="0">
                                          <p:val>
                                            <p:strVal val="#ppt_x"/>
                                          </p:val>
                                        </p:tav>
                                        <p:tav tm="100000">
                                          <p:val>
                                            <p:strVal val="#ppt_x"/>
                                          </p:val>
                                        </p:tav>
                                      </p:tavLst>
                                    </p:anim>
                                    <p:anim calcmode="lin" valueType="num">
                                      <p:cBhvr additive="base">
                                        <p:cTn id="30"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 grpId="0" animBg="1"/>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20" name="Freeform 11"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a:spLocks noEditPoints="1"/>
          </p:cNvSpPr>
          <p:nvPr/>
        </p:nvSpPr>
        <p:spPr bwMode="auto">
          <a:xfrm>
            <a:off x="1898409" y="2135479"/>
            <a:ext cx="1150347" cy="3638187"/>
          </a:xfrm>
          <a:custGeom>
            <a:avLst/>
            <a:gdLst>
              <a:gd name="T0" fmla="*/ 16 w 111"/>
              <a:gd name="T1" fmla="*/ 182 h 351"/>
              <a:gd name="T2" fmla="*/ 14 w 111"/>
              <a:gd name="T3" fmla="*/ 246 h 351"/>
              <a:gd name="T4" fmla="*/ 8 w 111"/>
              <a:gd name="T5" fmla="*/ 308 h 351"/>
              <a:gd name="T6" fmla="*/ 10 w 111"/>
              <a:gd name="T7" fmla="*/ 328 h 351"/>
              <a:gd name="T8" fmla="*/ 24 w 111"/>
              <a:gd name="T9" fmla="*/ 348 h 351"/>
              <a:gd name="T10" fmla="*/ 34 w 111"/>
              <a:gd name="T11" fmla="*/ 323 h 351"/>
              <a:gd name="T12" fmla="*/ 37 w 111"/>
              <a:gd name="T13" fmla="*/ 255 h 351"/>
              <a:gd name="T14" fmla="*/ 56 w 111"/>
              <a:gd name="T15" fmla="*/ 192 h 351"/>
              <a:gd name="T16" fmla="*/ 67 w 111"/>
              <a:gd name="T17" fmla="*/ 261 h 351"/>
              <a:gd name="T18" fmla="*/ 71 w 111"/>
              <a:gd name="T19" fmla="*/ 311 h 351"/>
              <a:gd name="T20" fmla="*/ 70 w 111"/>
              <a:gd name="T21" fmla="*/ 333 h 351"/>
              <a:gd name="T22" fmla="*/ 87 w 111"/>
              <a:gd name="T23" fmla="*/ 342 h 351"/>
              <a:gd name="T24" fmla="*/ 104 w 111"/>
              <a:gd name="T25" fmla="*/ 336 h 351"/>
              <a:gd name="T26" fmla="*/ 89 w 111"/>
              <a:gd name="T27" fmla="*/ 311 h 351"/>
              <a:gd name="T28" fmla="*/ 90 w 111"/>
              <a:gd name="T29" fmla="*/ 268 h 351"/>
              <a:gd name="T30" fmla="*/ 95 w 111"/>
              <a:gd name="T31" fmla="*/ 181 h 351"/>
              <a:gd name="T32" fmla="*/ 85 w 111"/>
              <a:gd name="T33" fmla="*/ 117 h 351"/>
              <a:gd name="T34" fmla="*/ 100 w 111"/>
              <a:gd name="T35" fmla="*/ 98 h 351"/>
              <a:gd name="T36" fmla="*/ 92 w 111"/>
              <a:gd name="T37" fmla="*/ 60 h 351"/>
              <a:gd name="T38" fmla="*/ 62 w 111"/>
              <a:gd name="T39" fmla="*/ 42 h 351"/>
              <a:gd name="T40" fmla="*/ 69 w 111"/>
              <a:gd name="T41" fmla="*/ 27 h 351"/>
              <a:gd name="T42" fmla="*/ 74 w 111"/>
              <a:gd name="T43" fmla="*/ 11 h 351"/>
              <a:gd name="T44" fmla="*/ 53 w 111"/>
              <a:gd name="T45" fmla="*/ 2 h 351"/>
              <a:gd name="T46" fmla="*/ 41 w 111"/>
              <a:gd name="T47" fmla="*/ 18 h 351"/>
              <a:gd name="T48" fmla="*/ 39 w 111"/>
              <a:gd name="T49" fmla="*/ 37 h 351"/>
              <a:gd name="T50" fmla="*/ 61 w 111"/>
              <a:gd name="T51" fmla="*/ 44 h 351"/>
              <a:gd name="T52" fmla="*/ 57 w 111"/>
              <a:gd name="T53" fmla="*/ 53 h 351"/>
              <a:gd name="T54" fmla="*/ 48 w 111"/>
              <a:gd name="T55" fmla="*/ 53 h 351"/>
              <a:gd name="T56" fmla="*/ 53 w 111"/>
              <a:gd name="T57" fmla="*/ 71 h 351"/>
              <a:gd name="T58" fmla="*/ 36 w 111"/>
              <a:gd name="T59" fmla="*/ 43 h 351"/>
              <a:gd name="T60" fmla="*/ 5 w 111"/>
              <a:gd name="T61" fmla="*/ 67 h 351"/>
              <a:gd name="T62" fmla="*/ 16 w 111"/>
              <a:gd name="T63" fmla="*/ 112 h 351"/>
              <a:gd name="T64" fmla="*/ 40 w 111"/>
              <a:gd name="T65" fmla="*/ 95 h 351"/>
              <a:gd name="T66" fmla="*/ 49 w 111"/>
              <a:gd name="T67" fmla="*/ 86 h 351"/>
              <a:gd name="T68" fmla="*/ 40 w 111"/>
              <a:gd name="T69" fmla="*/ 9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1" h="351">
                <a:moveTo>
                  <a:pt x="3" y="177"/>
                </a:moveTo>
                <a:cubicBezTo>
                  <a:pt x="5" y="180"/>
                  <a:pt x="16" y="182"/>
                  <a:pt x="16" y="182"/>
                </a:cubicBezTo>
                <a:cubicBezTo>
                  <a:pt x="16" y="182"/>
                  <a:pt x="16" y="224"/>
                  <a:pt x="16" y="225"/>
                </a:cubicBezTo>
                <a:cubicBezTo>
                  <a:pt x="15" y="227"/>
                  <a:pt x="17" y="238"/>
                  <a:pt x="14" y="246"/>
                </a:cubicBezTo>
                <a:cubicBezTo>
                  <a:pt x="11" y="254"/>
                  <a:pt x="7" y="296"/>
                  <a:pt x="7" y="296"/>
                </a:cubicBezTo>
                <a:cubicBezTo>
                  <a:pt x="7" y="296"/>
                  <a:pt x="7" y="306"/>
                  <a:pt x="8" y="308"/>
                </a:cubicBezTo>
                <a:cubicBezTo>
                  <a:pt x="10" y="311"/>
                  <a:pt x="10" y="315"/>
                  <a:pt x="8" y="317"/>
                </a:cubicBezTo>
                <a:cubicBezTo>
                  <a:pt x="5" y="319"/>
                  <a:pt x="10" y="328"/>
                  <a:pt x="10" y="328"/>
                </a:cubicBezTo>
                <a:cubicBezTo>
                  <a:pt x="10" y="328"/>
                  <a:pt x="1" y="346"/>
                  <a:pt x="6" y="348"/>
                </a:cubicBezTo>
                <a:cubicBezTo>
                  <a:pt x="11" y="351"/>
                  <a:pt x="20" y="351"/>
                  <a:pt x="24" y="348"/>
                </a:cubicBezTo>
                <a:cubicBezTo>
                  <a:pt x="26" y="345"/>
                  <a:pt x="25" y="329"/>
                  <a:pt x="25" y="329"/>
                </a:cubicBezTo>
                <a:cubicBezTo>
                  <a:pt x="25" y="329"/>
                  <a:pt x="33" y="326"/>
                  <a:pt x="34" y="323"/>
                </a:cubicBezTo>
                <a:cubicBezTo>
                  <a:pt x="35" y="321"/>
                  <a:pt x="37" y="318"/>
                  <a:pt x="32" y="307"/>
                </a:cubicBezTo>
                <a:cubicBezTo>
                  <a:pt x="28" y="291"/>
                  <a:pt x="37" y="255"/>
                  <a:pt x="37" y="255"/>
                </a:cubicBezTo>
                <a:cubicBezTo>
                  <a:pt x="37" y="255"/>
                  <a:pt x="47" y="217"/>
                  <a:pt x="48" y="217"/>
                </a:cubicBezTo>
                <a:cubicBezTo>
                  <a:pt x="50" y="216"/>
                  <a:pt x="56" y="192"/>
                  <a:pt x="56" y="192"/>
                </a:cubicBezTo>
                <a:cubicBezTo>
                  <a:pt x="56" y="192"/>
                  <a:pt x="57" y="194"/>
                  <a:pt x="63" y="223"/>
                </a:cubicBezTo>
                <a:cubicBezTo>
                  <a:pt x="69" y="252"/>
                  <a:pt x="67" y="261"/>
                  <a:pt x="67" y="261"/>
                </a:cubicBezTo>
                <a:cubicBezTo>
                  <a:pt x="68" y="302"/>
                  <a:pt x="68" y="302"/>
                  <a:pt x="68" y="302"/>
                </a:cubicBezTo>
                <a:cubicBezTo>
                  <a:pt x="68" y="302"/>
                  <a:pt x="69" y="310"/>
                  <a:pt x="71" y="311"/>
                </a:cubicBezTo>
                <a:cubicBezTo>
                  <a:pt x="72" y="312"/>
                  <a:pt x="67" y="319"/>
                  <a:pt x="70" y="322"/>
                </a:cubicBezTo>
                <a:cubicBezTo>
                  <a:pt x="71" y="326"/>
                  <a:pt x="70" y="333"/>
                  <a:pt x="70" y="333"/>
                </a:cubicBezTo>
                <a:cubicBezTo>
                  <a:pt x="70" y="333"/>
                  <a:pt x="78" y="338"/>
                  <a:pt x="80" y="336"/>
                </a:cubicBezTo>
                <a:cubicBezTo>
                  <a:pt x="82" y="335"/>
                  <a:pt x="87" y="342"/>
                  <a:pt x="87" y="342"/>
                </a:cubicBezTo>
                <a:cubicBezTo>
                  <a:pt x="87" y="342"/>
                  <a:pt x="106" y="347"/>
                  <a:pt x="108" y="344"/>
                </a:cubicBezTo>
                <a:cubicBezTo>
                  <a:pt x="111" y="341"/>
                  <a:pt x="104" y="336"/>
                  <a:pt x="104" y="336"/>
                </a:cubicBezTo>
                <a:cubicBezTo>
                  <a:pt x="94" y="324"/>
                  <a:pt x="94" y="324"/>
                  <a:pt x="94" y="324"/>
                </a:cubicBezTo>
                <a:cubicBezTo>
                  <a:pt x="94" y="324"/>
                  <a:pt x="101" y="317"/>
                  <a:pt x="89" y="311"/>
                </a:cubicBezTo>
                <a:cubicBezTo>
                  <a:pt x="91" y="292"/>
                  <a:pt x="91" y="292"/>
                  <a:pt x="91" y="292"/>
                </a:cubicBezTo>
                <a:cubicBezTo>
                  <a:pt x="91" y="292"/>
                  <a:pt x="92" y="278"/>
                  <a:pt x="90" y="268"/>
                </a:cubicBezTo>
                <a:cubicBezTo>
                  <a:pt x="88" y="258"/>
                  <a:pt x="95" y="208"/>
                  <a:pt x="95" y="208"/>
                </a:cubicBezTo>
                <a:cubicBezTo>
                  <a:pt x="95" y="208"/>
                  <a:pt x="98" y="185"/>
                  <a:pt x="95" y="181"/>
                </a:cubicBezTo>
                <a:cubicBezTo>
                  <a:pt x="98" y="179"/>
                  <a:pt x="89" y="125"/>
                  <a:pt x="89" y="125"/>
                </a:cubicBezTo>
                <a:cubicBezTo>
                  <a:pt x="85" y="117"/>
                  <a:pt x="85" y="117"/>
                  <a:pt x="85" y="117"/>
                </a:cubicBezTo>
                <a:cubicBezTo>
                  <a:pt x="85" y="117"/>
                  <a:pt x="96" y="116"/>
                  <a:pt x="97" y="110"/>
                </a:cubicBezTo>
                <a:cubicBezTo>
                  <a:pt x="98" y="104"/>
                  <a:pt x="100" y="103"/>
                  <a:pt x="100" y="98"/>
                </a:cubicBezTo>
                <a:cubicBezTo>
                  <a:pt x="99" y="94"/>
                  <a:pt x="97" y="82"/>
                  <a:pt x="96" y="79"/>
                </a:cubicBezTo>
                <a:cubicBezTo>
                  <a:pt x="95" y="75"/>
                  <a:pt x="92" y="60"/>
                  <a:pt x="92" y="60"/>
                </a:cubicBezTo>
                <a:cubicBezTo>
                  <a:pt x="92" y="60"/>
                  <a:pt x="89" y="55"/>
                  <a:pt x="83" y="55"/>
                </a:cubicBezTo>
                <a:cubicBezTo>
                  <a:pt x="78" y="55"/>
                  <a:pt x="63" y="48"/>
                  <a:pt x="62" y="42"/>
                </a:cubicBezTo>
                <a:cubicBezTo>
                  <a:pt x="62" y="42"/>
                  <a:pt x="65" y="39"/>
                  <a:pt x="67" y="34"/>
                </a:cubicBezTo>
                <a:cubicBezTo>
                  <a:pt x="67" y="32"/>
                  <a:pt x="69" y="29"/>
                  <a:pt x="69" y="27"/>
                </a:cubicBezTo>
                <a:cubicBezTo>
                  <a:pt x="74" y="16"/>
                  <a:pt x="74" y="16"/>
                  <a:pt x="74" y="16"/>
                </a:cubicBezTo>
                <a:cubicBezTo>
                  <a:pt x="74" y="11"/>
                  <a:pt x="74" y="11"/>
                  <a:pt x="74" y="11"/>
                </a:cubicBezTo>
                <a:cubicBezTo>
                  <a:pt x="72" y="5"/>
                  <a:pt x="72" y="5"/>
                  <a:pt x="72" y="5"/>
                </a:cubicBezTo>
                <a:cubicBezTo>
                  <a:pt x="67" y="0"/>
                  <a:pt x="53" y="2"/>
                  <a:pt x="53" y="2"/>
                </a:cubicBezTo>
                <a:cubicBezTo>
                  <a:pt x="53" y="2"/>
                  <a:pt x="53" y="2"/>
                  <a:pt x="53" y="2"/>
                </a:cubicBezTo>
                <a:cubicBezTo>
                  <a:pt x="45" y="2"/>
                  <a:pt x="41" y="12"/>
                  <a:pt x="41" y="18"/>
                </a:cubicBezTo>
                <a:cubicBezTo>
                  <a:pt x="34" y="18"/>
                  <a:pt x="41" y="30"/>
                  <a:pt x="41" y="30"/>
                </a:cubicBezTo>
                <a:cubicBezTo>
                  <a:pt x="41" y="30"/>
                  <a:pt x="40" y="33"/>
                  <a:pt x="39" y="37"/>
                </a:cubicBezTo>
                <a:cubicBezTo>
                  <a:pt x="40" y="38"/>
                  <a:pt x="43" y="45"/>
                  <a:pt x="50" y="47"/>
                </a:cubicBezTo>
                <a:cubicBezTo>
                  <a:pt x="58" y="50"/>
                  <a:pt x="61" y="44"/>
                  <a:pt x="61" y="44"/>
                </a:cubicBezTo>
                <a:cubicBezTo>
                  <a:pt x="61" y="68"/>
                  <a:pt x="61" y="68"/>
                  <a:pt x="61" y="68"/>
                </a:cubicBezTo>
                <a:cubicBezTo>
                  <a:pt x="61" y="68"/>
                  <a:pt x="56" y="56"/>
                  <a:pt x="57" y="53"/>
                </a:cubicBezTo>
                <a:cubicBezTo>
                  <a:pt x="59" y="50"/>
                  <a:pt x="54" y="50"/>
                  <a:pt x="52" y="50"/>
                </a:cubicBezTo>
                <a:cubicBezTo>
                  <a:pt x="50" y="50"/>
                  <a:pt x="48" y="53"/>
                  <a:pt x="48" y="53"/>
                </a:cubicBezTo>
                <a:cubicBezTo>
                  <a:pt x="53" y="57"/>
                  <a:pt x="53" y="57"/>
                  <a:pt x="53" y="57"/>
                </a:cubicBezTo>
                <a:cubicBezTo>
                  <a:pt x="53" y="57"/>
                  <a:pt x="53" y="74"/>
                  <a:pt x="53" y="71"/>
                </a:cubicBezTo>
                <a:cubicBezTo>
                  <a:pt x="53" y="68"/>
                  <a:pt x="40" y="48"/>
                  <a:pt x="37" y="42"/>
                </a:cubicBezTo>
                <a:cubicBezTo>
                  <a:pt x="37" y="43"/>
                  <a:pt x="36" y="43"/>
                  <a:pt x="36" y="43"/>
                </a:cubicBezTo>
                <a:cubicBezTo>
                  <a:pt x="34" y="46"/>
                  <a:pt x="17" y="49"/>
                  <a:pt x="17" y="49"/>
                </a:cubicBezTo>
                <a:cubicBezTo>
                  <a:pt x="17" y="49"/>
                  <a:pt x="0" y="48"/>
                  <a:pt x="5" y="67"/>
                </a:cubicBezTo>
                <a:cubicBezTo>
                  <a:pt x="7" y="82"/>
                  <a:pt x="9" y="95"/>
                  <a:pt x="9" y="95"/>
                </a:cubicBezTo>
                <a:cubicBezTo>
                  <a:pt x="9" y="95"/>
                  <a:pt x="13" y="112"/>
                  <a:pt x="16" y="112"/>
                </a:cubicBezTo>
                <a:cubicBezTo>
                  <a:pt x="20" y="113"/>
                  <a:pt x="3" y="172"/>
                  <a:pt x="3" y="177"/>
                </a:cubicBezTo>
                <a:close/>
                <a:moveTo>
                  <a:pt x="40" y="95"/>
                </a:moveTo>
                <a:cubicBezTo>
                  <a:pt x="40" y="95"/>
                  <a:pt x="45" y="87"/>
                  <a:pt x="44" y="85"/>
                </a:cubicBezTo>
                <a:cubicBezTo>
                  <a:pt x="47" y="86"/>
                  <a:pt x="49" y="86"/>
                  <a:pt x="49" y="86"/>
                </a:cubicBezTo>
                <a:cubicBezTo>
                  <a:pt x="49" y="99"/>
                  <a:pt x="49" y="99"/>
                  <a:pt x="49" y="99"/>
                </a:cubicBezTo>
                <a:lnTo>
                  <a:pt x="40" y="95"/>
                </a:lnTo>
                <a:close/>
              </a:path>
            </a:pathLst>
          </a:custGeom>
          <a:solidFill>
            <a:srgbClr val="908FB2"/>
          </a:solidFill>
          <a:ln>
            <a:noFill/>
          </a:ln>
        </p:spPr>
        <p:txBody>
          <a:bodyPr vert="horz" wrap="square" lIns="45720" tIns="22860" rIns="45720" bIns="22860" numCol="1" anchor="t" anchorCtr="0" compatLnSpc="1"/>
          <a:lstStyle/>
          <a:p>
            <a:endParaRPr lang="th-TH" sz="900"/>
          </a:p>
        </p:txBody>
      </p:sp>
      <p:sp>
        <p:nvSpPr>
          <p:cNvPr id="223" name="Oval 14"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a:spLocks noChangeArrowheads="1"/>
          </p:cNvSpPr>
          <p:nvPr/>
        </p:nvSpPr>
        <p:spPr bwMode="auto">
          <a:xfrm rot="16200000">
            <a:off x="3203139" y="2549818"/>
            <a:ext cx="1452424" cy="1452425"/>
          </a:xfrm>
          <a:prstGeom prst="ellipse">
            <a:avLst/>
          </a:prstGeom>
          <a:solidFill>
            <a:srgbClr val="FFFFFF"/>
          </a:solidFill>
          <a:ln>
            <a:noFill/>
          </a:ln>
        </p:spPr>
        <p:txBody>
          <a:bodyPr vert="horz" wrap="square" lIns="45720" tIns="22860" rIns="45720" bIns="22860" numCol="1" anchor="t" anchorCtr="0" compatLnSpc="1"/>
          <a:lstStyle/>
          <a:p>
            <a:endParaRPr lang="th-TH" sz="900"/>
          </a:p>
        </p:txBody>
      </p:sp>
      <p:sp>
        <p:nvSpPr>
          <p:cNvPr id="225" name="TextBox 31"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txBox="1">
            <a:spLocks noChangeArrowheads="1"/>
          </p:cNvSpPr>
          <p:nvPr/>
        </p:nvSpPr>
        <p:spPr bwMode="auto">
          <a:xfrm>
            <a:off x="4766531" y="2883530"/>
            <a:ext cx="1211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charset="-128"/>
              </a:defRPr>
            </a:lvl9pPr>
          </a:lstStyle>
          <a:p>
            <a:pPr eaLnBrk="1" hangingPunct="1"/>
            <a:r>
              <a:rPr lang="en-US" sz="3200" b="1" dirty="0">
                <a:solidFill>
                  <a:srgbClr val="FFFFFF"/>
                </a:solidFill>
                <a:latin typeface="Lato Black" pitchFamily="34" charset="0"/>
                <a:ea typeface="Lato Black" pitchFamily="34" charset="0"/>
                <a:cs typeface="Lato Black" pitchFamily="34" charset="0"/>
              </a:rPr>
              <a:t>50</a:t>
            </a:r>
            <a:r>
              <a:rPr lang="id-ID" sz="3200" b="1" dirty="0">
                <a:solidFill>
                  <a:srgbClr val="FFFFFF"/>
                </a:solidFill>
                <a:latin typeface="Lato Black" pitchFamily="34" charset="0"/>
                <a:ea typeface="Lato Black" pitchFamily="34" charset="0"/>
                <a:cs typeface="Lato Black" pitchFamily="34" charset="0"/>
              </a:rPr>
              <a:t>%</a:t>
            </a:r>
            <a:endParaRPr lang="id-ID" sz="4800" b="1" dirty="0">
              <a:solidFill>
                <a:srgbClr val="FFFFFF"/>
              </a:solidFill>
              <a:latin typeface="Lato Black" pitchFamily="34" charset="0"/>
              <a:ea typeface="Lato Black" pitchFamily="34" charset="0"/>
              <a:cs typeface="Lato Black" pitchFamily="34" charset="0"/>
            </a:endParaRPr>
          </a:p>
        </p:txBody>
      </p:sp>
      <p:sp>
        <p:nvSpPr>
          <p:cNvPr id="226" name="TextBox 110"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txBox="1"/>
          <p:nvPr/>
        </p:nvSpPr>
        <p:spPr>
          <a:xfrm>
            <a:off x="5944912" y="2870146"/>
            <a:ext cx="1496003" cy="726335"/>
          </a:xfrm>
          <a:prstGeom prst="rect">
            <a:avLst/>
          </a:prstGeom>
          <a:noFill/>
        </p:spPr>
        <p:txBody>
          <a:bodyPr wrap="square" lIns="109710" tIns="54855" rIns="109710" bIns="54855" rtlCol="0">
            <a:spAutoFit/>
          </a:bodyPr>
          <a:lstStyle/>
          <a:p>
            <a:r>
              <a:rPr lang="en-US" sz="1000" dirty="0">
                <a:solidFill>
                  <a:srgbClr val="FFFFFF"/>
                </a:solidFill>
                <a:latin typeface="Lato" pitchFamily="34" charset="0"/>
                <a:ea typeface="Lato" pitchFamily="34" charset="0"/>
                <a:cs typeface="Lato" pitchFamily="34" charset="0"/>
              </a:rPr>
              <a:t>Lorem Ipsum has two main data statistical this methodologies summarizes.</a:t>
            </a:r>
          </a:p>
        </p:txBody>
      </p:sp>
      <p:sp>
        <p:nvSpPr>
          <p:cNvPr id="227" name="Freeform 10"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a:spLocks noEditPoints="1"/>
          </p:cNvSpPr>
          <p:nvPr/>
        </p:nvSpPr>
        <p:spPr bwMode="auto">
          <a:xfrm>
            <a:off x="8816790" y="2202267"/>
            <a:ext cx="1402545" cy="3587197"/>
          </a:xfrm>
          <a:custGeom>
            <a:avLst/>
            <a:gdLst>
              <a:gd name="T0" fmla="*/ 6 w 153"/>
              <a:gd name="T1" fmla="*/ 120 h 358"/>
              <a:gd name="T2" fmla="*/ 11 w 153"/>
              <a:gd name="T3" fmla="*/ 132 h 358"/>
              <a:gd name="T4" fmla="*/ 23 w 153"/>
              <a:gd name="T5" fmla="*/ 137 h 358"/>
              <a:gd name="T6" fmla="*/ 44 w 153"/>
              <a:gd name="T7" fmla="*/ 144 h 358"/>
              <a:gd name="T8" fmla="*/ 58 w 153"/>
              <a:gd name="T9" fmla="*/ 150 h 358"/>
              <a:gd name="T10" fmla="*/ 58 w 153"/>
              <a:gd name="T11" fmla="*/ 165 h 358"/>
              <a:gd name="T12" fmla="*/ 52 w 153"/>
              <a:gd name="T13" fmla="*/ 199 h 358"/>
              <a:gd name="T14" fmla="*/ 51 w 153"/>
              <a:gd name="T15" fmla="*/ 209 h 358"/>
              <a:gd name="T16" fmla="*/ 47 w 153"/>
              <a:gd name="T17" fmla="*/ 231 h 358"/>
              <a:gd name="T18" fmla="*/ 45 w 153"/>
              <a:gd name="T19" fmla="*/ 256 h 358"/>
              <a:gd name="T20" fmla="*/ 48 w 153"/>
              <a:gd name="T21" fmla="*/ 297 h 358"/>
              <a:gd name="T22" fmla="*/ 43 w 153"/>
              <a:gd name="T23" fmla="*/ 323 h 358"/>
              <a:gd name="T24" fmla="*/ 23 w 153"/>
              <a:gd name="T25" fmla="*/ 337 h 358"/>
              <a:gd name="T26" fmla="*/ 26 w 153"/>
              <a:gd name="T27" fmla="*/ 344 h 358"/>
              <a:gd name="T28" fmla="*/ 58 w 153"/>
              <a:gd name="T29" fmla="*/ 333 h 358"/>
              <a:gd name="T30" fmla="*/ 72 w 153"/>
              <a:gd name="T31" fmla="*/ 325 h 358"/>
              <a:gd name="T32" fmla="*/ 76 w 153"/>
              <a:gd name="T33" fmla="*/ 255 h 358"/>
              <a:gd name="T34" fmla="*/ 93 w 153"/>
              <a:gd name="T35" fmla="*/ 223 h 358"/>
              <a:gd name="T36" fmla="*/ 96 w 153"/>
              <a:gd name="T37" fmla="*/ 242 h 358"/>
              <a:gd name="T38" fmla="*/ 100 w 153"/>
              <a:gd name="T39" fmla="*/ 263 h 358"/>
              <a:gd name="T40" fmla="*/ 95 w 153"/>
              <a:gd name="T41" fmla="*/ 307 h 358"/>
              <a:gd name="T42" fmla="*/ 97 w 153"/>
              <a:gd name="T43" fmla="*/ 337 h 358"/>
              <a:gd name="T44" fmla="*/ 100 w 153"/>
              <a:gd name="T45" fmla="*/ 357 h 358"/>
              <a:gd name="T46" fmla="*/ 115 w 153"/>
              <a:gd name="T47" fmla="*/ 337 h 358"/>
              <a:gd name="T48" fmla="*/ 121 w 153"/>
              <a:gd name="T49" fmla="*/ 292 h 358"/>
              <a:gd name="T50" fmla="*/ 130 w 153"/>
              <a:gd name="T51" fmla="*/ 208 h 358"/>
              <a:gd name="T52" fmla="*/ 135 w 153"/>
              <a:gd name="T53" fmla="*/ 153 h 358"/>
              <a:gd name="T54" fmla="*/ 152 w 153"/>
              <a:gd name="T55" fmla="*/ 124 h 358"/>
              <a:gd name="T56" fmla="*/ 148 w 153"/>
              <a:gd name="T57" fmla="*/ 76 h 358"/>
              <a:gd name="T58" fmla="*/ 116 w 153"/>
              <a:gd name="T59" fmla="*/ 50 h 358"/>
              <a:gd name="T60" fmla="*/ 109 w 153"/>
              <a:gd name="T61" fmla="*/ 34 h 358"/>
              <a:gd name="T62" fmla="*/ 113 w 153"/>
              <a:gd name="T63" fmla="*/ 22 h 358"/>
              <a:gd name="T64" fmla="*/ 99 w 153"/>
              <a:gd name="T65" fmla="*/ 1 h 358"/>
              <a:gd name="T66" fmla="*/ 82 w 153"/>
              <a:gd name="T67" fmla="*/ 4 h 358"/>
              <a:gd name="T68" fmla="*/ 76 w 153"/>
              <a:gd name="T69" fmla="*/ 24 h 358"/>
              <a:gd name="T70" fmla="*/ 76 w 153"/>
              <a:gd name="T71" fmla="*/ 33 h 358"/>
              <a:gd name="T72" fmla="*/ 82 w 153"/>
              <a:gd name="T73" fmla="*/ 47 h 358"/>
              <a:gd name="T74" fmla="*/ 51 w 153"/>
              <a:gd name="T75" fmla="*/ 63 h 358"/>
              <a:gd name="T76" fmla="*/ 45 w 153"/>
              <a:gd name="T77" fmla="*/ 95 h 358"/>
              <a:gd name="T78" fmla="*/ 41 w 153"/>
              <a:gd name="T79" fmla="*/ 115 h 358"/>
              <a:gd name="T80" fmla="*/ 2 w 153"/>
              <a:gd name="T81" fmla="*/ 113 h 358"/>
              <a:gd name="T82" fmla="*/ 83 w 153"/>
              <a:gd name="T83" fmla="*/ 48 h 358"/>
              <a:gd name="T84" fmla="*/ 101 w 153"/>
              <a:gd name="T85" fmla="*/ 78 h 358"/>
              <a:gd name="T86" fmla="*/ 97 w 153"/>
              <a:gd name="T87" fmla="*/ 60 h 358"/>
              <a:gd name="T88" fmla="*/ 88 w 153"/>
              <a:gd name="T89" fmla="*/ 7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 h="358">
                <a:moveTo>
                  <a:pt x="7" y="117"/>
                </a:moveTo>
                <a:cubicBezTo>
                  <a:pt x="7" y="117"/>
                  <a:pt x="7" y="118"/>
                  <a:pt x="6" y="118"/>
                </a:cubicBezTo>
                <a:cubicBezTo>
                  <a:pt x="6" y="119"/>
                  <a:pt x="6" y="120"/>
                  <a:pt x="6" y="120"/>
                </a:cubicBezTo>
                <a:cubicBezTo>
                  <a:pt x="5" y="122"/>
                  <a:pt x="5" y="122"/>
                  <a:pt x="5" y="122"/>
                </a:cubicBezTo>
                <a:cubicBezTo>
                  <a:pt x="5" y="122"/>
                  <a:pt x="6" y="124"/>
                  <a:pt x="10" y="126"/>
                </a:cubicBezTo>
                <a:cubicBezTo>
                  <a:pt x="10" y="126"/>
                  <a:pt x="10" y="132"/>
                  <a:pt x="11" y="132"/>
                </a:cubicBezTo>
                <a:cubicBezTo>
                  <a:pt x="12" y="133"/>
                  <a:pt x="13" y="133"/>
                  <a:pt x="14" y="134"/>
                </a:cubicBezTo>
                <a:cubicBezTo>
                  <a:pt x="16" y="134"/>
                  <a:pt x="15" y="135"/>
                  <a:pt x="16" y="135"/>
                </a:cubicBezTo>
                <a:cubicBezTo>
                  <a:pt x="16" y="136"/>
                  <a:pt x="23" y="137"/>
                  <a:pt x="23" y="137"/>
                </a:cubicBezTo>
                <a:cubicBezTo>
                  <a:pt x="23" y="137"/>
                  <a:pt x="29" y="153"/>
                  <a:pt x="33" y="153"/>
                </a:cubicBezTo>
                <a:cubicBezTo>
                  <a:pt x="33" y="153"/>
                  <a:pt x="42" y="146"/>
                  <a:pt x="42" y="145"/>
                </a:cubicBezTo>
                <a:cubicBezTo>
                  <a:pt x="43" y="145"/>
                  <a:pt x="44" y="144"/>
                  <a:pt x="44" y="144"/>
                </a:cubicBezTo>
                <a:cubicBezTo>
                  <a:pt x="45" y="144"/>
                  <a:pt x="46" y="143"/>
                  <a:pt x="46" y="143"/>
                </a:cubicBezTo>
                <a:cubicBezTo>
                  <a:pt x="58" y="147"/>
                  <a:pt x="58" y="147"/>
                  <a:pt x="58" y="147"/>
                </a:cubicBezTo>
                <a:cubicBezTo>
                  <a:pt x="58" y="147"/>
                  <a:pt x="59" y="149"/>
                  <a:pt x="58" y="150"/>
                </a:cubicBezTo>
                <a:cubicBezTo>
                  <a:pt x="58" y="151"/>
                  <a:pt x="57" y="154"/>
                  <a:pt x="58" y="156"/>
                </a:cubicBezTo>
                <a:cubicBezTo>
                  <a:pt x="58" y="159"/>
                  <a:pt x="57" y="160"/>
                  <a:pt x="56" y="161"/>
                </a:cubicBezTo>
                <a:cubicBezTo>
                  <a:pt x="56" y="161"/>
                  <a:pt x="58" y="164"/>
                  <a:pt x="58" y="165"/>
                </a:cubicBezTo>
                <a:cubicBezTo>
                  <a:pt x="57" y="166"/>
                  <a:pt x="56" y="174"/>
                  <a:pt x="56" y="174"/>
                </a:cubicBezTo>
                <a:cubicBezTo>
                  <a:pt x="56" y="174"/>
                  <a:pt x="53" y="196"/>
                  <a:pt x="53" y="197"/>
                </a:cubicBezTo>
                <a:cubicBezTo>
                  <a:pt x="52" y="198"/>
                  <a:pt x="52" y="199"/>
                  <a:pt x="52" y="199"/>
                </a:cubicBezTo>
                <a:cubicBezTo>
                  <a:pt x="52" y="199"/>
                  <a:pt x="52" y="203"/>
                  <a:pt x="52" y="203"/>
                </a:cubicBezTo>
                <a:cubicBezTo>
                  <a:pt x="53" y="203"/>
                  <a:pt x="52" y="204"/>
                  <a:pt x="52" y="205"/>
                </a:cubicBezTo>
                <a:cubicBezTo>
                  <a:pt x="52" y="205"/>
                  <a:pt x="52" y="208"/>
                  <a:pt x="51" y="209"/>
                </a:cubicBezTo>
                <a:cubicBezTo>
                  <a:pt x="50" y="210"/>
                  <a:pt x="51" y="211"/>
                  <a:pt x="50" y="212"/>
                </a:cubicBezTo>
                <a:cubicBezTo>
                  <a:pt x="49" y="214"/>
                  <a:pt x="48" y="221"/>
                  <a:pt x="48" y="221"/>
                </a:cubicBezTo>
                <a:cubicBezTo>
                  <a:pt x="48" y="221"/>
                  <a:pt x="47" y="230"/>
                  <a:pt x="47" y="231"/>
                </a:cubicBezTo>
                <a:cubicBezTo>
                  <a:pt x="47" y="232"/>
                  <a:pt x="46" y="238"/>
                  <a:pt x="46" y="238"/>
                </a:cubicBezTo>
                <a:cubicBezTo>
                  <a:pt x="46" y="238"/>
                  <a:pt x="45" y="243"/>
                  <a:pt x="44" y="245"/>
                </a:cubicBezTo>
                <a:cubicBezTo>
                  <a:pt x="44" y="248"/>
                  <a:pt x="44" y="254"/>
                  <a:pt x="45" y="256"/>
                </a:cubicBezTo>
                <a:cubicBezTo>
                  <a:pt x="46" y="257"/>
                  <a:pt x="49" y="280"/>
                  <a:pt x="49" y="283"/>
                </a:cubicBezTo>
                <a:cubicBezTo>
                  <a:pt x="48" y="285"/>
                  <a:pt x="49" y="286"/>
                  <a:pt x="49" y="287"/>
                </a:cubicBezTo>
                <a:cubicBezTo>
                  <a:pt x="49" y="287"/>
                  <a:pt x="48" y="296"/>
                  <a:pt x="48" y="297"/>
                </a:cubicBezTo>
                <a:cubicBezTo>
                  <a:pt x="48" y="298"/>
                  <a:pt x="48" y="304"/>
                  <a:pt x="47" y="305"/>
                </a:cubicBezTo>
                <a:cubicBezTo>
                  <a:pt x="47" y="305"/>
                  <a:pt x="46" y="312"/>
                  <a:pt x="47" y="314"/>
                </a:cubicBezTo>
                <a:cubicBezTo>
                  <a:pt x="47" y="317"/>
                  <a:pt x="43" y="322"/>
                  <a:pt x="43" y="323"/>
                </a:cubicBezTo>
                <a:cubicBezTo>
                  <a:pt x="43" y="324"/>
                  <a:pt x="41" y="325"/>
                  <a:pt x="41" y="326"/>
                </a:cubicBezTo>
                <a:cubicBezTo>
                  <a:pt x="41" y="327"/>
                  <a:pt x="33" y="332"/>
                  <a:pt x="32" y="332"/>
                </a:cubicBezTo>
                <a:cubicBezTo>
                  <a:pt x="31" y="332"/>
                  <a:pt x="23" y="336"/>
                  <a:pt x="23" y="337"/>
                </a:cubicBezTo>
                <a:cubicBezTo>
                  <a:pt x="23" y="338"/>
                  <a:pt x="23" y="338"/>
                  <a:pt x="23" y="338"/>
                </a:cubicBezTo>
                <a:cubicBezTo>
                  <a:pt x="23" y="338"/>
                  <a:pt x="21" y="338"/>
                  <a:pt x="21" y="339"/>
                </a:cubicBezTo>
                <a:cubicBezTo>
                  <a:pt x="21" y="339"/>
                  <a:pt x="23" y="343"/>
                  <a:pt x="26" y="344"/>
                </a:cubicBezTo>
                <a:cubicBezTo>
                  <a:pt x="26" y="344"/>
                  <a:pt x="41" y="343"/>
                  <a:pt x="44" y="342"/>
                </a:cubicBezTo>
                <a:cubicBezTo>
                  <a:pt x="47" y="340"/>
                  <a:pt x="50" y="338"/>
                  <a:pt x="50" y="338"/>
                </a:cubicBezTo>
                <a:cubicBezTo>
                  <a:pt x="50" y="338"/>
                  <a:pt x="57" y="333"/>
                  <a:pt x="58" y="333"/>
                </a:cubicBezTo>
                <a:cubicBezTo>
                  <a:pt x="59" y="335"/>
                  <a:pt x="59" y="335"/>
                  <a:pt x="59" y="335"/>
                </a:cubicBezTo>
                <a:cubicBezTo>
                  <a:pt x="59" y="335"/>
                  <a:pt x="72" y="333"/>
                  <a:pt x="73" y="331"/>
                </a:cubicBezTo>
                <a:cubicBezTo>
                  <a:pt x="74" y="330"/>
                  <a:pt x="72" y="326"/>
                  <a:pt x="72" y="325"/>
                </a:cubicBezTo>
                <a:cubicBezTo>
                  <a:pt x="71" y="324"/>
                  <a:pt x="72" y="324"/>
                  <a:pt x="72" y="324"/>
                </a:cubicBezTo>
                <a:cubicBezTo>
                  <a:pt x="72" y="319"/>
                  <a:pt x="72" y="319"/>
                  <a:pt x="72" y="319"/>
                </a:cubicBezTo>
                <a:cubicBezTo>
                  <a:pt x="72" y="319"/>
                  <a:pt x="76" y="257"/>
                  <a:pt x="76" y="255"/>
                </a:cubicBezTo>
                <a:cubicBezTo>
                  <a:pt x="76" y="255"/>
                  <a:pt x="76" y="254"/>
                  <a:pt x="76" y="252"/>
                </a:cubicBezTo>
                <a:cubicBezTo>
                  <a:pt x="77" y="251"/>
                  <a:pt x="90" y="215"/>
                  <a:pt x="90" y="215"/>
                </a:cubicBezTo>
                <a:cubicBezTo>
                  <a:pt x="90" y="214"/>
                  <a:pt x="92" y="218"/>
                  <a:pt x="93" y="223"/>
                </a:cubicBezTo>
                <a:cubicBezTo>
                  <a:pt x="93" y="223"/>
                  <a:pt x="94" y="229"/>
                  <a:pt x="94" y="230"/>
                </a:cubicBezTo>
                <a:cubicBezTo>
                  <a:pt x="93" y="231"/>
                  <a:pt x="94" y="235"/>
                  <a:pt x="95" y="237"/>
                </a:cubicBezTo>
                <a:cubicBezTo>
                  <a:pt x="96" y="239"/>
                  <a:pt x="96" y="241"/>
                  <a:pt x="96" y="242"/>
                </a:cubicBezTo>
                <a:cubicBezTo>
                  <a:pt x="96" y="242"/>
                  <a:pt x="98" y="249"/>
                  <a:pt x="97" y="249"/>
                </a:cubicBezTo>
                <a:cubicBezTo>
                  <a:pt x="97" y="250"/>
                  <a:pt x="97" y="257"/>
                  <a:pt x="97" y="258"/>
                </a:cubicBezTo>
                <a:cubicBezTo>
                  <a:pt x="97" y="260"/>
                  <a:pt x="100" y="262"/>
                  <a:pt x="100" y="263"/>
                </a:cubicBezTo>
                <a:cubicBezTo>
                  <a:pt x="100" y="264"/>
                  <a:pt x="97" y="282"/>
                  <a:pt x="98" y="286"/>
                </a:cubicBezTo>
                <a:cubicBezTo>
                  <a:pt x="98" y="286"/>
                  <a:pt x="96" y="291"/>
                  <a:pt x="96" y="294"/>
                </a:cubicBezTo>
                <a:cubicBezTo>
                  <a:pt x="95" y="297"/>
                  <a:pt x="95" y="307"/>
                  <a:pt x="95" y="307"/>
                </a:cubicBezTo>
                <a:cubicBezTo>
                  <a:pt x="93" y="323"/>
                  <a:pt x="93" y="323"/>
                  <a:pt x="93" y="323"/>
                </a:cubicBezTo>
                <a:cubicBezTo>
                  <a:pt x="93" y="323"/>
                  <a:pt x="92" y="328"/>
                  <a:pt x="93" y="330"/>
                </a:cubicBezTo>
                <a:cubicBezTo>
                  <a:pt x="94" y="332"/>
                  <a:pt x="97" y="337"/>
                  <a:pt x="97" y="337"/>
                </a:cubicBezTo>
                <a:cubicBezTo>
                  <a:pt x="97" y="337"/>
                  <a:pt x="96" y="344"/>
                  <a:pt x="96" y="344"/>
                </a:cubicBezTo>
                <a:cubicBezTo>
                  <a:pt x="96" y="345"/>
                  <a:pt x="95" y="346"/>
                  <a:pt x="95" y="346"/>
                </a:cubicBezTo>
                <a:cubicBezTo>
                  <a:pt x="95" y="346"/>
                  <a:pt x="95" y="356"/>
                  <a:pt x="100" y="357"/>
                </a:cubicBezTo>
                <a:cubicBezTo>
                  <a:pt x="100" y="357"/>
                  <a:pt x="107" y="358"/>
                  <a:pt x="109" y="357"/>
                </a:cubicBezTo>
                <a:cubicBezTo>
                  <a:pt x="112" y="357"/>
                  <a:pt x="117" y="349"/>
                  <a:pt x="116" y="345"/>
                </a:cubicBezTo>
                <a:cubicBezTo>
                  <a:pt x="115" y="341"/>
                  <a:pt x="115" y="337"/>
                  <a:pt x="115" y="337"/>
                </a:cubicBezTo>
                <a:cubicBezTo>
                  <a:pt x="115" y="337"/>
                  <a:pt x="115" y="336"/>
                  <a:pt x="116" y="336"/>
                </a:cubicBezTo>
                <a:cubicBezTo>
                  <a:pt x="116" y="335"/>
                  <a:pt x="117" y="326"/>
                  <a:pt x="119" y="323"/>
                </a:cubicBezTo>
                <a:cubicBezTo>
                  <a:pt x="121" y="321"/>
                  <a:pt x="122" y="294"/>
                  <a:pt x="121" y="292"/>
                </a:cubicBezTo>
                <a:cubicBezTo>
                  <a:pt x="121" y="290"/>
                  <a:pt x="123" y="269"/>
                  <a:pt x="123" y="267"/>
                </a:cubicBezTo>
                <a:cubicBezTo>
                  <a:pt x="123" y="266"/>
                  <a:pt x="124" y="243"/>
                  <a:pt x="124" y="242"/>
                </a:cubicBezTo>
                <a:cubicBezTo>
                  <a:pt x="124" y="241"/>
                  <a:pt x="131" y="209"/>
                  <a:pt x="130" y="208"/>
                </a:cubicBezTo>
                <a:cubicBezTo>
                  <a:pt x="129" y="208"/>
                  <a:pt x="139" y="206"/>
                  <a:pt x="142" y="202"/>
                </a:cubicBezTo>
                <a:cubicBezTo>
                  <a:pt x="142" y="202"/>
                  <a:pt x="138" y="163"/>
                  <a:pt x="137" y="162"/>
                </a:cubicBezTo>
                <a:cubicBezTo>
                  <a:pt x="136" y="160"/>
                  <a:pt x="135" y="153"/>
                  <a:pt x="135" y="153"/>
                </a:cubicBezTo>
                <a:cubicBezTo>
                  <a:pt x="135" y="153"/>
                  <a:pt x="134" y="148"/>
                  <a:pt x="134" y="148"/>
                </a:cubicBezTo>
                <a:cubicBezTo>
                  <a:pt x="135" y="148"/>
                  <a:pt x="151" y="142"/>
                  <a:pt x="153" y="129"/>
                </a:cubicBezTo>
                <a:cubicBezTo>
                  <a:pt x="153" y="129"/>
                  <a:pt x="152" y="124"/>
                  <a:pt x="152" y="124"/>
                </a:cubicBezTo>
                <a:cubicBezTo>
                  <a:pt x="151" y="124"/>
                  <a:pt x="150" y="98"/>
                  <a:pt x="151" y="97"/>
                </a:cubicBezTo>
                <a:cubicBezTo>
                  <a:pt x="151" y="96"/>
                  <a:pt x="150" y="88"/>
                  <a:pt x="150" y="88"/>
                </a:cubicBezTo>
                <a:cubicBezTo>
                  <a:pt x="150" y="88"/>
                  <a:pt x="149" y="76"/>
                  <a:pt x="148" y="76"/>
                </a:cubicBezTo>
                <a:cubicBezTo>
                  <a:pt x="147" y="75"/>
                  <a:pt x="148" y="68"/>
                  <a:pt x="148" y="67"/>
                </a:cubicBezTo>
                <a:cubicBezTo>
                  <a:pt x="148" y="66"/>
                  <a:pt x="147" y="61"/>
                  <a:pt x="139" y="59"/>
                </a:cubicBezTo>
                <a:cubicBezTo>
                  <a:pt x="132" y="57"/>
                  <a:pt x="116" y="50"/>
                  <a:pt x="116" y="50"/>
                </a:cubicBezTo>
                <a:cubicBezTo>
                  <a:pt x="116" y="50"/>
                  <a:pt x="115" y="48"/>
                  <a:pt x="113" y="48"/>
                </a:cubicBezTo>
                <a:cubicBezTo>
                  <a:pt x="111" y="47"/>
                  <a:pt x="109" y="42"/>
                  <a:pt x="107" y="42"/>
                </a:cubicBezTo>
                <a:cubicBezTo>
                  <a:pt x="107" y="42"/>
                  <a:pt x="109" y="36"/>
                  <a:pt x="109" y="34"/>
                </a:cubicBezTo>
                <a:cubicBezTo>
                  <a:pt x="109" y="34"/>
                  <a:pt x="111" y="33"/>
                  <a:pt x="112" y="32"/>
                </a:cubicBezTo>
                <a:cubicBezTo>
                  <a:pt x="112" y="31"/>
                  <a:pt x="113" y="29"/>
                  <a:pt x="112" y="28"/>
                </a:cubicBezTo>
                <a:cubicBezTo>
                  <a:pt x="112" y="27"/>
                  <a:pt x="114" y="24"/>
                  <a:pt x="113" y="22"/>
                </a:cubicBezTo>
                <a:cubicBezTo>
                  <a:pt x="113" y="22"/>
                  <a:pt x="114" y="19"/>
                  <a:pt x="110" y="20"/>
                </a:cubicBezTo>
                <a:cubicBezTo>
                  <a:pt x="110" y="20"/>
                  <a:pt x="110" y="5"/>
                  <a:pt x="102" y="2"/>
                </a:cubicBezTo>
                <a:cubicBezTo>
                  <a:pt x="102" y="2"/>
                  <a:pt x="101" y="1"/>
                  <a:pt x="99" y="1"/>
                </a:cubicBezTo>
                <a:cubicBezTo>
                  <a:pt x="97" y="0"/>
                  <a:pt x="96" y="1"/>
                  <a:pt x="95" y="1"/>
                </a:cubicBezTo>
                <a:cubicBezTo>
                  <a:pt x="94" y="0"/>
                  <a:pt x="90" y="0"/>
                  <a:pt x="89" y="0"/>
                </a:cubicBezTo>
                <a:cubicBezTo>
                  <a:pt x="88" y="1"/>
                  <a:pt x="83" y="4"/>
                  <a:pt x="82" y="4"/>
                </a:cubicBezTo>
                <a:cubicBezTo>
                  <a:pt x="82" y="4"/>
                  <a:pt x="77" y="8"/>
                  <a:pt x="77" y="10"/>
                </a:cubicBezTo>
                <a:cubicBezTo>
                  <a:pt x="77" y="12"/>
                  <a:pt x="75" y="16"/>
                  <a:pt x="77" y="20"/>
                </a:cubicBezTo>
                <a:cubicBezTo>
                  <a:pt x="78" y="24"/>
                  <a:pt x="76" y="24"/>
                  <a:pt x="76" y="24"/>
                </a:cubicBezTo>
                <a:cubicBezTo>
                  <a:pt x="76" y="24"/>
                  <a:pt x="75" y="23"/>
                  <a:pt x="75" y="23"/>
                </a:cubicBezTo>
                <a:cubicBezTo>
                  <a:pt x="74" y="24"/>
                  <a:pt x="74" y="29"/>
                  <a:pt x="75" y="29"/>
                </a:cubicBezTo>
                <a:cubicBezTo>
                  <a:pt x="75" y="30"/>
                  <a:pt x="76" y="33"/>
                  <a:pt x="76" y="33"/>
                </a:cubicBezTo>
                <a:cubicBezTo>
                  <a:pt x="76" y="33"/>
                  <a:pt x="77" y="35"/>
                  <a:pt x="79" y="36"/>
                </a:cubicBezTo>
                <a:cubicBezTo>
                  <a:pt x="79" y="36"/>
                  <a:pt x="81" y="44"/>
                  <a:pt x="83" y="44"/>
                </a:cubicBezTo>
                <a:cubicBezTo>
                  <a:pt x="83" y="44"/>
                  <a:pt x="83" y="47"/>
                  <a:pt x="82" y="47"/>
                </a:cubicBezTo>
                <a:cubicBezTo>
                  <a:pt x="82" y="48"/>
                  <a:pt x="77" y="51"/>
                  <a:pt x="77" y="51"/>
                </a:cubicBezTo>
                <a:cubicBezTo>
                  <a:pt x="77" y="51"/>
                  <a:pt x="61" y="58"/>
                  <a:pt x="60" y="58"/>
                </a:cubicBezTo>
                <a:cubicBezTo>
                  <a:pt x="59" y="58"/>
                  <a:pt x="51" y="63"/>
                  <a:pt x="51" y="63"/>
                </a:cubicBezTo>
                <a:cubicBezTo>
                  <a:pt x="51" y="64"/>
                  <a:pt x="47" y="66"/>
                  <a:pt x="48" y="69"/>
                </a:cubicBezTo>
                <a:cubicBezTo>
                  <a:pt x="48" y="73"/>
                  <a:pt x="46" y="82"/>
                  <a:pt x="46" y="82"/>
                </a:cubicBezTo>
                <a:cubicBezTo>
                  <a:pt x="45" y="95"/>
                  <a:pt x="45" y="95"/>
                  <a:pt x="45" y="95"/>
                </a:cubicBezTo>
                <a:cubicBezTo>
                  <a:pt x="45" y="95"/>
                  <a:pt x="44" y="100"/>
                  <a:pt x="45" y="102"/>
                </a:cubicBezTo>
                <a:cubicBezTo>
                  <a:pt x="45" y="104"/>
                  <a:pt x="43" y="108"/>
                  <a:pt x="42" y="109"/>
                </a:cubicBezTo>
                <a:cubicBezTo>
                  <a:pt x="42" y="110"/>
                  <a:pt x="41" y="115"/>
                  <a:pt x="41" y="115"/>
                </a:cubicBezTo>
                <a:cubicBezTo>
                  <a:pt x="40" y="117"/>
                  <a:pt x="40" y="117"/>
                  <a:pt x="40" y="117"/>
                </a:cubicBezTo>
                <a:cubicBezTo>
                  <a:pt x="40" y="117"/>
                  <a:pt x="4" y="108"/>
                  <a:pt x="2" y="109"/>
                </a:cubicBezTo>
                <a:cubicBezTo>
                  <a:pt x="0" y="110"/>
                  <a:pt x="1" y="112"/>
                  <a:pt x="2" y="113"/>
                </a:cubicBezTo>
                <a:cubicBezTo>
                  <a:pt x="3" y="114"/>
                  <a:pt x="7" y="117"/>
                  <a:pt x="7" y="117"/>
                </a:cubicBezTo>
                <a:close/>
                <a:moveTo>
                  <a:pt x="80" y="52"/>
                </a:moveTo>
                <a:cubicBezTo>
                  <a:pt x="83" y="48"/>
                  <a:pt x="83" y="48"/>
                  <a:pt x="83" y="48"/>
                </a:cubicBezTo>
                <a:cubicBezTo>
                  <a:pt x="83" y="48"/>
                  <a:pt x="86" y="53"/>
                  <a:pt x="93" y="55"/>
                </a:cubicBezTo>
                <a:cubicBezTo>
                  <a:pt x="98" y="59"/>
                  <a:pt x="110" y="45"/>
                  <a:pt x="110" y="45"/>
                </a:cubicBezTo>
                <a:cubicBezTo>
                  <a:pt x="111" y="49"/>
                  <a:pt x="106" y="65"/>
                  <a:pt x="101" y="78"/>
                </a:cubicBezTo>
                <a:cubicBezTo>
                  <a:pt x="97" y="66"/>
                  <a:pt x="97" y="66"/>
                  <a:pt x="97" y="66"/>
                </a:cubicBezTo>
                <a:cubicBezTo>
                  <a:pt x="97" y="66"/>
                  <a:pt x="99" y="67"/>
                  <a:pt x="100" y="66"/>
                </a:cubicBezTo>
                <a:cubicBezTo>
                  <a:pt x="101" y="64"/>
                  <a:pt x="98" y="60"/>
                  <a:pt x="97" y="60"/>
                </a:cubicBezTo>
                <a:cubicBezTo>
                  <a:pt x="96" y="60"/>
                  <a:pt x="93" y="60"/>
                  <a:pt x="92" y="63"/>
                </a:cubicBezTo>
                <a:cubicBezTo>
                  <a:pt x="92" y="66"/>
                  <a:pt x="94" y="66"/>
                  <a:pt x="94" y="66"/>
                </a:cubicBezTo>
                <a:cubicBezTo>
                  <a:pt x="88" y="75"/>
                  <a:pt x="88" y="75"/>
                  <a:pt x="88" y="75"/>
                </a:cubicBezTo>
                <a:cubicBezTo>
                  <a:pt x="84" y="64"/>
                  <a:pt x="80" y="52"/>
                  <a:pt x="80" y="52"/>
                </a:cubicBezTo>
                <a:close/>
              </a:path>
            </a:pathLst>
          </a:custGeom>
          <a:solidFill>
            <a:srgbClr val="F67280"/>
          </a:solidFill>
          <a:ln>
            <a:noFill/>
          </a:ln>
        </p:spPr>
        <p:txBody>
          <a:bodyPr vert="horz" wrap="square" lIns="45720" tIns="22860" rIns="45720" bIns="22860" numCol="1" anchor="t" anchorCtr="0" compatLnSpc="1"/>
          <a:lstStyle/>
          <a:p>
            <a:endParaRPr lang="th-TH" sz="900"/>
          </a:p>
        </p:txBody>
      </p:sp>
      <p:sp>
        <p:nvSpPr>
          <p:cNvPr id="229" name="Oval 14"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a:spLocks noChangeArrowheads="1"/>
          </p:cNvSpPr>
          <p:nvPr/>
        </p:nvSpPr>
        <p:spPr bwMode="auto">
          <a:xfrm rot="5400000">
            <a:off x="9741222" y="635142"/>
            <a:ext cx="1792327" cy="1792328"/>
          </a:xfrm>
          <a:prstGeom prst="ellipse">
            <a:avLst/>
          </a:prstGeom>
          <a:solidFill>
            <a:srgbClr val="355C7D"/>
          </a:solidFill>
          <a:ln>
            <a:noFill/>
          </a:ln>
        </p:spPr>
        <p:txBody>
          <a:bodyPr vert="horz" wrap="square" lIns="45720" tIns="22860" rIns="45720" bIns="22860" numCol="1" anchor="t" anchorCtr="0" compatLnSpc="1"/>
          <a:lstStyle/>
          <a:p>
            <a:endParaRPr lang="th-TH" sz="900"/>
          </a:p>
        </p:txBody>
      </p:sp>
      <p:sp>
        <p:nvSpPr>
          <p:cNvPr id="230" name="Oval 14"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a:spLocks noChangeArrowheads="1"/>
          </p:cNvSpPr>
          <p:nvPr/>
        </p:nvSpPr>
        <p:spPr bwMode="auto">
          <a:xfrm rot="5400000">
            <a:off x="9911174" y="805093"/>
            <a:ext cx="1452424" cy="1452425"/>
          </a:xfrm>
          <a:prstGeom prst="ellipse">
            <a:avLst/>
          </a:prstGeom>
          <a:solidFill>
            <a:srgbClr val="FFFFFF"/>
          </a:solidFill>
          <a:ln>
            <a:noFill/>
          </a:ln>
        </p:spPr>
        <p:txBody>
          <a:bodyPr vert="horz" wrap="square" lIns="45720" tIns="22860" rIns="45720" bIns="22860" numCol="1" anchor="t" anchorCtr="0" compatLnSpc="1"/>
          <a:lstStyle/>
          <a:p>
            <a:endParaRPr lang="th-TH" sz="900"/>
          </a:p>
        </p:txBody>
      </p:sp>
      <p:grpSp>
        <p:nvGrpSpPr>
          <p:cNvPr id="231" name="กลุ่ม 117"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GrpSpPr/>
          <p:nvPr/>
        </p:nvGrpSpPr>
        <p:grpSpPr>
          <a:xfrm>
            <a:off x="10393274" y="1136092"/>
            <a:ext cx="496735" cy="739818"/>
            <a:chOff x="14666913" y="11263313"/>
            <a:chExt cx="447675" cy="666750"/>
          </a:xfrm>
          <a:solidFill>
            <a:srgbClr val="355C7D"/>
          </a:solidFill>
        </p:grpSpPr>
        <p:sp>
          <p:nvSpPr>
            <p:cNvPr id="232" name="Freeform 193"/>
            <p:cNvSpPr>
              <a:spLocks noEditPoints="1"/>
            </p:cNvSpPr>
            <p:nvPr/>
          </p:nvSpPr>
          <p:spPr bwMode="auto">
            <a:xfrm>
              <a:off x="14666913" y="11263313"/>
              <a:ext cx="447675" cy="666750"/>
            </a:xfrm>
            <a:custGeom>
              <a:avLst/>
              <a:gdLst>
                <a:gd name="T0" fmla="*/ 35 w 47"/>
                <a:gd name="T1" fmla="*/ 0 h 70"/>
                <a:gd name="T2" fmla="*/ 12 w 47"/>
                <a:gd name="T3" fmla="*/ 0 h 70"/>
                <a:gd name="T4" fmla="*/ 0 w 47"/>
                <a:gd name="T5" fmla="*/ 12 h 70"/>
                <a:gd name="T6" fmla="*/ 0 w 47"/>
                <a:gd name="T7" fmla="*/ 58 h 70"/>
                <a:gd name="T8" fmla="*/ 12 w 47"/>
                <a:gd name="T9" fmla="*/ 70 h 70"/>
                <a:gd name="T10" fmla="*/ 35 w 47"/>
                <a:gd name="T11" fmla="*/ 70 h 70"/>
                <a:gd name="T12" fmla="*/ 47 w 47"/>
                <a:gd name="T13" fmla="*/ 58 h 70"/>
                <a:gd name="T14" fmla="*/ 47 w 47"/>
                <a:gd name="T15" fmla="*/ 12 h 70"/>
                <a:gd name="T16" fmla="*/ 35 w 47"/>
                <a:gd name="T17" fmla="*/ 0 h 70"/>
                <a:gd name="T18" fmla="*/ 12 w 47"/>
                <a:gd name="T19" fmla="*/ 3 h 70"/>
                <a:gd name="T20" fmla="*/ 35 w 47"/>
                <a:gd name="T21" fmla="*/ 3 h 70"/>
                <a:gd name="T22" fmla="*/ 43 w 47"/>
                <a:gd name="T23" fmla="*/ 12 h 70"/>
                <a:gd name="T24" fmla="*/ 43 w 47"/>
                <a:gd name="T25" fmla="*/ 48 h 70"/>
                <a:gd name="T26" fmla="*/ 3 w 47"/>
                <a:gd name="T27" fmla="*/ 48 h 70"/>
                <a:gd name="T28" fmla="*/ 3 w 47"/>
                <a:gd name="T29" fmla="*/ 12 h 70"/>
                <a:gd name="T30" fmla="*/ 12 w 47"/>
                <a:gd name="T31" fmla="*/ 3 h 70"/>
                <a:gd name="T32" fmla="*/ 35 w 47"/>
                <a:gd name="T33" fmla="*/ 66 h 70"/>
                <a:gd name="T34" fmla="*/ 12 w 47"/>
                <a:gd name="T35" fmla="*/ 66 h 70"/>
                <a:gd name="T36" fmla="*/ 3 w 47"/>
                <a:gd name="T37" fmla="*/ 58 h 70"/>
                <a:gd name="T38" fmla="*/ 3 w 47"/>
                <a:gd name="T39" fmla="*/ 52 h 70"/>
                <a:gd name="T40" fmla="*/ 43 w 47"/>
                <a:gd name="T41" fmla="*/ 52 h 70"/>
                <a:gd name="T42" fmla="*/ 43 w 47"/>
                <a:gd name="T43" fmla="*/ 58 h 70"/>
                <a:gd name="T44" fmla="*/ 35 w 47"/>
                <a:gd name="T45"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70">
                  <a:moveTo>
                    <a:pt x="35" y="0"/>
                  </a:moveTo>
                  <a:cubicBezTo>
                    <a:pt x="12" y="0"/>
                    <a:pt x="12" y="0"/>
                    <a:pt x="12" y="0"/>
                  </a:cubicBezTo>
                  <a:cubicBezTo>
                    <a:pt x="5" y="0"/>
                    <a:pt x="0" y="5"/>
                    <a:pt x="0" y="12"/>
                  </a:cubicBezTo>
                  <a:cubicBezTo>
                    <a:pt x="0" y="58"/>
                    <a:pt x="0" y="58"/>
                    <a:pt x="0" y="58"/>
                  </a:cubicBezTo>
                  <a:cubicBezTo>
                    <a:pt x="0" y="64"/>
                    <a:pt x="5" y="70"/>
                    <a:pt x="12" y="70"/>
                  </a:cubicBezTo>
                  <a:cubicBezTo>
                    <a:pt x="35" y="70"/>
                    <a:pt x="35" y="70"/>
                    <a:pt x="35" y="70"/>
                  </a:cubicBezTo>
                  <a:cubicBezTo>
                    <a:pt x="42" y="70"/>
                    <a:pt x="47" y="64"/>
                    <a:pt x="47" y="58"/>
                  </a:cubicBezTo>
                  <a:cubicBezTo>
                    <a:pt x="47" y="12"/>
                    <a:pt x="47" y="12"/>
                    <a:pt x="47" y="12"/>
                  </a:cubicBezTo>
                  <a:cubicBezTo>
                    <a:pt x="47" y="5"/>
                    <a:pt x="42" y="0"/>
                    <a:pt x="35" y="0"/>
                  </a:cubicBezTo>
                  <a:close/>
                  <a:moveTo>
                    <a:pt x="12" y="3"/>
                  </a:moveTo>
                  <a:cubicBezTo>
                    <a:pt x="35" y="3"/>
                    <a:pt x="35" y="3"/>
                    <a:pt x="35" y="3"/>
                  </a:cubicBezTo>
                  <a:cubicBezTo>
                    <a:pt x="40" y="3"/>
                    <a:pt x="43" y="7"/>
                    <a:pt x="43" y="12"/>
                  </a:cubicBezTo>
                  <a:cubicBezTo>
                    <a:pt x="43" y="48"/>
                    <a:pt x="43" y="48"/>
                    <a:pt x="43" y="48"/>
                  </a:cubicBezTo>
                  <a:cubicBezTo>
                    <a:pt x="3" y="48"/>
                    <a:pt x="3" y="48"/>
                    <a:pt x="3" y="48"/>
                  </a:cubicBezTo>
                  <a:cubicBezTo>
                    <a:pt x="3" y="12"/>
                    <a:pt x="3" y="12"/>
                    <a:pt x="3" y="12"/>
                  </a:cubicBezTo>
                  <a:cubicBezTo>
                    <a:pt x="3" y="7"/>
                    <a:pt x="7" y="3"/>
                    <a:pt x="12" y="3"/>
                  </a:cubicBezTo>
                  <a:close/>
                  <a:moveTo>
                    <a:pt x="35" y="66"/>
                  </a:moveTo>
                  <a:cubicBezTo>
                    <a:pt x="12" y="66"/>
                    <a:pt x="12" y="66"/>
                    <a:pt x="12" y="66"/>
                  </a:cubicBezTo>
                  <a:cubicBezTo>
                    <a:pt x="7" y="66"/>
                    <a:pt x="3" y="62"/>
                    <a:pt x="3" y="58"/>
                  </a:cubicBezTo>
                  <a:cubicBezTo>
                    <a:pt x="3" y="52"/>
                    <a:pt x="3" y="52"/>
                    <a:pt x="3" y="52"/>
                  </a:cubicBezTo>
                  <a:cubicBezTo>
                    <a:pt x="43" y="52"/>
                    <a:pt x="43" y="52"/>
                    <a:pt x="43" y="52"/>
                  </a:cubicBezTo>
                  <a:cubicBezTo>
                    <a:pt x="43" y="58"/>
                    <a:pt x="43" y="58"/>
                    <a:pt x="43" y="58"/>
                  </a:cubicBezTo>
                  <a:cubicBezTo>
                    <a:pt x="43" y="62"/>
                    <a:pt x="40" y="66"/>
                    <a:pt x="3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sp>
          <p:nvSpPr>
            <p:cNvPr id="233" name="Oval 194"/>
            <p:cNvSpPr>
              <a:spLocks noChangeArrowheads="1"/>
            </p:cNvSpPr>
            <p:nvPr/>
          </p:nvSpPr>
          <p:spPr bwMode="auto">
            <a:xfrm>
              <a:off x="14857413" y="11787188"/>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p>
          </p:txBody>
        </p:sp>
      </p:grpSp>
      <p:sp>
        <p:nvSpPr>
          <p:cNvPr id="235" name="TextBox 119"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txBox="1"/>
          <p:nvPr/>
        </p:nvSpPr>
        <p:spPr>
          <a:xfrm>
            <a:off x="5900434" y="4272692"/>
            <a:ext cx="1496003" cy="787890"/>
          </a:xfrm>
          <a:prstGeom prst="rect">
            <a:avLst/>
          </a:prstGeom>
          <a:noFill/>
        </p:spPr>
        <p:txBody>
          <a:bodyPr wrap="square" lIns="109710" tIns="54855" rIns="109710" bIns="54855" rtlCol="0">
            <a:spAutoFit/>
          </a:bodyPr>
          <a:lstStyle/>
          <a:p>
            <a:r>
              <a:rPr lang="en-US" sz="1000" dirty="0">
                <a:solidFill>
                  <a:schemeClr val="bg1"/>
                </a:solidFill>
                <a:latin typeface="Lato" pitchFamily="34" charset="0"/>
                <a:ea typeface="Lato" pitchFamily="34" charset="0"/>
                <a:cs typeface="Lato" pitchFamily="34" charset="0"/>
              </a:rPr>
              <a:t>Lorem Ipsum has two main data statistical this methodologies summarizes</a:t>
            </a:r>
            <a:r>
              <a:rPr lang="en-US" sz="1400" dirty="0">
                <a:solidFill>
                  <a:schemeClr val="bg1"/>
                </a:solidFill>
                <a:latin typeface="Lato" pitchFamily="34" charset="0"/>
                <a:ea typeface="Lato" pitchFamily="34" charset="0"/>
                <a:cs typeface="Lato" pitchFamily="34" charset="0"/>
              </a:rPr>
              <a:t>.</a:t>
            </a:r>
          </a:p>
        </p:txBody>
      </p:sp>
      <p:sp>
        <p:nvSpPr>
          <p:cNvPr id="4" name="文本框 3">
            <a:extLst>
              <a:ext uri="{FF2B5EF4-FFF2-40B4-BE49-F238E27FC236}">
                <a16:creationId xmlns:a16="http://schemas.microsoft.com/office/drawing/2014/main" id="{7BEEAF7E-8EA0-05C6-AFB2-0802BDE38210}"/>
              </a:ext>
            </a:extLst>
          </p:cNvPr>
          <p:cNvSpPr txBox="1"/>
          <p:nvPr/>
        </p:nvSpPr>
        <p:spPr>
          <a:xfrm>
            <a:off x="3111862" y="1717378"/>
            <a:ext cx="5577144" cy="4247317"/>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高速铁路的快速发展，大量采用无缝线路、无砰轨道、板式轨道等新技术新设备，这就使我国对高速铁路的线路养护维修标准要求也越来越高。因此在吸取国外经验的基础上，结合我国的特点，使线路的养护维修做到灵活和统一。高速铁路由于采用了无缝线路和板式轨道，其使用寿命和维修周期大致相近，便于大修计划的安排与实施。由于高速铁路行车速度高，车辆轴重较轻且品种单一，荷载变化具有重复性和周期性，因此对轨道平顺性要求很高。为使高速铁路能以规定速度安全、平稳、舒适的运行，必须保证线路维修质量。线路状态修是以线路设备运用状态为基础，通过监测手段掌握线路设备的工作状态，分析确定线路设备是否处于正常状态，在线路设备状态临近失效控制线但尚未出现故障时，进行适当和必要的维修，使设备始终处于可靠受控状态。</a:t>
            </a:r>
          </a:p>
        </p:txBody>
      </p:sp>
      <p:sp>
        <p:nvSpPr>
          <p:cNvPr id="5" name="矩形 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E1EE3627-4201-5088-8E8B-CD9B5977E87C}"/>
              </a:ext>
            </a:extLst>
          </p:cNvPr>
          <p:cNvSpPr/>
          <p:nvPr/>
        </p:nvSpPr>
        <p:spPr>
          <a:xfrm>
            <a:off x="1740946" y="1074749"/>
            <a:ext cx="3524093" cy="873462"/>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757854 h 823168"/>
              <a:gd name="connsiteX4-9" fmla="*/ 0 w 3914558"/>
              <a:gd name="connsiteY4-10" fmla="*/ 0 h 823168"/>
              <a:gd name="connsiteX0-11" fmla="*/ 0 w 3914558"/>
              <a:gd name="connsiteY0-12" fmla="*/ 0 h 862357"/>
              <a:gd name="connsiteX1-13" fmla="*/ 3914558 w 3914558"/>
              <a:gd name="connsiteY1-14" fmla="*/ 0 h 862357"/>
              <a:gd name="connsiteX2-15" fmla="*/ 3875369 w 3914558"/>
              <a:gd name="connsiteY2-16" fmla="*/ 862357 h 862357"/>
              <a:gd name="connsiteX3-17" fmla="*/ 0 w 3914558"/>
              <a:gd name="connsiteY3-18" fmla="*/ 757854 h 862357"/>
              <a:gd name="connsiteX4-19" fmla="*/ 0 w 3914558"/>
              <a:gd name="connsiteY4-20" fmla="*/ 0 h 862357"/>
              <a:gd name="connsiteX0-21" fmla="*/ 0 w 3940683"/>
              <a:gd name="connsiteY0-22" fmla="*/ 0 h 849294"/>
              <a:gd name="connsiteX1-23" fmla="*/ 3914558 w 3940683"/>
              <a:gd name="connsiteY1-24" fmla="*/ 0 h 849294"/>
              <a:gd name="connsiteX2-25" fmla="*/ 3940683 w 3940683"/>
              <a:gd name="connsiteY2-26" fmla="*/ 849294 h 849294"/>
              <a:gd name="connsiteX3-27" fmla="*/ 0 w 3940683"/>
              <a:gd name="connsiteY3-28" fmla="*/ 757854 h 849294"/>
              <a:gd name="connsiteX4-29" fmla="*/ 0 w 3940683"/>
              <a:gd name="connsiteY4-30" fmla="*/ 0 h 849294"/>
              <a:gd name="connsiteX0-31" fmla="*/ 0 w 3979871"/>
              <a:gd name="connsiteY0-32" fmla="*/ 0 h 966860"/>
              <a:gd name="connsiteX1-33" fmla="*/ 3914558 w 3979871"/>
              <a:gd name="connsiteY1-34" fmla="*/ 0 h 966860"/>
              <a:gd name="connsiteX2-35" fmla="*/ 3979871 w 3979871"/>
              <a:gd name="connsiteY2-36" fmla="*/ 966860 h 966860"/>
              <a:gd name="connsiteX3-37" fmla="*/ 0 w 3979871"/>
              <a:gd name="connsiteY3-38" fmla="*/ 757854 h 966860"/>
              <a:gd name="connsiteX4-39" fmla="*/ 0 w 3979871"/>
              <a:gd name="connsiteY4-40" fmla="*/ 0 h 966860"/>
              <a:gd name="connsiteX0-41" fmla="*/ 0 w 4032123"/>
              <a:gd name="connsiteY0-42" fmla="*/ 0 h 940734"/>
              <a:gd name="connsiteX1-43" fmla="*/ 3914558 w 4032123"/>
              <a:gd name="connsiteY1-44" fmla="*/ 0 h 940734"/>
              <a:gd name="connsiteX2-45" fmla="*/ 4032123 w 4032123"/>
              <a:gd name="connsiteY2-46" fmla="*/ 940734 h 940734"/>
              <a:gd name="connsiteX3-47" fmla="*/ 0 w 4032123"/>
              <a:gd name="connsiteY3-48" fmla="*/ 757854 h 940734"/>
              <a:gd name="connsiteX4-49" fmla="*/ 0 w 4032123"/>
              <a:gd name="connsiteY4-50" fmla="*/ 0 h 940734"/>
              <a:gd name="connsiteX0-51" fmla="*/ 0 w 4032123"/>
              <a:gd name="connsiteY0-52" fmla="*/ 0 h 940734"/>
              <a:gd name="connsiteX1-53" fmla="*/ 3914558 w 4032123"/>
              <a:gd name="connsiteY1-54" fmla="*/ 0 h 940734"/>
              <a:gd name="connsiteX2-55" fmla="*/ 4032123 w 4032123"/>
              <a:gd name="connsiteY2-56" fmla="*/ 940734 h 940734"/>
              <a:gd name="connsiteX3-57" fmla="*/ 0 w 4032123"/>
              <a:gd name="connsiteY3-58" fmla="*/ 757854 h 940734"/>
              <a:gd name="connsiteX4-59" fmla="*/ 0 w 4032123"/>
              <a:gd name="connsiteY4-60" fmla="*/ 0 h 940734"/>
              <a:gd name="connsiteX0-61" fmla="*/ 0 w 4032123"/>
              <a:gd name="connsiteY0-62" fmla="*/ 0 h 940734"/>
              <a:gd name="connsiteX1-63" fmla="*/ 3914558 w 4032123"/>
              <a:gd name="connsiteY1-64" fmla="*/ 0 h 940734"/>
              <a:gd name="connsiteX2-65" fmla="*/ 4032123 w 4032123"/>
              <a:gd name="connsiteY2-66" fmla="*/ 940734 h 940734"/>
              <a:gd name="connsiteX3-67" fmla="*/ 0 w 4032123"/>
              <a:gd name="connsiteY3-68" fmla="*/ 757854 h 940734"/>
              <a:gd name="connsiteX4-69" fmla="*/ 0 w 4032123"/>
              <a:gd name="connsiteY4-70" fmla="*/ 0 h 940734"/>
              <a:gd name="connsiteX0-71" fmla="*/ 0 w 3940683"/>
              <a:gd name="connsiteY0-72" fmla="*/ 0 h 901545"/>
              <a:gd name="connsiteX1-73" fmla="*/ 3914558 w 3940683"/>
              <a:gd name="connsiteY1-74" fmla="*/ 0 h 901545"/>
              <a:gd name="connsiteX2-75" fmla="*/ 3940683 w 3940683"/>
              <a:gd name="connsiteY2-76" fmla="*/ 901545 h 901545"/>
              <a:gd name="connsiteX3-77" fmla="*/ 0 w 3940683"/>
              <a:gd name="connsiteY3-78" fmla="*/ 757854 h 901545"/>
              <a:gd name="connsiteX4-79" fmla="*/ 0 w 3940683"/>
              <a:gd name="connsiteY4-80" fmla="*/ 0 h 901545"/>
              <a:gd name="connsiteX0-81" fmla="*/ 0 w 3992935"/>
              <a:gd name="connsiteY0-82" fmla="*/ 0 h 901545"/>
              <a:gd name="connsiteX1-83" fmla="*/ 3914558 w 3992935"/>
              <a:gd name="connsiteY1-84" fmla="*/ 0 h 901545"/>
              <a:gd name="connsiteX2-85" fmla="*/ 3992935 w 3992935"/>
              <a:gd name="connsiteY2-86" fmla="*/ 901545 h 901545"/>
              <a:gd name="connsiteX3-87" fmla="*/ 0 w 3992935"/>
              <a:gd name="connsiteY3-88" fmla="*/ 757854 h 901545"/>
              <a:gd name="connsiteX4-89" fmla="*/ 0 w 3992935"/>
              <a:gd name="connsiteY4-90" fmla="*/ 0 h 901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algn="ctr">
              <a:defRPr/>
            </a:pPr>
            <a:endParaRPr lang="en-US" kern="0">
              <a:solidFill>
                <a:sysClr val="window" lastClr="FFFFFF"/>
              </a:solidFill>
              <a:latin typeface="Calibri" panose="020F0502020204030204"/>
            </a:endParaRPr>
          </a:p>
        </p:txBody>
      </p:sp>
      <p:grpSp>
        <p:nvGrpSpPr>
          <p:cNvPr id="6" name="组合 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4BBCD452-C065-1B60-DC4F-CB72B8B90524}"/>
              </a:ext>
            </a:extLst>
          </p:cNvPr>
          <p:cNvGrpSpPr/>
          <p:nvPr/>
        </p:nvGrpSpPr>
        <p:grpSpPr>
          <a:xfrm>
            <a:off x="758845" y="759077"/>
            <a:ext cx="4384861" cy="1189135"/>
            <a:chOff x="453617" y="2081991"/>
            <a:chExt cx="5233995" cy="1419412"/>
          </a:xfrm>
          <a:solidFill>
            <a:srgbClr val="FE4449"/>
          </a:solidFill>
        </p:grpSpPr>
        <p:sp>
          <p:nvSpPr>
            <p:cNvPr id="7" name="椭圆 6">
              <a:extLst>
                <a:ext uri="{FF2B5EF4-FFF2-40B4-BE49-F238E27FC236}">
                  <a16:creationId xmlns:a16="http://schemas.microsoft.com/office/drawing/2014/main" id="{D7682205-7D77-4567-7960-55B90806CA89}"/>
                </a:ext>
              </a:extLst>
            </p:cNvPr>
            <p:cNvSpPr/>
            <p:nvPr/>
          </p:nvSpPr>
          <p:spPr>
            <a:xfrm>
              <a:off x="453617" y="2081991"/>
              <a:ext cx="1419412" cy="1419412"/>
            </a:xfrm>
            <a:prstGeom prst="ellipse">
              <a:avLst/>
            </a:prstGeom>
            <a:solidFill>
              <a:srgbClr val="F8B195"/>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8" name="矩形 2">
              <a:extLst>
                <a:ext uri="{FF2B5EF4-FFF2-40B4-BE49-F238E27FC236}">
                  <a16:creationId xmlns:a16="http://schemas.microsoft.com/office/drawing/2014/main" id="{D9A14DC1-6ABC-A34C-8BAB-E3EB9AFDF9B5}"/>
                </a:ext>
              </a:extLst>
            </p:cNvPr>
            <p:cNvSpPr/>
            <p:nvPr/>
          </p:nvSpPr>
          <p:spPr>
            <a:xfrm>
              <a:off x="1621807" y="2436828"/>
              <a:ext cx="4065805" cy="854009"/>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823168 h 823168"/>
                <a:gd name="connsiteX4-9" fmla="*/ 0 w 3914558"/>
                <a:gd name="connsiteY4-10" fmla="*/ 0 h 823168"/>
                <a:gd name="connsiteX0-11" fmla="*/ 0 w 4210254"/>
                <a:gd name="connsiteY0-12" fmla="*/ 0 h 888744"/>
                <a:gd name="connsiteX1-13" fmla="*/ 3914558 w 4210254"/>
                <a:gd name="connsiteY1-14" fmla="*/ 0 h 888744"/>
                <a:gd name="connsiteX2-15" fmla="*/ 3914558 w 4210254"/>
                <a:gd name="connsiteY2-16" fmla="*/ 823168 h 888744"/>
                <a:gd name="connsiteX3-17" fmla="*/ 0 w 4210254"/>
                <a:gd name="connsiteY3-18" fmla="*/ 823168 h 888744"/>
                <a:gd name="connsiteX4-19" fmla="*/ 0 w 4210254"/>
                <a:gd name="connsiteY4-20" fmla="*/ 0 h 888744"/>
                <a:gd name="connsiteX0-21" fmla="*/ 0 w 3914558"/>
                <a:gd name="connsiteY0-22" fmla="*/ 0 h 888744"/>
                <a:gd name="connsiteX1-23" fmla="*/ 3914558 w 3914558"/>
                <a:gd name="connsiteY1-24" fmla="*/ 0 h 888744"/>
                <a:gd name="connsiteX2-25" fmla="*/ 3914558 w 3914558"/>
                <a:gd name="connsiteY2-26" fmla="*/ 823168 h 888744"/>
                <a:gd name="connsiteX3-27" fmla="*/ 0 w 3914558"/>
                <a:gd name="connsiteY3-28" fmla="*/ 823168 h 888744"/>
                <a:gd name="connsiteX4-29" fmla="*/ 0 w 3914558"/>
                <a:gd name="connsiteY4-30" fmla="*/ 0 h 888744"/>
                <a:gd name="connsiteX0-31" fmla="*/ 0 w 3920322"/>
                <a:gd name="connsiteY0-32" fmla="*/ 0 h 867660"/>
                <a:gd name="connsiteX1-33" fmla="*/ 3914558 w 3920322"/>
                <a:gd name="connsiteY1-34" fmla="*/ 0 h 867660"/>
                <a:gd name="connsiteX2-35" fmla="*/ 3849243 w 3920322"/>
                <a:gd name="connsiteY2-36" fmla="*/ 718665 h 867660"/>
                <a:gd name="connsiteX3-37" fmla="*/ 0 w 3920322"/>
                <a:gd name="connsiteY3-38" fmla="*/ 823168 h 867660"/>
                <a:gd name="connsiteX4-39" fmla="*/ 0 w 3920322"/>
                <a:gd name="connsiteY4-40" fmla="*/ 0 h 867660"/>
                <a:gd name="connsiteX0-41" fmla="*/ 0 w 3920322"/>
                <a:gd name="connsiteY0-42" fmla="*/ 0 h 823168"/>
                <a:gd name="connsiteX1-43" fmla="*/ 3914558 w 3920322"/>
                <a:gd name="connsiteY1-44" fmla="*/ 0 h 823168"/>
                <a:gd name="connsiteX2-45" fmla="*/ 3849243 w 3920322"/>
                <a:gd name="connsiteY2-46" fmla="*/ 718665 h 823168"/>
                <a:gd name="connsiteX3-47" fmla="*/ 0 w 3920322"/>
                <a:gd name="connsiteY3-48" fmla="*/ 823168 h 823168"/>
                <a:gd name="connsiteX4-49" fmla="*/ 0 w 3920322"/>
                <a:gd name="connsiteY4-50" fmla="*/ 0 h 823168"/>
                <a:gd name="connsiteX0-51" fmla="*/ 0 w 3918508"/>
                <a:gd name="connsiteY0-52" fmla="*/ 0 h 823168"/>
                <a:gd name="connsiteX1-53" fmla="*/ 3914558 w 3918508"/>
                <a:gd name="connsiteY1-54" fmla="*/ 0 h 823168"/>
                <a:gd name="connsiteX2-55" fmla="*/ 3810055 w 3918508"/>
                <a:gd name="connsiteY2-56" fmla="*/ 640288 h 823168"/>
                <a:gd name="connsiteX3-57" fmla="*/ 0 w 3918508"/>
                <a:gd name="connsiteY3-58" fmla="*/ 823168 h 823168"/>
                <a:gd name="connsiteX4-59" fmla="*/ 0 w 3918508"/>
                <a:gd name="connsiteY4-60" fmla="*/ 0 h 823168"/>
                <a:gd name="connsiteX0-61" fmla="*/ 0 w 3918973"/>
                <a:gd name="connsiteY0-62" fmla="*/ 0 h 823168"/>
                <a:gd name="connsiteX1-63" fmla="*/ 3914558 w 3918973"/>
                <a:gd name="connsiteY1-64" fmla="*/ 0 h 823168"/>
                <a:gd name="connsiteX2-65" fmla="*/ 3823118 w 3918973"/>
                <a:gd name="connsiteY2-66" fmla="*/ 770916 h 823168"/>
                <a:gd name="connsiteX3-67" fmla="*/ 0 w 3918973"/>
                <a:gd name="connsiteY3-68" fmla="*/ 823168 h 823168"/>
                <a:gd name="connsiteX4-69" fmla="*/ 0 w 3918973"/>
                <a:gd name="connsiteY4-70" fmla="*/ 0 h 823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rgbClr val="F8B195"/>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grpSp>
      <p:sp>
        <p:nvSpPr>
          <p:cNvPr id="9" name="椭圆 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5D45A291-115C-E027-B0DB-8CEBA8E1F531}"/>
              </a:ext>
            </a:extLst>
          </p:cNvPr>
          <p:cNvSpPr/>
          <p:nvPr/>
        </p:nvSpPr>
        <p:spPr>
          <a:xfrm>
            <a:off x="849674" y="860003"/>
            <a:ext cx="1001377" cy="1001375"/>
          </a:xfrm>
          <a:prstGeom prst="ellipse">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10" name="TextBox 5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1226BC77-CC1F-378A-1819-8E25DC5176C6}"/>
              </a:ext>
            </a:extLst>
          </p:cNvPr>
          <p:cNvSpPr txBox="1"/>
          <p:nvPr/>
        </p:nvSpPr>
        <p:spPr>
          <a:xfrm flipH="1">
            <a:off x="998261" y="1056347"/>
            <a:ext cx="70420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5400" dirty="0">
                <a:solidFill>
                  <a:srgbClr val="F8B195"/>
                </a:solidFill>
                <a:latin typeface="Arial Rounded MT Bold" panose="020F0704030504030204" pitchFamily="34" charset="0"/>
                <a:cs typeface="Times New Roman" panose="02020603050405020304" pitchFamily="18" charset="0"/>
              </a:rPr>
              <a:t>B</a:t>
            </a:r>
            <a:endParaRPr lang="zh-CN" altLang="en-US" sz="5400" dirty="0">
              <a:solidFill>
                <a:srgbClr val="F8B195"/>
              </a:solidFill>
              <a:latin typeface="Arial Rounded MT Bold" panose="020F0704030504030204" pitchFamily="34" charset="0"/>
              <a:cs typeface="Times New Roman" panose="02020603050405020304" pitchFamily="18" charset="0"/>
            </a:endParaRPr>
          </a:p>
        </p:txBody>
      </p:sp>
      <p:sp>
        <p:nvSpPr>
          <p:cNvPr id="11" name="TextBox 6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3ED54431-F807-47E1-D1C3-56E9734AAE1E}"/>
              </a:ext>
            </a:extLst>
          </p:cNvPr>
          <p:cNvSpPr txBox="1"/>
          <p:nvPr/>
        </p:nvSpPr>
        <p:spPr>
          <a:xfrm>
            <a:off x="2071952" y="1200346"/>
            <a:ext cx="2966040" cy="400110"/>
          </a:xfrm>
          <a:prstGeom prst="rect">
            <a:avLst/>
          </a:prstGeom>
          <a:noFill/>
        </p:spPr>
        <p:txBody>
          <a:bodyPr wrap="square" rtlCol="0">
            <a:spAutoFit/>
          </a:bodyPr>
          <a:lstStyle/>
          <a:p>
            <a:pPr algn="just"/>
            <a:r>
              <a:rPr lang="zh-CN" altLang="zh-CN" sz="2000" kern="100" dirty="0">
                <a:solidFill>
                  <a:srgbClr val="0070C0"/>
                </a:solidFill>
                <a:latin typeface="方正粗黑宋简体" panose="02000000000000000000" pitchFamily="2" charset="-122"/>
                <a:ea typeface="方正粗黑宋简体" panose="02000000000000000000" pitchFamily="2" charset="-122"/>
                <a:cs typeface="Times New Roman" panose="02020603050405020304" pitchFamily="18" charset="0"/>
              </a:rPr>
              <a:t>高速铁路养护维修特点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10" name="Freeform 11"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6462374" y="4987503"/>
            <a:ext cx="1774825" cy="1006475"/>
          </a:xfrm>
          <a:custGeom>
            <a:avLst/>
            <a:gdLst>
              <a:gd name="connsiteX0" fmla="*/ 1566215 w 1628832"/>
              <a:gd name="connsiteY0" fmla="*/ 825 h 672806"/>
              <a:gd name="connsiteX1" fmla="*/ 1628832 w 1628832"/>
              <a:gd name="connsiteY1" fmla="*/ 7793 h 672806"/>
              <a:gd name="connsiteX2" fmla="*/ 1616432 w 1628832"/>
              <a:gd name="connsiteY2" fmla="*/ 56020 h 672806"/>
              <a:gd name="connsiteX3" fmla="*/ 778073 w 1628832"/>
              <a:gd name="connsiteY3" fmla="*/ 672806 h 672806"/>
              <a:gd name="connsiteX4" fmla="*/ 50168 w 1628832"/>
              <a:gd name="connsiteY4" fmla="*/ 285782 h 672806"/>
              <a:gd name="connsiteX5" fmla="*/ 0 w 1628832"/>
              <a:gd name="connsiteY5" fmla="*/ 193355 h 672806"/>
              <a:gd name="connsiteX6" fmla="*/ 70648 w 1628832"/>
              <a:gd name="connsiteY6" fmla="*/ 201691 h 672806"/>
              <a:gd name="connsiteX7" fmla="*/ 1566215 w 1628832"/>
              <a:gd name="connsiteY7" fmla="*/ 825 h 672806"/>
              <a:gd name="connsiteX0-1" fmla="*/ 1566215 w 1628832"/>
              <a:gd name="connsiteY0-2" fmla="*/ 825 h 680049"/>
              <a:gd name="connsiteX1-3" fmla="*/ 1628832 w 1628832"/>
              <a:gd name="connsiteY1-4" fmla="*/ 7793 h 680049"/>
              <a:gd name="connsiteX2-5" fmla="*/ 1616432 w 1628832"/>
              <a:gd name="connsiteY2-6" fmla="*/ 56020 h 680049"/>
              <a:gd name="connsiteX3-7" fmla="*/ 807667 w 1628832"/>
              <a:gd name="connsiteY3-8" fmla="*/ 680049 h 680049"/>
              <a:gd name="connsiteX4-9" fmla="*/ 50168 w 1628832"/>
              <a:gd name="connsiteY4-10" fmla="*/ 285782 h 680049"/>
              <a:gd name="connsiteX5-11" fmla="*/ 0 w 1628832"/>
              <a:gd name="connsiteY5-12" fmla="*/ 193355 h 680049"/>
              <a:gd name="connsiteX6-13" fmla="*/ 70648 w 1628832"/>
              <a:gd name="connsiteY6-14" fmla="*/ 201691 h 680049"/>
              <a:gd name="connsiteX7-15" fmla="*/ 1566215 w 1628832"/>
              <a:gd name="connsiteY7-16" fmla="*/ 825 h 680049"/>
              <a:gd name="connsiteX0-17" fmla="*/ 1566215 w 1628832"/>
              <a:gd name="connsiteY0-18" fmla="*/ 825 h 682011"/>
              <a:gd name="connsiteX1-19" fmla="*/ 1628832 w 1628832"/>
              <a:gd name="connsiteY1-20" fmla="*/ 7793 h 682011"/>
              <a:gd name="connsiteX2-21" fmla="*/ 1616432 w 1628832"/>
              <a:gd name="connsiteY2-22" fmla="*/ 56020 h 682011"/>
              <a:gd name="connsiteX3-23" fmla="*/ 807667 w 1628832"/>
              <a:gd name="connsiteY3-24" fmla="*/ 680049 h 682011"/>
              <a:gd name="connsiteX4-25" fmla="*/ 50168 w 1628832"/>
              <a:gd name="connsiteY4-26" fmla="*/ 285782 h 682011"/>
              <a:gd name="connsiteX5-27" fmla="*/ 0 w 1628832"/>
              <a:gd name="connsiteY5-28" fmla="*/ 193355 h 682011"/>
              <a:gd name="connsiteX6-29" fmla="*/ 70648 w 1628832"/>
              <a:gd name="connsiteY6-30" fmla="*/ 201691 h 682011"/>
              <a:gd name="connsiteX7-31" fmla="*/ 1566215 w 1628832"/>
              <a:gd name="connsiteY7-32" fmla="*/ 825 h 682011"/>
              <a:gd name="connsiteX0-33" fmla="*/ 1566215 w 1646026"/>
              <a:gd name="connsiteY0-34" fmla="*/ 825 h 684795"/>
              <a:gd name="connsiteX1-35" fmla="*/ 1628832 w 1646026"/>
              <a:gd name="connsiteY1-36" fmla="*/ 7793 h 684795"/>
              <a:gd name="connsiteX2-37" fmla="*/ 1646026 w 1646026"/>
              <a:gd name="connsiteY2-38" fmla="*/ 56020 h 684795"/>
              <a:gd name="connsiteX3-39" fmla="*/ 807667 w 1646026"/>
              <a:gd name="connsiteY3-40" fmla="*/ 680049 h 684795"/>
              <a:gd name="connsiteX4-41" fmla="*/ 50168 w 1646026"/>
              <a:gd name="connsiteY4-42" fmla="*/ 285782 h 684795"/>
              <a:gd name="connsiteX5-43" fmla="*/ 0 w 1646026"/>
              <a:gd name="connsiteY5-44" fmla="*/ 193355 h 684795"/>
              <a:gd name="connsiteX6-45" fmla="*/ 70648 w 1646026"/>
              <a:gd name="connsiteY6-46" fmla="*/ 201691 h 684795"/>
              <a:gd name="connsiteX7-47" fmla="*/ 1566215 w 1646026"/>
              <a:gd name="connsiteY7-48" fmla="*/ 825 h 684795"/>
              <a:gd name="connsiteX0-49" fmla="*/ 1566215 w 1646026"/>
              <a:gd name="connsiteY0-50" fmla="*/ 825 h 684795"/>
              <a:gd name="connsiteX1-51" fmla="*/ 1628832 w 1646026"/>
              <a:gd name="connsiteY1-52" fmla="*/ 7793 h 684795"/>
              <a:gd name="connsiteX2-53" fmla="*/ 1646026 w 1646026"/>
              <a:gd name="connsiteY2-54" fmla="*/ 56020 h 684795"/>
              <a:gd name="connsiteX3-55" fmla="*/ 807667 w 1646026"/>
              <a:gd name="connsiteY3-56" fmla="*/ 680049 h 684795"/>
              <a:gd name="connsiteX4-57" fmla="*/ 50168 w 1646026"/>
              <a:gd name="connsiteY4-58" fmla="*/ 285782 h 684795"/>
              <a:gd name="connsiteX5-59" fmla="*/ 0 w 1646026"/>
              <a:gd name="connsiteY5-60" fmla="*/ 193355 h 684795"/>
              <a:gd name="connsiteX6-61" fmla="*/ 70648 w 1646026"/>
              <a:gd name="connsiteY6-62" fmla="*/ 201691 h 684795"/>
              <a:gd name="connsiteX7-63" fmla="*/ 1566215 w 1646026"/>
              <a:gd name="connsiteY7-64" fmla="*/ 825 h 6847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646026" h="684795">
                <a:moveTo>
                  <a:pt x="1566215" y="825"/>
                </a:moveTo>
                <a:lnTo>
                  <a:pt x="1628832" y="7793"/>
                </a:lnTo>
                <a:lnTo>
                  <a:pt x="1646026" y="56020"/>
                </a:lnTo>
                <a:cubicBezTo>
                  <a:pt x="1633529" y="427840"/>
                  <a:pt x="1073643" y="641755"/>
                  <a:pt x="807667" y="680049"/>
                </a:cubicBezTo>
                <a:cubicBezTo>
                  <a:pt x="541691" y="718343"/>
                  <a:pt x="207919" y="519285"/>
                  <a:pt x="50168" y="285782"/>
                </a:cubicBezTo>
                <a:lnTo>
                  <a:pt x="0" y="193355"/>
                </a:lnTo>
                <a:lnTo>
                  <a:pt x="70648" y="201691"/>
                </a:lnTo>
                <a:cubicBezTo>
                  <a:pt x="558950" y="229026"/>
                  <a:pt x="1146488" y="-15960"/>
                  <a:pt x="1566215" y="825"/>
                </a:cubicBezTo>
                <a:close/>
              </a:path>
            </a:pathLst>
          </a:custGeom>
          <a:solidFill>
            <a:srgbClr val="F67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rgbClr val="FFFFFF"/>
                </a:solidFill>
                <a:latin typeface="Kartika" panose="02020503030404060203" pitchFamily="18" charset="0"/>
                <a:ea typeface="Open Sans" panose="020B0606030504020204" pitchFamily="34" charset="0"/>
                <a:cs typeface="Kartika" panose="02020503030404060203" pitchFamily="18" charset="0"/>
              </a:rPr>
              <a:t>25%</a:t>
            </a:r>
          </a:p>
        </p:txBody>
      </p:sp>
      <p:sp>
        <p:nvSpPr>
          <p:cNvPr id="11" name="Oval 10"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6462374" y="4223915"/>
            <a:ext cx="1755775" cy="1747838"/>
          </a:xfrm>
          <a:prstGeom prst="ellipse">
            <a:avLst/>
          </a:prstGeom>
          <a:noFill/>
          <a:ln w="127000">
            <a:solidFill>
              <a:srgbClr val="F672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12" name="Freeform 15"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8964274" y="4603328"/>
            <a:ext cx="1723564" cy="1365250"/>
          </a:xfrm>
          <a:custGeom>
            <a:avLst/>
            <a:gdLst>
              <a:gd name="connsiteX0" fmla="*/ 1604485 w 1755648"/>
              <a:gd name="connsiteY0" fmla="*/ 0 h 1363915"/>
              <a:gd name="connsiteX1" fmla="*/ 1605730 w 1755648"/>
              <a:gd name="connsiteY1" fmla="*/ 1501 h 1363915"/>
              <a:gd name="connsiteX2" fmla="*/ 1755648 w 1755648"/>
              <a:gd name="connsiteY2" fmla="*/ 490074 h 1363915"/>
              <a:gd name="connsiteX3" fmla="*/ 877824 w 1755648"/>
              <a:gd name="connsiteY3" fmla="*/ 1363915 h 1363915"/>
              <a:gd name="connsiteX4" fmla="*/ 0 w 1755648"/>
              <a:gd name="connsiteY4" fmla="*/ 490074 h 1363915"/>
              <a:gd name="connsiteX5" fmla="*/ 17835 w 1755648"/>
              <a:gd name="connsiteY5" fmla="*/ 313965 h 1363915"/>
              <a:gd name="connsiteX6" fmla="*/ 19210 w 1755648"/>
              <a:gd name="connsiteY6" fmla="*/ 309556 h 1363915"/>
              <a:gd name="connsiteX7" fmla="*/ 465497 w 1755648"/>
              <a:gd name="connsiteY7" fmla="*/ 217496 h 1363915"/>
              <a:gd name="connsiteX8" fmla="*/ 1386872 w 1755648"/>
              <a:gd name="connsiteY8" fmla="*/ 32627 h 1363915"/>
              <a:gd name="connsiteX0-1" fmla="*/ 1604485 w 1755648"/>
              <a:gd name="connsiteY0-2" fmla="*/ 0 h 1363915"/>
              <a:gd name="connsiteX1-3" fmla="*/ 1605730 w 1755648"/>
              <a:gd name="connsiteY1-4" fmla="*/ 1501 h 1363915"/>
              <a:gd name="connsiteX2-5" fmla="*/ 1755648 w 1755648"/>
              <a:gd name="connsiteY2-6" fmla="*/ 490074 h 1363915"/>
              <a:gd name="connsiteX3-7" fmla="*/ 877824 w 1755648"/>
              <a:gd name="connsiteY3-8" fmla="*/ 1363915 h 1363915"/>
              <a:gd name="connsiteX4-9" fmla="*/ 0 w 1755648"/>
              <a:gd name="connsiteY4-10" fmla="*/ 490074 h 1363915"/>
              <a:gd name="connsiteX5-11" fmla="*/ 17835 w 1755648"/>
              <a:gd name="connsiteY5-12" fmla="*/ 313965 h 1363915"/>
              <a:gd name="connsiteX6-13" fmla="*/ 19210 w 1755648"/>
              <a:gd name="connsiteY6-14" fmla="*/ 309556 h 1363915"/>
              <a:gd name="connsiteX7-15" fmla="*/ 465497 w 1755648"/>
              <a:gd name="connsiteY7-16" fmla="*/ 111171 h 1363915"/>
              <a:gd name="connsiteX8-17" fmla="*/ 1386872 w 1755648"/>
              <a:gd name="connsiteY8-18" fmla="*/ 32627 h 1363915"/>
              <a:gd name="connsiteX9" fmla="*/ 1604485 w 1755648"/>
              <a:gd name="connsiteY9" fmla="*/ 0 h 1363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1755648" h="1363915">
                <a:moveTo>
                  <a:pt x="1604485" y="0"/>
                </a:moveTo>
                <a:lnTo>
                  <a:pt x="1605730" y="1501"/>
                </a:lnTo>
                <a:cubicBezTo>
                  <a:pt x="1700381" y="140967"/>
                  <a:pt x="1755648" y="309096"/>
                  <a:pt x="1755648" y="490074"/>
                </a:cubicBezTo>
                <a:cubicBezTo>
                  <a:pt x="1755648" y="972683"/>
                  <a:pt x="1362633" y="1363915"/>
                  <a:pt x="877824" y="1363915"/>
                </a:cubicBezTo>
                <a:cubicBezTo>
                  <a:pt x="393015" y="1363915"/>
                  <a:pt x="0" y="972683"/>
                  <a:pt x="0" y="490074"/>
                </a:cubicBezTo>
                <a:cubicBezTo>
                  <a:pt x="0" y="429748"/>
                  <a:pt x="6141" y="370850"/>
                  <a:pt x="17835" y="313965"/>
                </a:cubicBezTo>
                <a:lnTo>
                  <a:pt x="19210" y="309556"/>
                </a:lnTo>
                <a:cubicBezTo>
                  <a:pt x="167972" y="278869"/>
                  <a:pt x="316735" y="141858"/>
                  <a:pt x="465497" y="111171"/>
                </a:cubicBezTo>
                <a:cubicBezTo>
                  <a:pt x="781191" y="43603"/>
                  <a:pt x="1091689" y="81559"/>
                  <a:pt x="1386872" y="32627"/>
                </a:cubicBezTo>
                <a:lnTo>
                  <a:pt x="1604485" y="0"/>
                </a:lnTo>
                <a:close/>
              </a:path>
            </a:pathLst>
          </a:custGeom>
          <a:solidFill>
            <a:srgbClr val="355C7D"/>
          </a:solidFill>
          <a:ln w="127000">
            <a:solidFill>
              <a:srgbClr val="355C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rgbClr val="FFFFFF"/>
                </a:solidFill>
                <a:latin typeface="Kartika" panose="02020503030404060203" pitchFamily="18" charset="0"/>
                <a:ea typeface="Open Sans" panose="020B0606030504020204" pitchFamily="34" charset="0"/>
                <a:cs typeface="Kartika" panose="02020503030404060203" pitchFamily="18" charset="0"/>
              </a:rPr>
              <a:t>90%</a:t>
            </a:r>
          </a:p>
        </p:txBody>
      </p:sp>
      <p:sp>
        <p:nvSpPr>
          <p:cNvPr id="13" name="Oval 16"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8946811" y="4223915"/>
            <a:ext cx="1755775" cy="1747838"/>
          </a:xfrm>
          <a:prstGeom prst="ellipse">
            <a:avLst/>
          </a:prstGeom>
          <a:noFill/>
          <a:ln w="127000">
            <a:solidFill>
              <a:srgbClr val="355C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3" name="矩形 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43439C7D-FA2C-1A89-90C7-1B834D9D33EB}"/>
              </a:ext>
            </a:extLst>
          </p:cNvPr>
          <p:cNvSpPr/>
          <p:nvPr/>
        </p:nvSpPr>
        <p:spPr>
          <a:xfrm>
            <a:off x="1749074" y="1261423"/>
            <a:ext cx="3524093" cy="873462"/>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757854 h 823168"/>
              <a:gd name="connsiteX4-9" fmla="*/ 0 w 3914558"/>
              <a:gd name="connsiteY4-10" fmla="*/ 0 h 823168"/>
              <a:gd name="connsiteX0-11" fmla="*/ 0 w 3914558"/>
              <a:gd name="connsiteY0-12" fmla="*/ 0 h 862357"/>
              <a:gd name="connsiteX1-13" fmla="*/ 3914558 w 3914558"/>
              <a:gd name="connsiteY1-14" fmla="*/ 0 h 862357"/>
              <a:gd name="connsiteX2-15" fmla="*/ 3875369 w 3914558"/>
              <a:gd name="connsiteY2-16" fmla="*/ 862357 h 862357"/>
              <a:gd name="connsiteX3-17" fmla="*/ 0 w 3914558"/>
              <a:gd name="connsiteY3-18" fmla="*/ 757854 h 862357"/>
              <a:gd name="connsiteX4-19" fmla="*/ 0 w 3914558"/>
              <a:gd name="connsiteY4-20" fmla="*/ 0 h 862357"/>
              <a:gd name="connsiteX0-21" fmla="*/ 0 w 3940683"/>
              <a:gd name="connsiteY0-22" fmla="*/ 0 h 849294"/>
              <a:gd name="connsiteX1-23" fmla="*/ 3914558 w 3940683"/>
              <a:gd name="connsiteY1-24" fmla="*/ 0 h 849294"/>
              <a:gd name="connsiteX2-25" fmla="*/ 3940683 w 3940683"/>
              <a:gd name="connsiteY2-26" fmla="*/ 849294 h 849294"/>
              <a:gd name="connsiteX3-27" fmla="*/ 0 w 3940683"/>
              <a:gd name="connsiteY3-28" fmla="*/ 757854 h 849294"/>
              <a:gd name="connsiteX4-29" fmla="*/ 0 w 3940683"/>
              <a:gd name="connsiteY4-30" fmla="*/ 0 h 849294"/>
              <a:gd name="connsiteX0-31" fmla="*/ 0 w 3979871"/>
              <a:gd name="connsiteY0-32" fmla="*/ 0 h 966860"/>
              <a:gd name="connsiteX1-33" fmla="*/ 3914558 w 3979871"/>
              <a:gd name="connsiteY1-34" fmla="*/ 0 h 966860"/>
              <a:gd name="connsiteX2-35" fmla="*/ 3979871 w 3979871"/>
              <a:gd name="connsiteY2-36" fmla="*/ 966860 h 966860"/>
              <a:gd name="connsiteX3-37" fmla="*/ 0 w 3979871"/>
              <a:gd name="connsiteY3-38" fmla="*/ 757854 h 966860"/>
              <a:gd name="connsiteX4-39" fmla="*/ 0 w 3979871"/>
              <a:gd name="connsiteY4-40" fmla="*/ 0 h 966860"/>
              <a:gd name="connsiteX0-41" fmla="*/ 0 w 4032123"/>
              <a:gd name="connsiteY0-42" fmla="*/ 0 h 940734"/>
              <a:gd name="connsiteX1-43" fmla="*/ 3914558 w 4032123"/>
              <a:gd name="connsiteY1-44" fmla="*/ 0 h 940734"/>
              <a:gd name="connsiteX2-45" fmla="*/ 4032123 w 4032123"/>
              <a:gd name="connsiteY2-46" fmla="*/ 940734 h 940734"/>
              <a:gd name="connsiteX3-47" fmla="*/ 0 w 4032123"/>
              <a:gd name="connsiteY3-48" fmla="*/ 757854 h 940734"/>
              <a:gd name="connsiteX4-49" fmla="*/ 0 w 4032123"/>
              <a:gd name="connsiteY4-50" fmla="*/ 0 h 940734"/>
              <a:gd name="connsiteX0-51" fmla="*/ 0 w 4032123"/>
              <a:gd name="connsiteY0-52" fmla="*/ 0 h 940734"/>
              <a:gd name="connsiteX1-53" fmla="*/ 3914558 w 4032123"/>
              <a:gd name="connsiteY1-54" fmla="*/ 0 h 940734"/>
              <a:gd name="connsiteX2-55" fmla="*/ 4032123 w 4032123"/>
              <a:gd name="connsiteY2-56" fmla="*/ 940734 h 940734"/>
              <a:gd name="connsiteX3-57" fmla="*/ 0 w 4032123"/>
              <a:gd name="connsiteY3-58" fmla="*/ 757854 h 940734"/>
              <a:gd name="connsiteX4-59" fmla="*/ 0 w 4032123"/>
              <a:gd name="connsiteY4-60" fmla="*/ 0 h 940734"/>
              <a:gd name="connsiteX0-61" fmla="*/ 0 w 4032123"/>
              <a:gd name="connsiteY0-62" fmla="*/ 0 h 940734"/>
              <a:gd name="connsiteX1-63" fmla="*/ 3914558 w 4032123"/>
              <a:gd name="connsiteY1-64" fmla="*/ 0 h 940734"/>
              <a:gd name="connsiteX2-65" fmla="*/ 4032123 w 4032123"/>
              <a:gd name="connsiteY2-66" fmla="*/ 940734 h 940734"/>
              <a:gd name="connsiteX3-67" fmla="*/ 0 w 4032123"/>
              <a:gd name="connsiteY3-68" fmla="*/ 757854 h 940734"/>
              <a:gd name="connsiteX4-69" fmla="*/ 0 w 4032123"/>
              <a:gd name="connsiteY4-70" fmla="*/ 0 h 940734"/>
              <a:gd name="connsiteX0-71" fmla="*/ 0 w 3940683"/>
              <a:gd name="connsiteY0-72" fmla="*/ 0 h 901545"/>
              <a:gd name="connsiteX1-73" fmla="*/ 3914558 w 3940683"/>
              <a:gd name="connsiteY1-74" fmla="*/ 0 h 901545"/>
              <a:gd name="connsiteX2-75" fmla="*/ 3940683 w 3940683"/>
              <a:gd name="connsiteY2-76" fmla="*/ 901545 h 901545"/>
              <a:gd name="connsiteX3-77" fmla="*/ 0 w 3940683"/>
              <a:gd name="connsiteY3-78" fmla="*/ 757854 h 901545"/>
              <a:gd name="connsiteX4-79" fmla="*/ 0 w 3940683"/>
              <a:gd name="connsiteY4-80" fmla="*/ 0 h 901545"/>
              <a:gd name="connsiteX0-81" fmla="*/ 0 w 3992935"/>
              <a:gd name="connsiteY0-82" fmla="*/ 0 h 901545"/>
              <a:gd name="connsiteX1-83" fmla="*/ 3914558 w 3992935"/>
              <a:gd name="connsiteY1-84" fmla="*/ 0 h 901545"/>
              <a:gd name="connsiteX2-85" fmla="*/ 3992935 w 3992935"/>
              <a:gd name="connsiteY2-86" fmla="*/ 901545 h 901545"/>
              <a:gd name="connsiteX3-87" fmla="*/ 0 w 3992935"/>
              <a:gd name="connsiteY3-88" fmla="*/ 757854 h 901545"/>
              <a:gd name="connsiteX4-89" fmla="*/ 0 w 3992935"/>
              <a:gd name="connsiteY4-90" fmla="*/ 0 h 901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algn="ctr">
              <a:defRPr/>
            </a:pPr>
            <a:endParaRPr lang="en-US" kern="0">
              <a:solidFill>
                <a:sysClr val="window" lastClr="FFFFFF"/>
              </a:solidFill>
              <a:latin typeface="Calibri" panose="020F0502020204030204"/>
            </a:endParaRPr>
          </a:p>
        </p:txBody>
      </p:sp>
      <p:grpSp>
        <p:nvGrpSpPr>
          <p:cNvPr id="4" name="组合 3"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7E60D773-A41C-5837-41E5-A4A90068A064}"/>
              </a:ext>
            </a:extLst>
          </p:cNvPr>
          <p:cNvGrpSpPr/>
          <p:nvPr/>
        </p:nvGrpSpPr>
        <p:grpSpPr>
          <a:xfrm>
            <a:off x="766972" y="945751"/>
            <a:ext cx="4384861" cy="1189135"/>
            <a:chOff x="453617" y="2081991"/>
            <a:chExt cx="5233995" cy="1419412"/>
          </a:xfrm>
          <a:solidFill>
            <a:srgbClr val="FE4449"/>
          </a:solidFill>
        </p:grpSpPr>
        <p:sp>
          <p:nvSpPr>
            <p:cNvPr id="5" name="椭圆 4">
              <a:extLst>
                <a:ext uri="{FF2B5EF4-FFF2-40B4-BE49-F238E27FC236}">
                  <a16:creationId xmlns:a16="http://schemas.microsoft.com/office/drawing/2014/main" id="{67CC28BA-D04A-F8C0-33AB-18A52BA0705C}"/>
                </a:ext>
              </a:extLst>
            </p:cNvPr>
            <p:cNvSpPr/>
            <p:nvPr/>
          </p:nvSpPr>
          <p:spPr>
            <a:xfrm>
              <a:off x="453617" y="2081991"/>
              <a:ext cx="1419412" cy="1419412"/>
            </a:xfrm>
            <a:prstGeom prst="ellipse">
              <a:avLst/>
            </a:prstGeom>
            <a:solidFill>
              <a:srgbClr val="F67280"/>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6" name="矩形 2">
              <a:extLst>
                <a:ext uri="{FF2B5EF4-FFF2-40B4-BE49-F238E27FC236}">
                  <a16:creationId xmlns:a16="http://schemas.microsoft.com/office/drawing/2014/main" id="{9D40247D-A347-16E2-FA00-EFD7D5AE88EA}"/>
                </a:ext>
              </a:extLst>
            </p:cNvPr>
            <p:cNvSpPr/>
            <p:nvPr/>
          </p:nvSpPr>
          <p:spPr>
            <a:xfrm>
              <a:off x="1621807" y="2436828"/>
              <a:ext cx="4065805" cy="854009"/>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823168 h 823168"/>
                <a:gd name="connsiteX4-9" fmla="*/ 0 w 3914558"/>
                <a:gd name="connsiteY4-10" fmla="*/ 0 h 823168"/>
                <a:gd name="connsiteX0-11" fmla="*/ 0 w 4210254"/>
                <a:gd name="connsiteY0-12" fmla="*/ 0 h 888744"/>
                <a:gd name="connsiteX1-13" fmla="*/ 3914558 w 4210254"/>
                <a:gd name="connsiteY1-14" fmla="*/ 0 h 888744"/>
                <a:gd name="connsiteX2-15" fmla="*/ 3914558 w 4210254"/>
                <a:gd name="connsiteY2-16" fmla="*/ 823168 h 888744"/>
                <a:gd name="connsiteX3-17" fmla="*/ 0 w 4210254"/>
                <a:gd name="connsiteY3-18" fmla="*/ 823168 h 888744"/>
                <a:gd name="connsiteX4-19" fmla="*/ 0 w 4210254"/>
                <a:gd name="connsiteY4-20" fmla="*/ 0 h 888744"/>
                <a:gd name="connsiteX0-21" fmla="*/ 0 w 3914558"/>
                <a:gd name="connsiteY0-22" fmla="*/ 0 h 888744"/>
                <a:gd name="connsiteX1-23" fmla="*/ 3914558 w 3914558"/>
                <a:gd name="connsiteY1-24" fmla="*/ 0 h 888744"/>
                <a:gd name="connsiteX2-25" fmla="*/ 3914558 w 3914558"/>
                <a:gd name="connsiteY2-26" fmla="*/ 823168 h 888744"/>
                <a:gd name="connsiteX3-27" fmla="*/ 0 w 3914558"/>
                <a:gd name="connsiteY3-28" fmla="*/ 823168 h 888744"/>
                <a:gd name="connsiteX4-29" fmla="*/ 0 w 3914558"/>
                <a:gd name="connsiteY4-30" fmla="*/ 0 h 888744"/>
                <a:gd name="connsiteX0-31" fmla="*/ 0 w 3920322"/>
                <a:gd name="connsiteY0-32" fmla="*/ 0 h 867660"/>
                <a:gd name="connsiteX1-33" fmla="*/ 3914558 w 3920322"/>
                <a:gd name="connsiteY1-34" fmla="*/ 0 h 867660"/>
                <a:gd name="connsiteX2-35" fmla="*/ 3849243 w 3920322"/>
                <a:gd name="connsiteY2-36" fmla="*/ 718665 h 867660"/>
                <a:gd name="connsiteX3-37" fmla="*/ 0 w 3920322"/>
                <a:gd name="connsiteY3-38" fmla="*/ 823168 h 867660"/>
                <a:gd name="connsiteX4-39" fmla="*/ 0 w 3920322"/>
                <a:gd name="connsiteY4-40" fmla="*/ 0 h 867660"/>
                <a:gd name="connsiteX0-41" fmla="*/ 0 w 3920322"/>
                <a:gd name="connsiteY0-42" fmla="*/ 0 h 823168"/>
                <a:gd name="connsiteX1-43" fmla="*/ 3914558 w 3920322"/>
                <a:gd name="connsiteY1-44" fmla="*/ 0 h 823168"/>
                <a:gd name="connsiteX2-45" fmla="*/ 3849243 w 3920322"/>
                <a:gd name="connsiteY2-46" fmla="*/ 718665 h 823168"/>
                <a:gd name="connsiteX3-47" fmla="*/ 0 w 3920322"/>
                <a:gd name="connsiteY3-48" fmla="*/ 823168 h 823168"/>
                <a:gd name="connsiteX4-49" fmla="*/ 0 w 3920322"/>
                <a:gd name="connsiteY4-50" fmla="*/ 0 h 823168"/>
                <a:gd name="connsiteX0-51" fmla="*/ 0 w 3918508"/>
                <a:gd name="connsiteY0-52" fmla="*/ 0 h 823168"/>
                <a:gd name="connsiteX1-53" fmla="*/ 3914558 w 3918508"/>
                <a:gd name="connsiteY1-54" fmla="*/ 0 h 823168"/>
                <a:gd name="connsiteX2-55" fmla="*/ 3810055 w 3918508"/>
                <a:gd name="connsiteY2-56" fmla="*/ 640288 h 823168"/>
                <a:gd name="connsiteX3-57" fmla="*/ 0 w 3918508"/>
                <a:gd name="connsiteY3-58" fmla="*/ 823168 h 823168"/>
                <a:gd name="connsiteX4-59" fmla="*/ 0 w 3918508"/>
                <a:gd name="connsiteY4-60" fmla="*/ 0 h 823168"/>
                <a:gd name="connsiteX0-61" fmla="*/ 0 w 3918973"/>
                <a:gd name="connsiteY0-62" fmla="*/ 0 h 823168"/>
                <a:gd name="connsiteX1-63" fmla="*/ 3914558 w 3918973"/>
                <a:gd name="connsiteY1-64" fmla="*/ 0 h 823168"/>
                <a:gd name="connsiteX2-65" fmla="*/ 3823118 w 3918973"/>
                <a:gd name="connsiteY2-66" fmla="*/ 770916 h 823168"/>
                <a:gd name="connsiteX3-67" fmla="*/ 0 w 3918973"/>
                <a:gd name="connsiteY3-68" fmla="*/ 823168 h 823168"/>
                <a:gd name="connsiteX4-69" fmla="*/ 0 w 3918973"/>
                <a:gd name="connsiteY4-70" fmla="*/ 0 h 823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rgbClr val="F67280"/>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grpSp>
      <p:sp>
        <p:nvSpPr>
          <p:cNvPr id="28" name="椭圆 2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F1757419-D8F7-60A7-51CE-3BC95412653F}"/>
              </a:ext>
            </a:extLst>
          </p:cNvPr>
          <p:cNvSpPr/>
          <p:nvPr/>
        </p:nvSpPr>
        <p:spPr>
          <a:xfrm>
            <a:off x="857802" y="1046678"/>
            <a:ext cx="1001377" cy="1001375"/>
          </a:xfrm>
          <a:prstGeom prst="ellipse">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29" name="TextBox 5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95C4E7B0-293F-FE83-08D9-49708DB4890E}"/>
              </a:ext>
            </a:extLst>
          </p:cNvPr>
          <p:cNvSpPr txBox="1"/>
          <p:nvPr/>
        </p:nvSpPr>
        <p:spPr>
          <a:xfrm flipH="1">
            <a:off x="983309" y="1235472"/>
            <a:ext cx="70420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5400" dirty="0">
                <a:solidFill>
                  <a:srgbClr val="F67280"/>
                </a:solidFill>
                <a:latin typeface="Arial Rounded MT Bold" panose="020F0704030504030204" pitchFamily="34" charset="0"/>
                <a:cs typeface="Times New Roman" panose="02020603050405020304" pitchFamily="18" charset="0"/>
              </a:rPr>
              <a:t>C</a:t>
            </a:r>
            <a:endParaRPr lang="zh-CN" altLang="en-US" sz="5400" dirty="0">
              <a:solidFill>
                <a:srgbClr val="F67280"/>
              </a:solidFill>
              <a:latin typeface="Arial Rounded MT Bold" panose="020F0704030504030204" pitchFamily="34" charset="0"/>
              <a:cs typeface="Times New Roman" panose="02020603050405020304" pitchFamily="18" charset="0"/>
            </a:endParaRPr>
          </a:p>
        </p:txBody>
      </p:sp>
      <p:sp>
        <p:nvSpPr>
          <p:cNvPr id="30" name="TextBox 6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A9AADF4D-7C07-1020-57E7-CA53C11616CA}"/>
              </a:ext>
            </a:extLst>
          </p:cNvPr>
          <p:cNvSpPr txBox="1"/>
          <p:nvPr/>
        </p:nvSpPr>
        <p:spPr>
          <a:xfrm>
            <a:off x="1996224" y="1397549"/>
            <a:ext cx="3045591" cy="646331"/>
          </a:xfrm>
          <a:prstGeom prst="rect">
            <a:avLst/>
          </a:prstGeom>
          <a:noFill/>
        </p:spPr>
        <p:txBody>
          <a:bodyPr wrap="square" rtlCol="0">
            <a:spAutoFit/>
          </a:bodyPr>
          <a:lstStyle/>
          <a:p>
            <a:pPr>
              <a:defRPr/>
            </a:pPr>
            <a:r>
              <a:rPr lang="zh-CN" altLang="zh-CN" sz="2000" kern="100" dirty="0">
                <a:solidFill>
                  <a:srgbClr val="0070C0"/>
                </a:solidFill>
                <a:latin typeface="方正粗黑宋简体" panose="02000000000000000000" pitchFamily="2" charset="-122"/>
                <a:ea typeface="方正粗黑宋简体" panose="02000000000000000000" pitchFamily="2" charset="-122"/>
                <a:cs typeface="Times New Roman" panose="02020603050405020304" pitchFamily="18" charset="0"/>
              </a:rPr>
              <a:t>高速铁路养修体制探讨</a:t>
            </a:r>
          </a:p>
          <a:p>
            <a:pPr>
              <a:defRPr/>
            </a:pPr>
            <a:endParaRPr lang="en-US" altLang="zh-CN" sz="1600" kern="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a:extLst>
              <a:ext uri="{FF2B5EF4-FFF2-40B4-BE49-F238E27FC236}">
                <a16:creationId xmlns:a16="http://schemas.microsoft.com/office/drawing/2014/main" id="{02A05B79-E1F9-5949-4715-2C50C2E52A6D}"/>
              </a:ext>
            </a:extLst>
          </p:cNvPr>
          <p:cNvSpPr txBox="1"/>
          <p:nvPr/>
        </p:nvSpPr>
        <p:spPr>
          <a:xfrm>
            <a:off x="5344465" y="1751028"/>
            <a:ext cx="6097464" cy="1754326"/>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客运专线为代表的高速铁路的建设在我国起步较晚，但发展迅速。京津城际、武广高铁、郑西客专等高速铁路的建成标志着我国铁路一正式进入高速时代。面对多条高速铁路相继投入运营的局面，我们必须创新维修理念，改革养修体制，建立健全高速铁路检养修管理新体系，才能检测好、养护好、维修好高速铁路。</a:t>
            </a:r>
          </a:p>
        </p:txBody>
      </p:sp>
      <p:pic>
        <p:nvPicPr>
          <p:cNvPr id="34" name="图片 33">
            <a:extLst>
              <a:ext uri="{FF2B5EF4-FFF2-40B4-BE49-F238E27FC236}">
                <a16:creationId xmlns:a16="http://schemas.microsoft.com/office/drawing/2014/main" id="{557EE5BB-3E12-0BCE-3C5D-8D00836DF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107" y="2804353"/>
            <a:ext cx="4007726" cy="30069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P spid="29" grpId="0"/>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8" name="矩形 7"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1877440" y="1490426"/>
            <a:ext cx="3524093" cy="873462"/>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757854 h 823168"/>
              <a:gd name="connsiteX4-9" fmla="*/ 0 w 3914558"/>
              <a:gd name="connsiteY4-10" fmla="*/ 0 h 823168"/>
              <a:gd name="connsiteX0-11" fmla="*/ 0 w 3914558"/>
              <a:gd name="connsiteY0-12" fmla="*/ 0 h 862357"/>
              <a:gd name="connsiteX1-13" fmla="*/ 3914558 w 3914558"/>
              <a:gd name="connsiteY1-14" fmla="*/ 0 h 862357"/>
              <a:gd name="connsiteX2-15" fmla="*/ 3875369 w 3914558"/>
              <a:gd name="connsiteY2-16" fmla="*/ 862357 h 862357"/>
              <a:gd name="connsiteX3-17" fmla="*/ 0 w 3914558"/>
              <a:gd name="connsiteY3-18" fmla="*/ 757854 h 862357"/>
              <a:gd name="connsiteX4-19" fmla="*/ 0 w 3914558"/>
              <a:gd name="connsiteY4-20" fmla="*/ 0 h 862357"/>
              <a:gd name="connsiteX0-21" fmla="*/ 0 w 3940683"/>
              <a:gd name="connsiteY0-22" fmla="*/ 0 h 849294"/>
              <a:gd name="connsiteX1-23" fmla="*/ 3914558 w 3940683"/>
              <a:gd name="connsiteY1-24" fmla="*/ 0 h 849294"/>
              <a:gd name="connsiteX2-25" fmla="*/ 3940683 w 3940683"/>
              <a:gd name="connsiteY2-26" fmla="*/ 849294 h 849294"/>
              <a:gd name="connsiteX3-27" fmla="*/ 0 w 3940683"/>
              <a:gd name="connsiteY3-28" fmla="*/ 757854 h 849294"/>
              <a:gd name="connsiteX4-29" fmla="*/ 0 w 3940683"/>
              <a:gd name="connsiteY4-30" fmla="*/ 0 h 849294"/>
              <a:gd name="connsiteX0-31" fmla="*/ 0 w 3979871"/>
              <a:gd name="connsiteY0-32" fmla="*/ 0 h 966860"/>
              <a:gd name="connsiteX1-33" fmla="*/ 3914558 w 3979871"/>
              <a:gd name="connsiteY1-34" fmla="*/ 0 h 966860"/>
              <a:gd name="connsiteX2-35" fmla="*/ 3979871 w 3979871"/>
              <a:gd name="connsiteY2-36" fmla="*/ 966860 h 966860"/>
              <a:gd name="connsiteX3-37" fmla="*/ 0 w 3979871"/>
              <a:gd name="connsiteY3-38" fmla="*/ 757854 h 966860"/>
              <a:gd name="connsiteX4-39" fmla="*/ 0 w 3979871"/>
              <a:gd name="connsiteY4-40" fmla="*/ 0 h 966860"/>
              <a:gd name="connsiteX0-41" fmla="*/ 0 w 4032123"/>
              <a:gd name="connsiteY0-42" fmla="*/ 0 h 940734"/>
              <a:gd name="connsiteX1-43" fmla="*/ 3914558 w 4032123"/>
              <a:gd name="connsiteY1-44" fmla="*/ 0 h 940734"/>
              <a:gd name="connsiteX2-45" fmla="*/ 4032123 w 4032123"/>
              <a:gd name="connsiteY2-46" fmla="*/ 940734 h 940734"/>
              <a:gd name="connsiteX3-47" fmla="*/ 0 w 4032123"/>
              <a:gd name="connsiteY3-48" fmla="*/ 757854 h 940734"/>
              <a:gd name="connsiteX4-49" fmla="*/ 0 w 4032123"/>
              <a:gd name="connsiteY4-50" fmla="*/ 0 h 940734"/>
              <a:gd name="connsiteX0-51" fmla="*/ 0 w 4032123"/>
              <a:gd name="connsiteY0-52" fmla="*/ 0 h 940734"/>
              <a:gd name="connsiteX1-53" fmla="*/ 3914558 w 4032123"/>
              <a:gd name="connsiteY1-54" fmla="*/ 0 h 940734"/>
              <a:gd name="connsiteX2-55" fmla="*/ 4032123 w 4032123"/>
              <a:gd name="connsiteY2-56" fmla="*/ 940734 h 940734"/>
              <a:gd name="connsiteX3-57" fmla="*/ 0 w 4032123"/>
              <a:gd name="connsiteY3-58" fmla="*/ 757854 h 940734"/>
              <a:gd name="connsiteX4-59" fmla="*/ 0 w 4032123"/>
              <a:gd name="connsiteY4-60" fmla="*/ 0 h 940734"/>
              <a:gd name="connsiteX0-61" fmla="*/ 0 w 4032123"/>
              <a:gd name="connsiteY0-62" fmla="*/ 0 h 940734"/>
              <a:gd name="connsiteX1-63" fmla="*/ 3914558 w 4032123"/>
              <a:gd name="connsiteY1-64" fmla="*/ 0 h 940734"/>
              <a:gd name="connsiteX2-65" fmla="*/ 4032123 w 4032123"/>
              <a:gd name="connsiteY2-66" fmla="*/ 940734 h 940734"/>
              <a:gd name="connsiteX3-67" fmla="*/ 0 w 4032123"/>
              <a:gd name="connsiteY3-68" fmla="*/ 757854 h 940734"/>
              <a:gd name="connsiteX4-69" fmla="*/ 0 w 4032123"/>
              <a:gd name="connsiteY4-70" fmla="*/ 0 h 940734"/>
              <a:gd name="connsiteX0-71" fmla="*/ 0 w 3940683"/>
              <a:gd name="connsiteY0-72" fmla="*/ 0 h 901545"/>
              <a:gd name="connsiteX1-73" fmla="*/ 3914558 w 3940683"/>
              <a:gd name="connsiteY1-74" fmla="*/ 0 h 901545"/>
              <a:gd name="connsiteX2-75" fmla="*/ 3940683 w 3940683"/>
              <a:gd name="connsiteY2-76" fmla="*/ 901545 h 901545"/>
              <a:gd name="connsiteX3-77" fmla="*/ 0 w 3940683"/>
              <a:gd name="connsiteY3-78" fmla="*/ 757854 h 901545"/>
              <a:gd name="connsiteX4-79" fmla="*/ 0 w 3940683"/>
              <a:gd name="connsiteY4-80" fmla="*/ 0 h 901545"/>
              <a:gd name="connsiteX0-81" fmla="*/ 0 w 3992935"/>
              <a:gd name="connsiteY0-82" fmla="*/ 0 h 901545"/>
              <a:gd name="connsiteX1-83" fmla="*/ 3914558 w 3992935"/>
              <a:gd name="connsiteY1-84" fmla="*/ 0 h 901545"/>
              <a:gd name="connsiteX2-85" fmla="*/ 3992935 w 3992935"/>
              <a:gd name="connsiteY2-86" fmla="*/ 901545 h 901545"/>
              <a:gd name="connsiteX3-87" fmla="*/ 0 w 3992935"/>
              <a:gd name="connsiteY3-88" fmla="*/ 757854 h 901545"/>
              <a:gd name="connsiteX4-89" fmla="*/ 0 w 3992935"/>
              <a:gd name="connsiteY4-90" fmla="*/ 0 h 901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92935" h="901545">
                <a:moveTo>
                  <a:pt x="0" y="0"/>
                </a:moveTo>
                <a:lnTo>
                  <a:pt x="3914558" y="0"/>
                </a:lnTo>
                <a:lnTo>
                  <a:pt x="3992935" y="901545"/>
                </a:lnTo>
                <a:cubicBezTo>
                  <a:pt x="2400699" y="801396"/>
                  <a:pt x="1344041" y="818814"/>
                  <a:pt x="0" y="757854"/>
                </a:cubicBezTo>
                <a:lnTo>
                  <a:pt x="0" y="0"/>
                </a:lnTo>
                <a:close/>
              </a:path>
            </a:pathLst>
          </a:custGeom>
          <a:gradFill flip="none" rotWithShape="1">
            <a:gsLst>
              <a:gs pos="100000">
                <a:sysClr val="windowText" lastClr="000000">
                  <a:lumMod val="50000"/>
                  <a:lumOff val="50000"/>
                  <a:shade val="30000"/>
                  <a:satMod val="115000"/>
                </a:sysClr>
              </a:gs>
              <a:gs pos="43000">
                <a:sysClr val="windowText" lastClr="000000">
                  <a:lumMod val="50000"/>
                  <a:lumOff val="50000"/>
                  <a:shade val="100000"/>
                  <a:satMod val="115000"/>
                  <a:alpha val="0"/>
                </a:sysClr>
              </a:gs>
            </a:gsLst>
            <a:lin ang="2700000" scaled="1"/>
            <a:tileRect/>
          </a:gradFill>
          <a:ln w="25400" cap="flat" cmpd="sng" algn="ctr">
            <a:noFill/>
            <a:prstDash val="solid"/>
          </a:ln>
          <a:effectLst>
            <a:softEdge rad="127000"/>
          </a:effectLst>
        </p:spPr>
        <p:txBody>
          <a:bodyPr rtlCol="0" anchor="ctr"/>
          <a:lstStyle/>
          <a:p>
            <a:pPr algn="ctr">
              <a:defRPr/>
            </a:pPr>
            <a:endParaRPr lang="en-US" kern="0">
              <a:solidFill>
                <a:sysClr val="window" lastClr="FFFFFF"/>
              </a:solidFill>
              <a:latin typeface="Calibri" panose="020F0502020204030204"/>
            </a:endParaRPr>
          </a:p>
        </p:txBody>
      </p:sp>
      <p:grpSp>
        <p:nvGrpSpPr>
          <p:cNvPr id="29" name="组合 2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GrpSpPr/>
          <p:nvPr/>
        </p:nvGrpSpPr>
        <p:grpSpPr>
          <a:xfrm>
            <a:off x="895339" y="1174755"/>
            <a:ext cx="4384861" cy="1189135"/>
            <a:chOff x="453617" y="2081991"/>
            <a:chExt cx="5233995" cy="1419412"/>
          </a:xfrm>
          <a:solidFill>
            <a:srgbClr val="4E557E"/>
          </a:solidFill>
        </p:grpSpPr>
        <p:sp>
          <p:nvSpPr>
            <p:cNvPr id="30" name="椭圆 29"/>
            <p:cNvSpPr/>
            <p:nvPr/>
          </p:nvSpPr>
          <p:spPr>
            <a:xfrm>
              <a:off x="453617" y="2081991"/>
              <a:ext cx="1419412" cy="1419412"/>
            </a:xfrm>
            <a:prstGeom prst="ellipse">
              <a:avLst/>
            </a:prstGeom>
            <a:solidFill>
              <a:srgbClr val="355C7D"/>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31" name="矩形 2"/>
            <p:cNvSpPr/>
            <p:nvPr/>
          </p:nvSpPr>
          <p:spPr>
            <a:xfrm>
              <a:off x="1621807" y="2436828"/>
              <a:ext cx="4065805" cy="854009"/>
            </a:xfrm>
            <a:custGeom>
              <a:avLst/>
              <a:gdLst>
                <a:gd name="connsiteX0" fmla="*/ 0 w 3914558"/>
                <a:gd name="connsiteY0" fmla="*/ 0 h 823168"/>
                <a:gd name="connsiteX1" fmla="*/ 3914558 w 3914558"/>
                <a:gd name="connsiteY1" fmla="*/ 0 h 823168"/>
                <a:gd name="connsiteX2" fmla="*/ 3914558 w 3914558"/>
                <a:gd name="connsiteY2" fmla="*/ 823168 h 823168"/>
                <a:gd name="connsiteX3" fmla="*/ 0 w 3914558"/>
                <a:gd name="connsiteY3" fmla="*/ 823168 h 823168"/>
                <a:gd name="connsiteX4" fmla="*/ 0 w 3914558"/>
                <a:gd name="connsiteY4" fmla="*/ 0 h 823168"/>
                <a:gd name="connsiteX0-1" fmla="*/ 0 w 3914558"/>
                <a:gd name="connsiteY0-2" fmla="*/ 0 h 823168"/>
                <a:gd name="connsiteX1-3" fmla="*/ 3914558 w 3914558"/>
                <a:gd name="connsiteY1-4" fmla="*/ 0 h 823168"/>
                <a:gd name="connsiteX2-5" fmla="*/ 3914558 w 3914558"/>
                <a:gd name="connsiteY2-6" fmla="*/ 823168 h 823168"/>
                <a:gd name="connsiteX3-7" fmla="*/ 0 w 3914558"/>
                <a:gd name="connsiteY3-8" fmla="*/ 823168 h 823168"/>
                <a:gd name="connsiteX4-9" fmla="*/ 0 w 3914558"/>
                <a:gd name="connsiteY4-10" fmla="*/ 0 h 823168"/>
                <a:gd name="connsiteX0-11" fmla="*/ 0 w 4210254"/>
                <a:gd name="connsiteY0-12" fmla="*/ 0 h 888744"/>
                <a:gd name="connsiteX1-13" fmla="*/ 3914558 w 4210254"/>
                <a:gd name="connsiteY1-14" fmla="*/ 0 h 888744"/>
                <a:gd name="connsiteX2-15" fmla="*/ 3914558 w 4210254"/>
                <a:gd name="connsiteY2-16" fmla="*/ 823168 h 888744"/>
                <a:gd name="connsiteX3-17" fmla="*/ 0 w 4210254"/>
                <a:gd name="connsiteY3-18" fmla="*/ 823168 h 888744"/>
                <a:gd name="connsiteX4-19" fmla="*/ 0 w 4210254"/>
                <a:gd name="connsiteY4-20" fmla="*/ 0 h 888744"/>
                <a:gd name="connsiteX0-21" fmla="*/ 0 w 3914558"/>
                <a:gd name="connsiteY0-22" fmla="*/ 0 h 888744"/>
                <a:gd name="connsiteX1-23" fmla="*/ 3914558 w 3914558"/>
                <a:gd name="connsiteY1-24" fmla="*/ 0 h 888744"/>
                <a:gd name="connsiteX2-25" fmla="*/ 3914558 w 3914558"/>
                <a:gd name="connsiteY2-26" fmla="*/ 823168 h 888744"/>
                <a:gd name="connsiteX3-27" fmla="*/ 0 w 3914558"/>
                <a:gd name="connsiteY3-28" fmla="*/ 823168 h 888744"/>
                <a:gd name="connsiteX4-29" fmla="*/ 0 w 3914558"/>
                <a:gd name="connsiteY4-30" fmla="*/ 0 h 888744"/>
                <a:gd name="connsiteX0-31" fmla="*/ 0 w 3920322"/>
                <a:gd name="connsiteY0-32" fmla="*/ 0 h 867660"/>
                <a:gd name="connsiteX1-33" fmla="*/ 3914558 w 3920322"/>
                <a:gd name="connsiteY1-34" fmla="*/ 0 h 867660"/>
                <a:gd name="connsiteX2-35" fmla="*/ 3849243 w 3920322"/>
                <a:gd name="connsiteY2-36" fmla="*/ 718665 h 867660"/>
                <a:gd name="connsiteX3-37" fmla="*/ 0 w 3920322"/>
                <a:gd name="connsiteY3-38" fmla="*/ 823168 h 867660"/>
                <a:gd name="connsiteX4-39" fmla="*/ 0 w 3920322"/>
                <a:gd name="connsiteY4-40" fmla="*/ 0 h 867660"/>
                <a:gd name="connsiteX0-41" fmla="*/ 0 w 3920322"/>
                <a:gd name="connsiteY0-42" fmla="*/ 0 h 823168"/>
                <a:gd name="connsiteX1-43" fmla="*/ 3914558 w 3920322"/>
                <a:gd name="connsiteY1-44" fmla="*/ 0 h 823168"/>
                <a:gd name="connsiteX2-45" fmla="*/ 3849243 w 3920322"/>
                <a:gd name="connsiteY2-46" fmla="*/ 718665 h 823168"/>
                <a:gd name="connsiteX3-47" fmla="*/ 0 w 3920322"/>
                <a:gd name="connsiteY3-48" fmla="*/ 823168 h 823168"/>
                <a:gd name="connsiteX4-49" fmla="*/ 0 w 3920322"/>
                <a:gd name="connsiteY4-50" fmla="*/ 0 h 823168"/>
                <a:gd name="connsiteX0-51" fmla="*/ 0 w 3918508"/>
                <a:gd name="connsiteY0-52" fmla="*/ 0 h 823168"/>
                <a:gd name="connsiteX1-53" fmla="*/ 3914558 w 3918508"/>
                <a:gd name="connsiteY1-54" fmla="*/ 0 h 823168"/>
                <a:gd name="connsiteX2-55" fmla="*/ 3810055 w 3918508"/>
                <a:gd name="connsiteY2-56" fmla="*/ 640288 h 823168"/>
                <a:gd name="connsiteX3-57" fmla="*/ 0 w 3918508"/>
                <a:gd name="connsiteY3-58" fmla="*/ 823168 h 823168"/>
                <a:gd name="connsiteX4-59" fmla="*/ 0 w 3918508"/>
                <a:gd name="connsiteY4-60" fmla="*/ 0 h 823168"/>
                <a:gd name="connsiteX0-61" fmla="*/ 0 w 3918973"/>
                <a:gd name="connsiteY0-62" fmla="*/ 0 h 823168"/>
                <a:gd name="connsiteX1-63" fmla="*/ 3914558 w 3918973"/>
                <a:gd name="connsiteY1-64" fmla="*/ 0 h 823168"/>
                <a:gd name="connsiteX2-65" fmla="*/ 3823118 w 3918973"/>
                <a:gd name="connsiteY2-66" fmla="*/ 770916 h 823168"/>
                <a:gd name="connsiteX3-67" fmla="*/ 0 w 3918973"/>
                <a:gd name="connsiteY3-68" fmla="*/ 823168 h 823168"/>
                <a:gd name="connsiteX4-69" fmla="*/ 0 w 3918973"/>
                <a:gd name="connsiteY4-70" fmla="*/ 0 h 823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18973" h="823168">
                  <a:moveTo>
                    <a:pt x="0" y="0"/>
                  </a:moveTo>
                  <a:lnTo>
                    <a:pt x="3914558" y="0"/>
                  </a:lnTo>
                  <a:cubicBezTo>
                    <a:pt x="3939967" y="320075"/>
                    <a:pt x="3848527" y="751287"/>
                    <a:pt x="3823118" y="770916"/>
                  </a:cubicBezTo>
                  <a:cubicBezTo>
                    <a:pt x="3797709" y="790545"/>
                    <a:pt x="874495" y="790546"/>
                    <a:pt x="0" y="823168"/>
                  </a:cubicBezTo>
                  <a:lnTo>
                    <a:pt x="0" y="0"/>
                  </a:lnTo>
                  <a:close/>
                </a:path>
              </a:pathLst>
            </a:custGeom>
            <a:solidFill>
              <a:srgbClr val="355C7D"/>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grpSp>
      <p:sp>
        <p:nvSpPr>
          <p:cNvPr id="32" name="椭圆 31"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a:off x="986168" y="1275681"/>
            <a:ext cx="1001377" cy="1001375"/>
          </a:xfrm>
          <a:prstGeom prst="ellipse">
            <a:avLst/>
          </a:prstGeom>
          <a:solidFill>
            <a:sysClr val="window" lastClr="FFFFFF"/>
          </a:solidFill>
          <a:ln w="25400" cap="flat" cmpd="sng" algn="ctr">
            <a:noFill/>
            <a:prstDash val="solid"/>
          </a:ln>
          <a:effectLst/>
        </p:spPr>
        <p:txBody>
          <a:bodyPr rtlCol="0" anchor="ctr"/>
          <a:lstStyle/>
          <a:p>
            <a:pPr algn="ctr">
              <a:defRPr/>
            </a:pPr>
            <a:endParaRPr lang="en-US" kern="0">
              <a:solidFill>
                <a:sysClr val="window" lastClr="FFFFFF"/>
              </a:solidFill>
              <a:latin typeface="Calibri" panose="020F0502020204030204"/>
            </a:endParaRPr>
          </a:p>
        </p:txBody>
      </p:sp>
      <p:sp>
        <p:nvSpPr>
          <p:cNvPr id="33" name="TextBox 58"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txBox="1"/>
          <p:nvPr/>
        </p:nvSpPr>
        <p:spPr>
          <a:xfrm flipH="1">
            <a:off x="1132551" y="1464476"/>
            <a:ext cx="704202"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5400" dirty="0">
                <a:solidFill>
                  <a:srgbClr val="355C7D"/>
                </a:solidFill>
                <a:latin typeface="Arial Rounded MT Bold" panose="020F0704030504030204" pitchFamily="34" charset="0"/>
                <a:cs typeface="Times New Roman" panose="02020603050405020304" pitchFamily="18" charset="0"/>
              </a:rPr>
              <a:t>D</a:t>
            </a:r>
            <a:endParaRPr lang="zh-CN" altLang="en-US" sz="5400" dirty="0">
              <a:solidFill>
                <a:srgbClr val="355C7D"/>
              </a:solidFill>
              <a:latin typeface="Arial Rounded MT Bold" panose="020F0704030504030204" pitchFamily="34" charset="0"/>
              <a:cs typeface="Times New Roman" panose="02020603050405020304" pitchFamily="18" charset="0"/>
            </a:endParaRPr>
          </a:p>
        </p:txBody>
      </p:sp>
      <p:sp>
        <p:nvSpPr>
          <p:cNvPr id="34" name="TextBox 6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txBox="1"/>
          <p:nvPr/>
        </p:nvSpPr>
        <p:spPr>
          <a:xfrm>
            <a:off x="1920291" y="1636086"/>
            <a:ext cx="3524093" cy="400110"/>
          </a:xfrm>
          <a:prstGeom prst="rect">
            <a:avLst/>
          </a:prstGeom>
          <a:noFill/>
        </p:spPr>
        <p:txBody>
          <a:bodyPr wrap="square" rtlCol="0">
            <a:spAutoFit/>
          </a:bodyPr>
          <a:lstStyle/>
          <a:p>
            <a:pPr algn="just"/>
            <a:r>
              <a:rPr lang="zh-CN" altLang="zh-CN" sz="2000" kern="100" dirty="0">
                <a:solidFill>
                  <a:srgbClr val="FFC000"/>
                </a:solidFill>
                <a:latin typeface="方正粗黑宋简体" panose="02000000000000000000" pitchFamily="2" charset="-122"/>
                <a:ea typeface="方正粗黑宋简体" panose="02000000000000000000" pitchFamily="2" charset="-122"/>
                <a:cs typeface="Times New Roman" panose="02020603050405020304" pitchFamily="18" charset="0"/>
              </a:rPr>
              <a:t>高速铁路轨道结构及其优缺点</a:t>
            </a:r>
          </a:p>
        </p:txBody>
      </p:sp>
      <p:sp>
        <p:nvSpPr>
          <p:cNvPr id="4" name="文本框 3">
            <a:extLst>
              <a:ext uri="{FF2B5EF4-FFF2-40B4-BE49-F238E27FC236}">
                <a16:creationId xmlns:a16="http://schemas.microsoft.com/office/drawing/2014/main" id="{6C66BE5A-BFB0-F700-873E-F0B65680D1B6}"/>
              </a:ext>
            </a:extLst>
          </p:cNvPr>
          <p:cNvSpPr txBox="1"/>
          <p:nvPr/>
        </p:nvSpPr>
        <p:spPr>
          <a:xfrm>
            <a:off x="5605464" y="1914459"/>
            <a:ext cx="4152167" cy="1754326"/>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适应客运专线列车高速度、高密度运行及高舒适度的要求，线路必须应具备高平顺性、高稳定性、高精度、小残变、少维修等特点。高速铁路行车的基础—轨道结构，其管理水平和目标对高速行车的安全性起着至关重要的作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5" name="组合 4"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C4008866-44F4-C12F-60B2-9767231B1DDD}"/>
              </a:ext>
            </a:extLst>
          </p:cNvPr>
          <p:cNvGrpSpPr/>
          <p:nvPr/>
        </p:nvGrpSpPr>
        <p:grpSpPr>
          <a:xfrm>
            <a:off x="6096000" y="4176778"/>
            <a:ext cx="1755775" cy="1754188"/>
            <a:chOff x="1479090" y="2585371"/>
            <a:chExt cx="1755775" cy="1754188"/>
          </a:xfrm>
        </p:grpSpPr>
        <p:sp>
          <p:nvSpPr>
            <p:cNvPr id="6" name="Chord 6">
              <a:extLst>
                <a:ext uri="{FF2B5EF4-FFF2-40B4-BE49-F238E27FC236}">
                  <a16:creationId xmlns:a16="http://schemas.microsoft.com/office/drawing/2014/main" id="{CE2C30CB-158A-1E14-A8EE-82C47A5C2865}"/>
                </a:ext>
              </a:extLst>
            </p:cNvPr>
            <p:cNvSpPr/>
            <p:nvPr/>
          </p:nvSpPr>
          <p:spPr>
            <a:xfrm>
              <a:off x="1479090" y="3352134"/>
              <a:ext cx="1754187" cy="987425"/>
            </a:xfrm>
            <a:custGeom>
              <a:avLst/>
              <a:gdLst>
                <a:gd name="connsiteX0" fmla="*/ 1753824 w 1754372"/>
                <a:gd name="connsiteY0" fmla="*/ 846190 h 1754372"/>
                <a:gd name="connsiteX1" fmla="*/ 1322010 w 1754372"/>
                <a:gd name="connsiteY1" fmla="*/ 1633219 h 1754372"/>
                <a:gd name="connsiteX2" fmla="*/ 424315 w 1754372"/>
                <a:gd name="connsiteY2" fmla="*/ 1628427 h 1754372"/>
                <a:gd name="connsiteX3" fmla="*/ 929 w 1754372"/>
                <a:gd name="connsiteY3" fmla="*/ 836832 h 1754372"/>
                <a:gd name="connsiteX4" fmla="*/ 1753824 w 1754372"/>
                <a:gd name="connsiteY4" fmla="*/ 846190 h 1754372"/>
                <a:gd name="connsiteX0-1" fmla="*/ 1753827 w 1754377"/>
                <a:gd name="connsiteY0-2" fmla="*/ 9358 h 917539"/>
                <a:gd name="connsiteX1-3" fmla="*/ 1322013 w 1754377"/>
                <a:gd name="connsiteY1-4" fmla="*/ 796387 h 917539"/>
                <a:gd name="connsiteX2-5" fmla="*/ 424318 w 1754377"/>
                <a:gd name="connsiteY2-6" fmla="*/ 791595 h 917539"/>
                <a:gd name="connsiteX3-7" fmla="*/ 932 w 1754377"/>
                <a:gd name="connsiteY3-8" fmla="*/ 0 h 917539"/>
                <a:gd name="connsiteX4-9" fmla="*/ 1753827 w 1754377"/>
                <a:gd name="connsiteY4-10" fmla="*/ 9358 h 917539"/>
                <a:gd name="connsiteX0-11" fmla="*/ 1753827 w 1754377"/>
                <a:gd name="connsiteY0-12" fmla="*/ 79547 h 987728"/>
                <a:gd name="connsiteX1-13" fmla="*/ 1322013 w 1754377"/>
                <a:gd name="connsiteY1-14" fmla="*/ 866576 h 987728"/>
                <a:gd name="connsiteX2-15" fmla="*/ 424318 w 1754377"/>
                <a:gd name="connsiteY2-16" fmla="*/ 861784 h 987728"/>
                <a:gd name="connsiteX3-17" fmla="*/ 932 w 1754377"/>
                <a:gd name="connsiteY3-18" fmla="*/ 70189 h 987728"/>
                <a:gd name="connsiteX4-19" fmla="*/ 1753827 w 1754377"/>
                <a:gd name="connsiteY4-20" fmla="*/ 79547 h 987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4377" h="987728">
                  <a:moveTo>
                    <a:pt x="1753827" y="79547"/>
                  </a:moveTo>
                  <a:cubicBezTo>
                    <a:pt x="1765202" y="401249"/>
                    <a:pt x="1599457" y="703338"/>
                    <a:pt x="1322013" y="866576"/>
                  </a:cubicBezTo>
                  <a:cubicBezTo>
                    <a:pt x="1044569" y="1029814"/>
                    <a:pt x="700003" y="1027975"/>
                    <a:pt x="424318" y="861784"/>
                  </a:cubicBezTo>
                  <a:cubicBezTo>
                    <a:pt x="148633" y="695593"/>
                    <a:pt x="-13877" y="391751"/>
                    <a:pt x="932" y="70189"/>
                  </a:cubicBezTo>
                  <a:cubicBezTo>
                    <a:pt x="510802" y="371019"/>
                    <a:pt x="1382180" y="-200018"/>
                    <a:pt x="1753827" y="79547"/>
                  </a:cubicBezTo>
                  <a:close/>
                </a:path>
              </a:pathLst>
            </a:custGeom>
            <a:solidFill>
              <a:srgbClr val="908F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rgbClr val="FFFFFF"/>
                  </a:solidFill>
                  <a:latin typeface="Kartika" panose="02020503030404060203" pitchFamily="18" charset="0"/>
                  <a:ea typeface="Open Sans" panose="020B0606030504020204" pitchFamily="34" charset="0"/>
                  <a:cs typeface="Kartika" panose="02020503030404060203" pitchFamily="18" charset="0"/>
                </a:rPr>
                <a:t>60%</a:t>
              </a:r>
            </a:p>
          </p:txBody>
        </p:sp>
        <p:sp>
          <p:nvSpPr>
            <p:cNvPr id="35" name="Oval 7">
              <a:extLst>
                <a:ext uri="{FF2B5EF4-FFF2-40B4-BE49-F238E27FC236}">
                  <a16:creationId xmlns:a16="http://schemas.microsoft.com/office/drawing/2014/main" id="{8E9AACF1-7076-E85C-7245-6A89B02944C7}"/>
                </a:ext>
              </a:extLst>
            </p:cNvPr>
            <p:cNvSpPr/>
            <p:nvPr/>
          </p:nvSpPr>
          <p:spPr>
            <a:xfrm>
              <a:off x="1479090" y="2585371"/>
              <a:ext cx="1755775" cy="1754188"/>
            </a:xfrm>
            <a:prstGeom prst="ellipse">
              <a:avLst/>
            </a:prstGeom>
            <a:noFill/>
            <a:ln w="127000">
              <a:solidFill>
                <a:srgbClr val="908F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sp>
        <p:nvSpPr>
          <p:cNvPr id="36" name="Freeform 19"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B14ECD44-EA5D-E15E-6264-9782474EECB3}"/>
              </a:ext>
            </a:extLst>
          </p:cNvPr>
          <p:cNvSpPr/>
          <p:nvPr/>
        </p:nvSpPr>
        <p:spPr>
          <a:xfrm>
            <a:off x="8882062" y="5469003"/>
            <a:ext cx="1317625" cy="396875"/>
          </a:xfrm>
          <a:custGeom>
            <a:avLst/>
            <a:gdLst>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4 h 623770"/>
              <a:gd name="connsiteX6" fmla="*/ 1388267 w 1527957"/>
              <a:gd name="connsiteY6" fmla="*/ 15544 h 623770"/>
              <a:gd name="connsiteX0-1" fmla="*/ 1527957 w 1527957"/>
              <a:gd name="connsiteY0-2" fmla="*/ 0 h 623770"/>
              <a:gd name="connsiteX1-3" fmla="*/ 1499871 w 1527957"/>
              <a:gd name="connsiteY1-4" fmla="*/ 90068 h 623770"/>
              <a:gd name="connsiteX2-5" fmla="*/ 691030 w 1527957"/>
              <a:gd name="connsiteY2-6" fmla="*/ 623770 h 623770"/>
              <a:gd name="connsiteX3-7" fmla="*/ 70315 w 1527957"/>
              <a:gd name="connsiteY3-8" fmla="*/ 367828 h 623770"/>
              <a:gd name="connsiteX4-9" fmla="*/ 0 w 1527957"/>
              <a:gd name="connsiteY4-10" fmla="*/ 282992 h 623770"/>
              <a:gd name="connsiteX5-11" fmla="*/ 164586 w 1527957"/>
              <a:gd name="connsiteY5-12" fmla="*/ 254713 h 623770"/>
              <a:gd name="connsiteX6-13" fmla="*/ 1388267 w 1527957"/>
              <a:gd name="connsiteY6-14" fmla="*/ 15544 h 623770"/>
              <a:gd name="connsiteX7" fmla="*/ 1527957 w 1527957"/>
              <a:gd name="connsiteY7" fmla="*/ 0 h 623770"/>
              <a:gd name="connsiteX0-15" fmla="*/ 1527957 w 1527957"/>
              <a:gd name="connsiteY0-16" fmla="*/ 0 h 623770"/>
              <a:gd name="connsiteX1-17" fmla="*/ 1499871 w 1527957"/>
              <a:gd name="connsiteY1-18" fmla="*/ 90068 h 623770"/>
              <a:gd name="connsiteX2-19" fmla="*/ 691030 w 1527957"/>
              <a:gd name="connsiteY2-20" fmla="*/ 623770 h 623770"/>
              <a:gd name="connsiteX3-21" fmla="*/ 70315 w 1527957"/>
              <a:gd name="connsiteY3-22" fmla="*/ 367828 h 623770"/>
              <a:gd name="connsiteX4-23" fmla="*/ 0 w 1527957"/>
              <a:gd name="connsiteY4-24" fmla="*/ 282992 h 623770"/>
              <a:gd name="connsiteX5-25" fmla="*/ 164586 w 1527957"/>
              <a:gd name="connsiteY5-26" fmla="*/ 254713 h 623770"/>
              <a:gd name="connsiteX6-27" fmla="*/ 1388267 w 1527957"/>
              <a:gd name="connsiteY6-28" fmla="*/ 15544 h 623770"/>
              <a:gd name="connsiteX7-29" fmla="*/ 1527957 w 1527957"/>
              <a:gd name="connsiteY7-30" fmla="*/ 0 h 623770"/>
              <a:gd name="connsiteX0-31" fmla="*/ 1527957 w 1527957"/>
              <a:gd name="connsiteY0-32" fmla="*/ 3472 h 627242"/>
              <a:gd name="connsiteX1-33" fmla="*/ 1499871 w 1527957"/>
              <a:gd name="connsiteY1-34" fmla="*/ 93540 h 627242"/>
              <a:gd name="connsiteX2-35" fmla="*/ 691030 w 1527957"/>
              <a:gd name="connsiteY2-36" fmla="*/ 627242 h 627242"/>
              <a:gd name="connsiteX3-37" fmla="*/ 70315 w 1527957"/>
              <a:gd name="connsiteY3-38" fmla="*/ 371300 h 627242"/>
              <a:gd name="connsiteX4-39" fmla="*/ 0 w 1527957"/>
              <a:gd name="connsiteY4-40" fmla="*/ 286464 h 627242"/>
              <a:gd name="connsiteX5-41" fmla="*/ 176907 w 1527957"/>
              <a:gd name="connsiteY5-42" fmla="*/ 123284 h 627242"/>
              <a:gd name="connsiteX6-43" fmla="*/ 1388267 w 1527957"/>
              <a:gd name="connsiteY6-44" fmla="*/ 19016 h 627242"/>
              <a:gd name="connsiteX7-45" fmla="*/ 1527957 w 1527957"/>
              <a:gd name="connsiteY7-46" fmla="*/ 3472 h 6272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527957" h="627242">
                <a:moveTo>
                  <a:pt x="1527957" y="3472"/>
                </a:moveTo>
                <a:lnTo>
                  <a:pt x="1499871" y="93540"/>
                </a:lnTo>
                <a:cubicBezTo>
                  <a:pt x="1366610" y="407174"/>
                  <a:pt x="1054637" y="627242"/>
                  <a:pt x="691030" y="627242"/>
                </a:cubicBezTo>
                <a:cubicBezTo>
                  <a:pt x="448626" y="627242"/>
                  <a:pt x="229170" y="529434"/>
                  <a:pt x="70315" y="371300"/>
                </a:cubicBezTo>
                <a:lnTo>
                  <a:pt x="0" y="286464"/>
                </a:lnTo>
                <a:lnTo>
                  <a:pt x="176907" y="123284"/>
                </a:lnTo>
                <a:cubicBezTo>
                  <a:pt x="623453" y="-110261"/>
                  <a:pt x="1008067" y="69307"/>
                  <a:pt x="1388267" y="19016"/>
                </a:cubicBezTo>
                <a:lnTo>
                  <a:pt x="1527957" y="3472"/>
                </a:lnTo>
                <a:close/>
              </a:path>
            </a:pathLst>
          </a:custGeom>
          <a:solidFill>
            <a:srgbClr val="F8B195"/>
          </a:solidFill>
          <a:ln w="127000">
            <a:solidFill>
              <a:srgbClr val="F8B1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rgbClr val="FFFFFF"/>
                </a:solidFill>
                <a:latin typeface="Kartika" panose="02020503030404060203" pitchFamily="18" charset="0"/>
                <a:ea typeface="Open Sans" panose="020B0606030504020204" pitchFamily="34" charset="0"/>
                <a:cs typeface="Kartika" panose="02020503030404060203" pitchFamily="18" charset="0"/>
              </a:rPr>
              <a:t>10%</a:t>
            </a:r>
          </a:p>
        </p:txBody>
      </p:sp>
      <p:sp>
        <p:nvSpPr>
          <p:cNvPr id="37" name="Oval 20"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a:extLst>
              <a:ext uri="{FF2B5EF4-FFF2-40B4-BE49-F238E27FC236}">
                <a16:creationId xmlns:a16="http://schemas.microsoft.com/office/drawing/2014/main" id="{36733BF1-79CD-B9E7-8289-348C7A858712}"/>
              </a:ext>
            </a:extLst>
          </p:cNvPr>
          <p:cNvSpPr/>
          <p:nvPr/>
        </p:nvSpPr>
        <p:spPr>
          <a:xfrm>
            <a:off x="8578850" y="4179953"/>
            <a:ext cx="1755775" cy="1747838"/>
          </a:xfrm>
          <a:prstGeom prst="ellipse">
            <a:avLst/>
          </a:prstGeom>
          <a:noFill/>
          <a:ln w="127000">
            <a:solidFill>
              <a:srgbClr val="F8B1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pic>
        <p:nvPicPr>
          <p:cNvPr id="39" name="图片 38">
            <a:extLst>
              <a:ext uri="{FF2B5EF4-FFF2-40B4-BE49-F238E27FC236}">
                <a16:creationId xmlns:a16="http://schemas.microsoft.com/office/drawing/2014/main" id="{A0072D6E-FD45-BE36-3670-6376C84B24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6332" y="2518876"/>
            <a:ext cx="2754122" cy="36707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ircle(in)">
                                      <p:cBhvr>
                                        <p:cTn id="10" dur="2000"/>
                                        <p:tgtEl>
                                          <p:spTgt spid="2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circle(in)">
                                      <p:cBhvr>
                                        <p:cTn id="13" dur="2000"/>
                                        <p:tgtEl>
                                          <p:spTgt spid="3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ircle(in)">
                                      <p:cBhvr>
                                        <p:cTn id="19" dur="20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3" grpId="0"/>
      <p:bldP spid="34"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6295" t="11138" r="16488" b="53544"/>
          <a:stretch>
            <a:fillRect/>
          </a:stretch>
        </p:blipFill>
        <p:spPr>
          <a:xfrm flipH="1" flipV="1">
            <a:off x="0" y="0"/>
            <a:ext cx="12192000" cy="6872371"/>
          </a:xfrm>
          <a:prstGeom prst="rect">
            <a:avLst/>
          </a:prstGeom>
        </p:spPr>
      </p:pic>
      <p:sp>
        <p:nvSpPr>
          <p:cNvPr id="4" name="文本框 3"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105007" y="1048803"/>
            <a:ext cx="7801926" cy="1569660"/>
          </a:xfrm>
          <a:prstGeom prst="rect">
            <a:avLst/>
          </a:prstGeom>
          <a:noFill/>
        </p:spPr>
        <p:txBody>
          <a:bodyPr wrap="square" rtlCol="0">
            <a:spAutoFit/>
          </a:bodyPr>
          <a:lstStyle/>
          <a:p>
            <a:r>
              <a:rPr lang="en-US" altLang="zh-CN" sz="9600" b="1" dirty="0">
                <a:solidFill>
                  <a:srgbClr val="F8F6F5"/>
                </a:solidFill>
                <a:latin typeface="Calibri" panose="020F0502020204030204" pitchFamily="34" charset="0"/>
                <a:ea typeface="张海山锐线体2.0" panose="02000000000000000000" pitchFamily="2" charset="-122"/>
                <a:cs typeface="Aharoni" panose="02010803020104030203" pitchFamily="2" charset="-79"/>
              </a:rPr>
              <a:t>PART    02</a:t>
            </a:r>
            <a:endParaRPr lang="zh-CN" altLang="en-US" sz="9600" b="1" dirty="0">
              <a:solidFill>
                <a:srgbClr val="F8F6F5"/>
              </a:solidFill>
              <a:latin typeface="Calibri" panose="020F0502020204030204" pitchFamily="34" charset="0"/>
              <a:ea typeface="张海山锐线体2.0" panose="02000000000000000000" pitchFamily="2" charset="-122"/>
              <a:cs typeface="Aharoni" panose="02010803020104030203" pitchFamily="2" charset="-79"/>
            </a:endParaRPr>
          </a:p>
        </p:txBody>
      </p:sp>
      <p:sp>
        <p:nvSpPr>
          <p:cNvPr id="5" name="文本框 4"/>
          <p:cNvSpPr txBox="1"/>
          <p:nvPr/>
        </p:nvSpPr>
        <p:spPr>
          <a:xfrm>
            <a:off x="5471501" y="4103566"/>
            <a:ext cx="4801314" cy="1015663"/>
          </a:xfrm>
          <a:prstGeom prst="rect">
            <a:avLst/>
          </a:prstGeom>
          <a:noFill/>
        </p:spPr>
        <p:txBody>
          <a:bodyPr wrap="none" rtlCol="0">
            <a:spAutoFit/>
          </a:bodyPr>
          <a:lstStyle/>
          <a:p>
            <a:r>
              <a:rPr lang="zh-CN" altLang="en-US" sz="6000" b="1" dirty="0">
                <a:solidFill>
                  <a:srgbClr val="355C7D"/>
                </a:solidFill>
                <a:latin typeface="Calibri" panose="020F0502020204030204" pitchFamily="34" charset="0"/>
                <a:ea typeface="张海山锐线体2.0" panose="02000000000000000000" pitchFamily="2" charset="-122"/>
              </a:rPr>
              <a:t>铁路事故救援</a:t>
            </a:r>
            <a:endParaRPr lang="zh-CN" altLang="en-US" sz="6000" b="1" dirty="0">
              <a:solidFill>
                <a:srgbClr val="355C7D"/>
              </a:solidFill>
              <a:latin typeface="张海山锐线体2.0" panose="02000000000000000000" pitchFamily="2" charset="-122"/>
              <a:ea typeface="张海山锐线体2.0" panose="02000000000000000000" pitchFamily="2" charset="-122"/>
            </a:endParaRPr>
          </a:p>
        </p:txBody>
      </p:sp>
      <p:sp>
        <p:nvSpPr>
          <p:cNvPr id="6" name="Rectangle 42" descr="e7d195523061f1c0deeec63e560781cfd59afb0ea006f2a87ABB68BF51EA6619813959095094C18C62A12F549504892A4AAA8C1554C6663626E05CA27F281A14E6983772AFC3FB97135759321DEA3D70FCBB1C025992BFC0FA5A40C29E259826546A1854793C7A7408AA3835FD9263034B619AE97C03FCCD7289C9E41DE519746E0A5684C9C2CDC52011687CE7E5869E"/>
          <p:cNvSpPr/>
          <p:nvPr/>
        </p:nvSpPr>
        <p:spPr>
          <a:xfrm flipH="1">
            <a:off x="5280100" y="5236925"/>
            <a:ext cx="5879819" cy="623409"/>
          </a:xfrm>
          <a:prstGeom prst="rect">
            <a:avLst/>
          </a:prstGeom>
          <a:noFill/>
          <a:ln w="12700" cap="flat" cmpd="sng" algn="ctr">
            <a:noFill/>
            <a:prstDash val="solid"/>
          </a:ln>
          <a:effectLst/>
        </p:spPr>
        <p:txBody>
          <a:bodyPr lIns="91440" tIns="0" rIns="91440" bIns="0" rtlCol="0" anchor="t"/>
          <a:lstStyle/>
          <a:p>
            <a:pPr algn="ctr">
              <a:defRPr/>
            </a:pPr>
            <a:endParaRPr lang="en-US" sz="1600" kern="0" dirty="0">
              <a:solidFill>
                <a:srgbClr val="355C7D"/>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文本框 214"/>
          <p:cNvSpPr txBox="1"/>
          <p:nvPr/>
        </p:nvSpPr>
        <p:spPr>
          <a:xfrm>
            <a:off x="994448" y="1141722"/>
            <a:ext cx="4134465" cy="769441"/>
          </a:xfrm>
          <a:prstGeom prst="rect">
            <a:avLst/>
          </a:prstGeom>
          <a:noFill/>
        </p:spPr>
        <p:txBody>
          <a:bodyPr wrap="none" rtlCol="0">
            <a:spAutoFit/>
          </a:bodyPr>
          <a:lstStyle/>
          <a:p>
            <a:r>
              <a:rPr lang="zh-CN" altLang="zh-CN" sz="4400" b="1" dirty="0">
                <a:solidFill>
                  <a:srgbClr val="355C7D"/>
                </a:solidFill>
                <a:latin typeface="Calibri" panose="020F0502020204030204" pitchFamily="34" charset="0"/>
                <a:ea typeface="张海山锐线体2.0" panose="02000000000000000000" pitchFamily="2" charset="-122"/>
              </a:rPr>
              <a:t>救援报告的流程</a:t>
            </a:r>
            <a:endParaRPr lang="zh-CN" altLang="en-US" sz="4400" b="1" dirty="0">
              <a:solidFill>
                <a:srgbClr val="355C7D"/>
              </a:solidFill>
              <a:latin typeface="Calibri" panose="020F0502020204030204" pitchFamily="34" charset="0"/>
              <a:ea typeface="张海山锐线体2.0" panose="02000000000000000000" pitchFamily="2" charset="-122"/>
            </a:endParaRPr>
          </a:p>
        </p:txBody>
      </p:sp>
      <p:sp>
        <p:nvSpPr>
          <p:cNvPr id="216"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1254480" y="-1920059"/>
            <a:ext cx="1344466" cy="1676400"/>
          </a:xfrm>
          <a:prstGeom prst="rect">
            <a:avLst/>
          </a:prstGeom>
          <a:solidFill>
            <a:srgbClr val="908FB2"/>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7"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2598946" y="-1920059"/>
            <a:ext cx="1344466" cy="1676400"/>
          </a:xfrm>
          <a:prstGeom prst="rect">
            <a:avLst/>
          </a:prstGeom>
          <a:solidFill>
            <a:srgbClr val="F8B195"/>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8"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3999999" y="-1933978"/>
            <a:ext cx="1344466" cy="1676400"/>
          </a:xfrm>
          <a:prstGeom prst="rect">
            <a:avLst/>
          </a:prstGeom>
          <a:solidFill>
            <a:srgbClr val="F67280"/>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219" name="Rectangle 6" descr="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
          <p:cNvSpPr/>
          <p:nvPr/>
        </p:nvSpPr>
        <p:spPr>
          <a:xfrm>
            <a:off x="5344465" y="-1933978"/>
            <a:ext cx="1344466" cy="1676400"/>
          </a:xfrm>
          <a:prstGeom prst="rect">
            <a:avLst/>
          </a:prstGeom>
          <a:solidFill>
            <a:srgbClr val="355C7D"/>
          </a:solidFill>
          <a:ln w="9525">
            <a:noFill/>
          </a:ln>
        </p:spPr>
        <p:txBody>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endParaRPr lang="zh-CN" altLang="en-US" sz="1800" dirty="0">
              <a:solidFill>
                <a:schemeClr val="tx1"/>
              </a:solidFill>
              <a:ea typeface="宋体" panose="02010600030101010101" pitchFamily="2" charset="-122"/>
            </a:endParaRPr>
          </a:p>
        </p:txBody>
      </p:sp>
      <p:sp>
        <p:nvSpPr>
          <p:cNvPr id="7" name="任意多边形 6"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p:nvPr/>
        </p:nvSpPr>
        <p:spPr>
          <a:xfrm rot="18900000" flipV="1">
            <a:off x="4908880" y="4550544"/>
            <a:ext cx="1500828" cy="1503485"/>
          </a:xfrm>
          <a:custGeom>
            <a:avLst/>
            <a:gdLst>
              <a:gd name="connsiteX0" fmla="*/ 1705140 w 2385557"/>
              <a:gd name="connsiteY0" fmla="*/ 2315992 h 2389780"/>
              <a:gd name="connsiteX1" fmla="*/ 1778928 w 2385557"/>
              <a:gd name="connsiteY1" fmla="*/ 2137853 h 2389780"/>
              <a:gd name="connsiteX2" fmla="*/ 1778929 w 2385557"/>
              <a:gd name="connsiteY2" fmla="*/ 2137853 h 2389780"/>
              <a:gd name="connsiteX3" fmla="*/ 1527002 w 2385557"/>
              <a:gd name="connsiteY3" fmla="*/ 1885926 h 2389780"/>
              <a:gd name="connsiteX4" fmla="*/ 855909 w 2385557"/>
              <a:gd name="connsiteY4" fmla="*/ 1885926 h 2389780"/>
              <a:gd name="connsiteX5" fmla="*/ 2311770 w 2385557"/>
              <a:gd name="connsiteY5" fmla="*/ 430065 h 2389780"/>
              <a:gd name="connsiteX6" fmla="*/ 2311770 w 2385557"/>
              <a:gd name="connsiteY6" fmla="*/ 73787 h 2389780"/>
              <a:gd name="connsiteX7" fmla="*/ 2311769 w 2385557"/>
              <a:gd name="connsiteY7" fmla="*/ 73787 h 2389780"/>
              <a:gd name="connsiteX8" fmla="*/ 1955490 w 2385557"/>
              <a:gd name="connsiteY8" fmla="*/ 73787 h 2389780"/>
              <a:gd name="connsiteX9" fmla="*/ 503854 w 2385557"/>
              <a:gd name="connsiteY9" fmla="*/ 1525425 h 2389780"/>
              <a:gd name="connsiteX10" fmla="*/ 503854 w 2385557"/>
              <a:gd name="connsiteY10" fmla="*/ 862775 h 2389780"/>
              <a:gd name="connsiteX11" fmla="*/ 251927 w 2385557"/>
              <a:gd name="connsiteY11" fmla="*/ 610848 h 2389780"/>
              <a:gd name="connsiteX12" fmla="*/ 251927 w 2385557"/>
              <a:gd name="connsiteY12" fmla="*/ 610849 h 2389780"/>
              <a:gd name="connsiteX13" fmla="*/ 0 w 2385557"/>
              <a:gd name="connsiteY13" fmla="*/ 862776 h 2389780"/>
              <a:gd name="connsiteX14" fmla="*/ 1 w 2385557"/>
              <a:gd name="connsiteY14" fmla="*/ 2118007 h 2389780"/>
              <a:gd name="connsiteX15" fmla="*/ 73789 w 2385557"/>
              <a:gd name="connsiteY15" fmla="*/ 2296146 h 2389780"/>
              <a:gd name="connsiteX16" fmla="*/ 79336 w 2385557"/>
              <a:gd name="connsiteY16" fmla="*/ 2299887 h 2389780"/>
              <a:gd name="connsiteX17" fmla="*/ 130915 w 2385557"/>
              <a:gd name="connsiteY17" fmla="*/ 2346754 h 2389780"/>
              <a:gd name="connsiteX18" fmla="*/ 271770 w 2385557"/>
              <a:gd name="connsiteY18" fmla="*/ 2389779 h 2389780"/>
              <a:gd name="connsiteX19" fmla="*/ 1527001 w 2385557"/>
              <a:gd name="connsiteY19" fmla="*/ 2389780 h 2389780"/>
              <a:gd name="connsiteX20" fmla="*/ 1705140 w 2385557"/>
              <a:gd name="connsiteY20" fmla="*/ 2315992 h 23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5557" h="2389780">
                <a:moveTo>
                  <a:pt x="1705140" y="2315992"/>
                </a:moveTo>
                <a:cubicBezTo>
                  <a:pt x="1750730" y="2270402"/>
                  <a:pt x="1778928" y="2207420"/>
                  <a:pt x="1778928" y="2137853"/>
                </a:cubicBezTo>
                <a:lnTo>
                  <a:pt x="1778929" y="2137853"/>
                </a:lnTo>
                <a:cubicBezTo>
                  <a:pt x="1778929" y="1998718"/>
                  <a:pt x="1666137" y="1885926"/>
                  <a:pt x="1527002" y="1885926"/>
                </a:cubicBezTo>
                <a:lnTo>
                  <a:pt x="855909" y="1885926"/>
                </a:lnTo>
                <a:lnTo>
                  <a:pt x="2311770" y="430065"/>
                </a:lnTo>
                <a:cubicBezTo>
                  <a:pt x="2410153" y="331682"/>
                  <a:pt x="2410153" y="172170"/>
                  <a:pt x="2311770" y="73787"/>
                </a:cubicBezTo>
                <a:lnTo>
                  <a:pt x="2311769" y="73787"/>
                </a:lnTo>
                <a:cubicBezTo>
                  <a:pt x="2213386" y="-24596"/>
                  <a:pt x="2053874" y="-24596"/>
                  <a:pt x="1955490" y="73787"/>
                </a:cubicBezTo>
                <a:lnTo>
                  <a:pt x="503854" y="1525425"/>
                </a:lnTo>
                <a:lnTo>
                  <a:pt x="503854" y="862775"/>
                </a:lnTo>
                <a:cubicBezTo>
                  <a:pt x="503854" y="723640"/>
                  <a:pt x="391062" y="610848"/>
                  <a:pt x="251927" y="610848"/>
                </a:cubicBezTo>
                <a:lnTo>
                  <a:pt x="251927" y="610849"/>
                </a:lnTo>
                <a:cubicBezTo>
                  <a:pt x="112792" y="610849"/>
                  <a:pt x="0" y="723641"/>
                  <a:pt x="0" y="862776"/>
                </a:cubicBezTo>
                <a:lnTo>
                  <a:pt x="1" y="2118007"/>
                </a:lnTo>
                <a:cubicBezTo>
                  <a:pt x="1" y="2187575"/>
                  <a:pt x="28199" y="2250556"/>
                  <a:pt x="73789" y="2296146"/>
                </a:cubicBezTo>
                <a:lnTo>
                  <a:pt x="79336" y="2299887"/>
                </a:lnTo>
                <a:lnTo>
                  <a:pt x="130915" y="2346754"/>
                </a:lnTo>
                <a:cubicBezTo>
                  <a:pt x="171123" y="2373917"/>
                  <a:pt x="219594" y="2389779"/>
                  <a:pt x="271770" y="2389779"/>
                </a:cubicBezTo>
                <a:lnTo>
                  <a:pt x="1527001" y="2389780"/>
                </a:lnTo>
                <a:cubicBezTo>
                  <a:pt x="1596569" y="2389780"/>
                  <a:pt x="1659550" y="2361582"/>
                  <a:pt x="1705140" y="2315992"/>
                </a:cubicBezTo>
                <a:close/>
              </a:path>
            </a:pathLst>
          </a:cu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p:nvPr/>
        </p:nvSpPr>
        <p:spPr>
          <a:xfrm rot="2700000" flipH="1" flipV="1">
            <a:off x="5802952" y="3777638"/>
            <a:ext cx="1500828" cy="1503485"/>
          </a:xfrm>
          <a:custGeom>
            <a:avLst/>
            <a:gdLst>
              <a:gd name="connsiteX0" fmla="*/ 1705140 w 2385557"/>
              <a:gd name="connsiteY0" fmla="*/ 2315992 h 2389780"/>
              <a:gd name="connsiteX1" fmla="*/ 1778928 w 2385557"/>
              <a:gd name="connsiteY1" fmla="*/ 2137853 h 2389780"/>
              <a:gd name="connsiteX2" fmla="*/ 1778929 w 2385557"/>
              <a:gd name="connsiteY2" fmla="*/ 2137853 h 2389780"/>
              <a:gd name="connsiteX3" fmla="*/ 1527002 w 2385557"/>
              <a:gd name="connsiteY3" fmla="*/ 1885926 h 2389780"/>
              <a:gd name="connsiteX4" fmla="*/ 855909 w 2385557"/>
              <a:gd name="connsiteY4" fmla="*/ 1885926 h 2389780"/>
              <a:gd name="connsiteX5" fmla="*/ 2311770 w 2385557"/>
              <a:gd name="connsiteY5" fmla="*/ 430065 h 2389780"/>
              <a:gd name="connsiteX6" fmla="*/ 2311770 w 2385557"/>
              <a:gd name="connsiteY6" fmla="*/ 73787 h 2389780"/>
              <a:gd name="connsiteX7" fmla="*/ 2311769 w 2385557"/>
              <a:gd name="connsiteY7" fmla="*/ 73787 h 2389780"/>
              <a:gd name="connsiteX8" fmla="*/ 1955490 w 2385557"/>
              <a:gd name="connsiteY8" fmla="*/ 73787 h 2389780"/>
              <a:gd name="connsiteX9" fmla="*/ 503854 w 2385557"/>
              <a:gd name="connsiteY9" fmla="*/ 1525425 h 2389780"/>
              <a:gd name="connsiteX10" fmla="*/ 503854 w 2385557"/>
              <a:gd name="connsiteY10" fmla="*/ 862775 h 2389780"/>
              <a:gd name="connsiteX11" fmla="*/ 251927 w 2385557"/>
              <a:gd name="connsiteY11" fmla="*/ 610848 h 2389780"/>
              <a:gd name="connsiteX12" fmla="*/ 251927 w 2385557"/>
              <a:gd name="connsiteY12" fmla="*/ 610849 h 2389780"/>
              <a:gd name="connsiteX13" fmla="*/ 0 w 2385557"/>
              <a:gd name="connsiteY13" fmla="*/ 862776 h 2389780"/>
              <a:gd name="connsiteX14" fmla="*/ 1 w 2385557"/>
              <a:gd name="connsiteY14" fmla="*/ 2118007 h 2389780"/>
              <a:gd name="connsiteX15" fmla="*/ 73789 w 2385557"/>
              <a:gd name="connsiteY15" fmla="*/ 2296146 h 2389780"/>
              <a:gd name="connsiteX16" fmla="*/ 79336 w 2385557"/>
              <a:gd name="connsiteY16" fmla="*/ 2299887 h 2389780"/>
              <a:gd name="connsiteX17" fmla="*/ 130915 w 2385557"/>
              <a:gd name="connsiteY17" fmla="*/ 2346754 h 2389780"/>
              <a:gd name="connsiteX18" fmla="*/ 271770 w 2385557"/>
              <a:gd name="connsiteY18" fmla="*/ 2389779 h 2389780"/>
              <a:gd name="connsiteX19" fmla="*/ 1527001 w 2385557"/>
              <a:gd name="connsiteY19" fmla="*/ 2389780 h 2389780"/>
              <a:gd name="connsiteX20" fmla="*/ 1705140 w 2385557"/>
              <a:gd name="connsiteY20" fmla="*/ 2315992 h 23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5557" h="2389780">
                <a:moveTo>
                  <a:pt x="1705140" y="2315992"/>
                </a:moveTo>
                <a:cubicBezTo>
                  <a:pt x="1750730" y="2270402"/>
                  <a:pt x="1778928" y="2207420"/>
                  <a:pt x="1778928" y="2137853"/>
                </a:cubicBezTo>
                <a:lnTo>
                  <a:pt x="1778929" y="2137853"/>
                </a:lnTo>
                <a:cubicBezTo>
                  <a:pt x="1778929" y="1998718"/>
                  <a:pt x="1666137" y="1885926"/>
                  <a:pt x="1527002" y="1885926"/>
                </a:cubicBezTo>
                <a:lnTo>
                  <a:pt x="855909" y="1885926"/>
                </a:lnTo>
                <a:lnTo>
                  <a:pt x="2311770" y="430065"/>
                </a:lnTo>
                <a:cubicBezTo>
                  <a:pt x="2410153" y="331682"/>
                  <a:pt x="2410153" y="172170"/>
                  <a:pt x="2311770" y="73787"/>
                </a:cubicBezTo>
                <a:lnTo>
                  <a:pt x="2311769" y="73787"/>
                </a:lnTo>
                <a:cubicBezTo>
                  <a:pt x="2213386" y="-24596"/>
                  <a:pt x="2053874" y="-24596"/>
                  <a:pt x="1955490" y="73787"/>
                </a:cubicBezTo>
                <a:lnTo>
                  <a:pt x="503854" y="1525425"/>
                </a:lnTo>
                <a:lnTo>
                  <a:pt x="503854" y="862775"/>
                </a:lnTo>
                <a:cubicBezTo>
                  <a:pt x="503854" y="723640"/>
                  <a:pt x="391062" y="610848"/>
                  <a:pt x="251927" y="610848"/>
                </a:cubicBezTo>
                <a:lnTo>
                  <a:pt x="251927" y="610849"/>
                </a:lnTo>
                <a:cubicBezTo>
                  <a:pt x="112792" y="610849"/>
                  <a:pt x="0" y="723641"/>
                  <a:pt x="0" y="862776"/>
                </a:cubicBezTo>
                <a:lnTo>
                  <a:pt x="1" y="2118007"/>
                </a:lnTo>
                <a:cubicBezTo>
                  <a:pt x="1" y="2187575"/>
                  <a:pt x="28199" y="2250556"/>
                  <a:pt x="73789" y="2296146"/>
                </a:cubicBezTo>
                <a:lnTo>
                  <a:pt x="79336" y="2299887"/>
                </a:lnTo>
                <a:lnTo>
                  <a:pt x="130915" y="2346754"/>
                </a:lnTo>
                <a:cubicBezTo>
                  <a:pt x="171123" y="2373917"/>
                  <a:pt x="219594" y="2389779"/>
                  <a:pt x="271770" y="2389779"/>
                </a:cubicBezTo>
                <a:lnTo>
                  <a:pt x="1527001" y="2389780"/>
                </a:lnTo>
                <a:cubicBezTo>
                  <a:pt x="1596569" y="2389780"/>
                  <a:pt x="1659550" y="2361582"/>
                  <a:pt x="1705140" y="2315992"/>
                </a:cubicBezTo>
                <a:close/>
              </a:path>
            </a:pathLst>
          </a:custGeom>
          <a:solidFill>
            <a:srgbClr val="F67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p:nvPr/>
        </p:nvSpPr>
        <p:spPr>
          <a:xfrm rot="18900000" flipV="1">
            <a:off x="4902101" y="2999622"/>
            <a:ext cx="1500828" cy="1503485"/>
          </a:xfrm>
          <a:custGeom>
            <a:avLst/>
            <a:gdLst>
              <a:gd name="connsiteX0" fmla="*/ 1705140 w 2385557"/>
              <a:gd name="connsiteY0" fmla="*/ 2315992 h 2389780"/>
              <a:gd name="connsiteX1" fmla="*/ 1778928 w 2385557"/>
              <a:gd name="connsiteY1" fmla="*/ 2137853 h 2389780"/>
              <a:gd name="connsiteX2" fmla="*/ 1778929 w 2385557"/>
              <a:gd name="connsiteY2" fmla="*/ 2137853 h 2389780"/>
              <a:gd name="connsiteX3" fmla="*/ 1527002 w 2385557"/>
              <a:gd name="connsiteY3" fmla="*/ 1885926 h 2389780"/>
              <a:gd name="connsiteX4" fmla="*/ 855909 w 2385557"/>
              <a:gd name="connsiteY4" fmla="*/ 1885926 h 2389780"/>
              <a:gd name="connsiteX5" fmla="*/ 2311770 w 2385557"/>
              <a:gd name="connsiteY5" fmla="*/ 430065 h 2389780"/>
              <a:gd name="connsiteX6" fmla="*/ 2311770 w 2385557"/>
              <a:gd name="connsiteY6" fmla="*/ 73787 h 2389780"/>
              <a:gd name="connsiteX7" fmla="*/ 2311769 w 2385557"/>
              <a:gd name="connsiteY7" fmla="*/ 73787 h 2389780"/>
              <a:gd name="connsiteX8" fmla="*/ 1955490 w 2385557"/>
              <a:gd name="connsiteY8" fmla="*/ 73787 h 2389780"/>
              <a:gd name="connsiteX9" fmla="*/ 503854 w 2385557"/>
              <a:gd name="connsiteY9" fmla="*/ 1525425 h 2389780"/>
              <a:gd name="connsiteX10" fmla="*/ 503854 w 2385557"/>
              <a:gd name="connsiteY10" fmla="*/ 862775 h 2389780"/>
              <a:gd name="connsiteX11" fmla="*/ 251927 w 2385557"/>
              <a:gd name="connsiteY11" fmla="*/ 610848 h 2389780"/>
              <a:gd name="connsiteX12" fmla="*/ 251927 w 2385557"/>
              <a:gd name="connsiteY12" fmla="*/ 610849 h 2389780"/>
              <a:gd name="connsiteX13" fmla="*/ 0 w 2385557"/>
              <a:gd name="connsiteY13" fmla="*/ 862776 h 2389780"/>
              <a:gd name="connsiteX14" fmla="*/ 1 w 2385557"/>
              <a:gd name="connsiteY14" fmla="*/ 2118007 h 2389780"/>
              <a:gd name="connsiteX15" fmla="*/ 73789 w 2385557"/>
              <a:gd name="connsiteY15" fmla="*/ 2296146 h 2389780"/>
              <a:gd name="connsiteX16" fmla="*/ 79336 w 2385557"/>
              <a:gd name="connsiteY16" fmla="*/ 2299887 h 2389780"/>
              <a:gd name="connsiteX17" fmla="*/ 130915 w 2385557"/>
              <a:gd name="connsiteY17" fmla="*/ 2346754 h 2389780"/>
              <a:gd name="connsiteX18" fmla="*/ 271770 w 2385557"/>
              <a:gd name="connsiteY18" fmla="*/ 2389779 h 2389780"/>
              <a:gd name="connsiteX19" fmla="*/ 1527001 w 2385557"/>
              <a:gd name="connsiteY19" fmla="*/ 2389780 h 2389780"/>
              <a:gd name="connsiteX20" fmla="*/ 1705140 w 2385557"/>
              <a:gd name="connsiteY20" fmla="*/ 2315992 h 23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5557" h="2389780">
                <a:moveTo>
                  <a:pt x="1705140" y="2315992"/>
                </a:moveTo>
                <a:cubicBezTo>
                  <a:pt x="1750730" y="2270402"/>
                  <a:pt x="1778928" y="2207420"/>
                  <a:pt x="1778928" y="2137853"/>
                </a:cubicBezTo>
                <a:lnTo>
                  <a:pt x="1778929" y="2137853"/>
                </a:lnTo>
                <a:cubicBezTo>
                  <a:pt x="1778929" y="1998718"/>
                  <a:pt x="1666137" y="1885926"/>
                  <a:pt x="1527002" y="1885926"/>
                </a:cubicBezTo>
                <a:lnTo>
                  <a:pt x="855909" y="1885926"/>
                </a:lnTo>
                <a:lnTo>
                  <a:pt x="2311770" y="430065"/>
                </a:lnTo>
                <a:cubicBezTo>
                  <a:pt x="2410153" y="331682"/>
                  <a:pt x="2410153" y="172170"/>
                  <a:pt x="2311770" y="73787"/>
                </a:cubicBezTo>
                <a:lnTo>
                  <a:pt x="2311769" y="73787"/>
                </a:lnTo>
                <a:cubicBezTo>
                  <a:pt x="2213386" y="-24596"/>
                  <a:pt x="2053874" y="-24596"/>
                  <a:pt x="1955490" y="73787"/>
                </a:cubicBezTo>
                <a:lnTo>
                  <a:pt x="503854" y="1525425"/>
                </a:lnTo>
                <a:lnTo>
                  <a:pt x="503854" y="862775"/>
                </a:lnTo>
                <a:cubicBezTo>
                  <a:pt x="503854" y="723640"/>
                  <a:pt x="391062" y="610848"/>
                  <a:pt x="251927" y="610848"/>
                </a:cubicBezTo>
                <a:lnTo>
                  <a:pt x="251927" y="610849"/>
                </a:lnTo>
                <a:cubicBezTo>
                  <a:pt x="112792" y="610849"/>
                  <a:pt x="0" y="723641"/>
                  <a:pt x="0" y="862776"/>
                </a:cubicBezTo>
                <a:lnTo>
                  <a:pt x="1" y="2118007"/>
                </a:lnTo>
                <a:cubicBezTo>
                  <a:pt x="1" y="2187575"/>
                  <a:pt x="28199" y="2250556"/>
                  <a:pt x="73789" y="2296146"/>
                </a:cubicBezTo>
                <a:lnTo>
                  <a:pt x="79336" y="2299887"/>
                </a:lnTo>
                <a:lnTo>
                  <a:pt x="130915" y="2346754"/>
                </a:lnTo>
                <a:cubicBezTo>
                  <a:pt x="171123" y="2373917"/>
                  <a:pt x="219594" y="2389779"/>
                  <a:pt x="271770" y="2389779"/>
                </a:cubicBezTo>
                <a:lnTo>
                  <a:pt x="1527001" y="2389780"/>
                </a:lnTo>
                <a:cubicBezTo>
                  <a:pt x="1596569" y="2389780"/>
                  <a:pt x="1659550" y="2361582"/>
                  <a:pt x="1705140" y="2315992"/>
                </a:cubicBezTo>
                <a:close/>
              </a:path>
            </a:pathLst>
          </a:custGeom>
          <a:solidFill>
            <a:srgbClr val="F8B1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descr="e7d195523061f1c0deeec63e560781cfd59afb0ea006f2a87ABB68BF51EA6619813959095094C18C62A12F549504892A4AAA8C1554C6663626E05CA27F281A14E6983772AFC3FB97135759321DEA3D70446400745113551F879FFE01D2E6FBD4C8F9EC2203919F5F498A742668BAD432E7205AB41BEF3BBA12026CE561B2052773B25EC61FBB1986636F3181A88DA44E"/>
          <p:cNvSpPr/>
          <p:nvPr/>
        </p:nvSpPr>
        <p:spPr>
          <a:xfrm rot="2700000" flipH="1" flipV="1">
            <a:off x="5796173" y="2226717"/>
            <a:ext cx="1500828" cy="1503485"/>
          </a:xfrm>
          <a:custGeom>
            <a:avLst/>
            <a:gdLst>
              <a:gd name="connsiteX0" fmla="*/ 1705140 w 2385557"/>
              <a:gd name="connsiteY0" fmla="*/ 2315992 h 2389780"/>
              <a:gd name="connsiteX1" fmla="*/ 1778928 w 2385557"/>
              <a:gd name="connsiteY1" fmla="*/ 2137853 h 2389780"/>
              <a:gd name="connsiteX2" fmla="*/ 1778929 w 2385557"/>
              <a:gd name="connsiteY2" fmla="*/ 2137853 h 2389780"/>
              <a:gd name="connsiteX3" fmla="*/ 1527002 w 2385557"/>
              <a:gd name="connsiteY3" fmla="*/ 1885926 h 2389780"/>
              <a:gd name="connsiteX4" fmla="*/ 855909 w 2385557"/>
              <a:gd name="connsiteY4" fmla="*/ 1885926 h 2389780"/>
              <a:gd name="connsiteX5" fmla="*/ 2311770 w 2385557"/>
              <a:gd name="connsiteY5" fmla="*/ 430065 h 2389780"/>
              <a:gd name="connsiteX6" fmla="*/ 2311770 w 2385557"/>
              <a:gd name="connsiteY6" fmla="*/ 73787 h 2389780"/>
              <a:gd name="connsiteX7" fmla="*/ 2311769 w 2385557"/>
              <a:gd name="connsiteY7" fmla="*/ 73787 h 2389780"/>
              <a:gd name="connsiteX8" fmla="*/ 1955490 w 2385557"/>
              <a:gd name="connsiteY8" fmla="*/ 73787 h 2389780"/>
              <a:gd name="connsiteX9" fmla="*/ 503854 w 2385557"/>
              <a:gd name="connsiteY9" fmla="*/ 1525425 h 2389780"/>
              <a:gd name="connsiteX10" fmla="*/ 503854 w 2385557"/>
              <a:gd name="connsiteY10" fmla="*/ 862775 h 2389780"/>
              <a:gd name="connsiteX11" fmla="*/ 251927 w 2385557"/>
              <a:gd name="connsiteY11" fmla="*/ 610848 h 2389780"/>
              <a:gd name="connsiteX12" fmla="*/ 251927 w 2385557"/>
              <a:gd name="connsiteY12" fmla="*/ 610849 h 2389780"/>
              <a:gd name="connsiteX13" fmla="*/ 0 w 2385557"/>
              <a:gd name="connsiteY13" fmla="*/ 862776 h 2389780"/>
              <a:gd name="connsiteX14" fmla="*/ 1 w 2385557"/>
              <a:gd name="connsiteY14" fmla="*/ 2118007 h 2389780"/>
              <a:gd name="connsiteX15" fmla="*/ 73789 w 2385557"/>
              <a:gd name="connsiteY15" fmla="*/ 2296146 h 2389780"/>
              <a:gd name="connsiteX16" fmla="*/ 79336 w 2385557"/>
              <a:gd name="connsiteY16" fmla="*/ 2299887 h 2389780"/>
              <a:gd name="connsiteX17" fmla="*/ 130915 w 2385557"/>
              <a:gd name="connsiteY17" fmla="*/ 2346754 h 2389780"/>
              <a:gd name="connsiteX18" fmla="*/ 271770 w 2385557"/>
              <a:gd name="connsiteY18" fmla="*/ 2389779 h 2389780"/>
              <a:gd name="connsiteX19" fmla="*/ 1527001 w 2385557"/>
              <a:gd name="connsiteY19" fmla="*/ 2389780 h 2389780"/>
              <a:gd name="connsiteX20" fmla="*/ 1705140 w 2385557"/>
              <a:gd name="connsiteY20" fmla="*/ 2315992 h 23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5557" h="2389780">
                <a:moveTo>
                  <a:pt x="1705140" y="2315992"/>
                </a:moveTo>
                <a:cubicBezTo>
                  <a:pt x="1750730" y="2270402"/>
                  <a:pt x="1778928" y="2207420"/>
                  <a:pt x="1778928" y="2137853"/>
                </a:cubicBezTo>
                <a:lnTo>
                  <a:pt x="1778929" y="2137853"/>
                </a:lnTo>
                <a:cubicBezTo>
                  <a:pt x="1778929" y="1998718"/>
                  <a:pt x="1666137" y="1885926"/>
                  <a:pt x="1527002" y="1885926"/>
                </a:cubicBezTo>
                <a:lnTo>
                  <a:pt x="855909" y="1885926"/>
                </a:lnTo>
                <a:lnTo>
                  <a:pt x="2311770" y="430065"/>
                </a:lnTo>
                <a:cubicBezTo>
                  <a:pt x="2410153" y="331682"/>
                  <a:pt x="2410153" y="172170"/>
                  <a:pt x="2311770" y="73787"/>
                </a:cubicBezTo>
                <a:lnTo>
                  <a:pt x="2311769" y="73787"/>
                </a:lnTo>
                <a:cubicBezTo>
                  <a:pt x="2213386" y="-24596"/>
                  <a:pt x="2053874" y="-24596"/>
                  <a:pt x="1955490" y="73787"/>
                </a:cubicBezTo>
                <a:lnTo>
                  <a:pt x="503854" y="1525425"/>
                </a:lnTo>
                <a:lnTo>
                  <a:pt x="503854" y="862775"/>
                </a:lnTo>
                <a:cubicBezTo>
                  <a:pt x="503854" y="723640"/>
                  <a:pt x="391062" y="610848"/>
                  <a:pt x="251927" y="610848"/>
                </a:cubicBezTo>
                <a:lnTo>
                  <a:pt x="251927" y="610849"/>
                </a:lnTo>
                <a:cubicBezTo>
                  <a:pt x="112792" y="610849"/>
                  <a:pt x="0" y="723641"/>
                  <a:pt x="0" y="862776"/>
                </a:cubicBezTo>
                <a:lnTo>
                  <a:pt x="1" y="2118007"/>
                </a:lnTo>
                <a:cubicBezTo>
                  <a:pt x="1" y="2187575"/>
                  <a:pt x="28199" y="2250556"/>
                  <a:pt x="73789" y="2296146"/>
                </a:cubicBezTo>
                <a:lnTo>
                  <a:pt x="79336" y="2299887"/>
                </a:lnTo>
                <a:lnTo>
                  <a:pt x="130915" y="2346754"/>
                </a:lnTo>
                <a:cubicBezTo>
                  <a:pt x="171123" y="2373917"/>
                  <a:pt x="219594" y="2389779"/>
                  <a:pt x="271770" y="2389779"/>
                </a:cubicBezTo>
                <a:lnTo>
                  <a:pt x="1527001" y="2389780"/>
                </a:lnTo>
                <a:cubicBezTo>
                  <a:pt x="1596569" y="2389780"/>
                  <a:pt x="1659550" y="2361582"/>
                  <a:pt x="1705140" y="2315992"/>
                </a:cubicBezTo>
                <a:close/>
              </a:path>
            </a:pathLst>
          </a:custGeom>
          <a:solidFill>
            <a:srgbClr val="908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0A6F6C2-187B-2F4B-9010-31D622A641D1}"/>
              </a:ext>
            </a:extLst>
          </p:cNvPr>
          <p:cNvSpPr txBox="1"/>
          <p:nvPr/>
        </p:nvSpPr>
        <p:spPr>
          <a:xfrm>
            <a:off x="7791955" y="2364513"/>
            <a:ext cx="3947881" cy="1477328"/>
          </a:xfrm>
          <a:prstGeom prst="rect">
            <a:avLst/>
          </a:prstGeom>
          <a:noFill/>
        </p:spPr>
        <p:txBody>
          <a:bodyPr wrap="square">
            <a:spAutoFit/>
          </a:bodyPr>
          <a:lstStyle/>
          <a:p>
            <a:r>
              <a:rPr lang="en-US" altLang="zh-CN" sz="1800" kern="0" dirty="0">
                <a:solidFill>
                  <a:srgbClr val="333333"/>
                </a:solidFill>
                <a:effectLst/>
                <a:latin typeface="微软雅黑" panose="020B0503020204020204" pitchFamily="34" charset="-122"/>
                <a:ea typeface="等线" panose="02010600030101010101" pitchFamily="2" charset="-122"/>
                <a:cs typeface="宋体" panose="02010600030101010101" pitchFamily="2" charset="-122"/>
              </a:rPr>
              <a:t>(1)</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事故应急救援实行逐级报告制度。铁路总公司、安全监管办和铁路运输企业应当明确报告程序方式和时限，公布接受报告的各级事故应急救援部门及电话。</a:t>
            </a:r>
            <a:endParaRPr lang="zh-CN" altLang="en-US" dirty="0"/>
          </a:p>
        </p:txBody>
      </p:sp>
      <p:sp>
        <p:nvSpPr>
          <p:cNvPr id="19" name="文本框 18">
            <a:extLst>
              <a:ext uri="{FF2B5EF4-FFF2-40B4-BE49-F238E27FC236}">
                <a16:creationId xmlns:a16="http://schemas.microsoft.com/office/drawing/2014/main" id="{A3883D96-4766-CE07-F9C8-F2F3CB0D3D59}"/>
              </a:ext>
            </a:extLst>
          </p:cNvPr>
          <p:cNvSpPr txBox="1"/>
          <p:nvPr/>
        </p:nvSpPr>
        <p:spPr>
          <a:xfrm>
            <a:off x="7791955" y="4213385"/>
            <a:ext cx="3633421" cy="1200329"/>
          </a:xfrm>
          <a:prstGeom prst="rect">
            <a:avLst/>
          </a:prstGeom>
          <a:noFill/>
        </p:spPr>
        <p:txBody>
          <a:bodyPr wrap="square">
            <a:spAutoFit/>
          </a:bodyPr>
          <a:lstStyle/>
          <a:p>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(3)</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事故发生后</a:t>
            </a: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现场铁路工作人员或者其他有关人员应当立即向邻近铁路车站、列车调度员、公安机关或者相关单位负责人报告。</a:t>
            </a:r>
            <a:endParaRPr lang="zh-CN" altLang="en-US" dirty="0"/>
          </a:p>
        </p:txBody>
      </p:sp>
      <p:sp>
        <p:nvSpPr>
          <p:cNvPr id="21" name="文本框 20">
            <a:extLst>
              <a:ext uri="{FF2B5EF4-FFF2-40B4-BE49-F238E27FC236}">
                <a16:creationId xmlns:a16="http://schemas.microsoft.com/office/drawing/2014/main" id="{31AD8B1D-7BB9-93FD-5D57-C392B03CCE6E}"/>
              </a:ext>
            </a:extLst>
          </p:cNvPr>
          <p:cNvSpPr txBox="1"/>
          <p:nvPr/>
        </p:nvSpPr>
        <p:spPr>
          <a:xfrm>
            <a:off x="994448" y="3052052"/>
            <a:ext cx="3494196" cy="1477328"/>
          </a:xfrm>
          <a:prstGeom prst="rect">
            <a:avLst/>
          </a:prstGeom>
          <a:noFill/>
        </p:spPr>
        <p:txBody>
          <a:bodyPr wrap="square">
            <a:spAutoFit/>
          </a:bodyPr>
          <a:lstStyle/>
          <a:p>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(2)</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事故发生后，有关单位部门应当按规定程序向上级单位和部门报告。</a:t>
            </a:r>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endParaRPr lang="zh-CN" altLang="en-US" dirty="0"/>
          </a:p>
        </p:txBody>
      </p:sp>
      <p:sp>
        <p:nvSpPr>
          <p:cNvPr id="23" name="文本框 22">
            <a:extLst>
              <a:ext uri="{FF2B5EF4-FFF2-40B4-BE49-F238E27FC236}">
                <a16:creationId xmlns:a16="http://schemas.microsoft.com/office/drawing/2014/main" id="{60D4E955-D2FC-C338-A456-590F9370CC9F}"/>
              </a:ext>
            </a:extLst>
          </p:cNvPr>
          <p:cNvSpPr txBox="1"/>
          <p:nvPr/>
        </p:nvSpPr>
        <p:spPr>
          <a:xfrm>
            <a:off x="899540" y="4893278"/>
            <a:ext cx="3494197" cy="1200329"/>
          </a:xfrm>
          <a:prstGeom prst="rect">
            <a:avLst/>
          </a:prstGeom>
          <a:noFill/>
        </p:spPr>
        <p:txBody>
          <a:bodyPr wrap="square">
            <a:spAutoFit/>
          </a:bodyPr>
          <a:lstStyle/>
          <a:p>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(4)</a:t>
            </a:r>
            <a:r>
              <a:rPr lang="zh-CN"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t>接到报告的单位部门应当根据需要立即通知救授队和救授列车。</a:t>
            </a:r>
            <a:br>
              <a:rPr lang="en-US" altLang="zh-CN" sz="1800" kern="0" dirty="0">
                <a:solidFill>
                  <a:srgbClr val="333333"/>
                </a:solidFill>
                <a:effectLst/>
                <a:latin typeface="等线" panose="02010600030101010101" pitchFamily="2" charset="-122"/>
                <a:ea typeface="微软雅黑" panose="020B0503020204020204" pitchFamily="34" charset="-122"/>
                <a:cs typeface="宋体" panose="02010600030101010101" pitchFamily="2" charset="-122"/>
              </a:rPr>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randombar(horizontal)">
                                      <p:cBhvr>
                                        <p:cTn id="7" dur="5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7" grpId="0" animBg="1"/>
      <p:bldP spid="8" grpId="0" animBg="1"/>
      <p:bldP spid="9" grpId="0" animBg="1"/>
      <p:bldP spid="10" grpId="0" animBg="1"/>
      <p:bldP spid="5" grpId="0"/>
      <p:bldP spid="19" grpId="0"/>
      <p:bldP spid="21" grpId="0"/>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1326</Words>
  <Application>Microsoft Office PowerPoint</Application>
  <PresentationFormat>宽屏</PresentationFormat>
  <Paragraphs>55</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Gulim</vt:lpstr>
      <vt:lpstr>PingFang SC</vt:lpstr>
      <vt:lpstr>等线</vt:lpstr>
      <vt:lpstr>等线 Light</vt:lpstr>
      <vt:lpstr>方正粗黑宋简体</vt:lpstr>
      <vt:lpstr>华文新魏</vt:lpstr>
      <vt:lpstr>江城圆体 700W</vt:lpstr>
      <vt:lpstr>微软雅黑</vt:lpstr>
      <vt:lpstr>张海山锐线体2.0</vt:lpstr>
      <vt:lpstr>Arial</vt:lpstr>
      <vt:lpstr>Arial Rounded MT Bold</vt:lpstr>
      <vt:lpstr>Calibri</vt:lpstr>
      <vt:lpstr>Century Gothic</vt:lpstr>
      <vt:lpstr>Kartika</vt:lpstr>
      <vt:lpstr>Lato</vt:lpstr>
      <vt:lpstr>Lato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苑 kk</cp:lastModifiedBy>
  <cp:revision>51</cp:revision>
  <dcterms:created xsi:type="dcterms:W3CDTF">2020-04-17T10:57:00Z</dcterms:created>
  <dcterms:modified xsi:type="dcterms:W3CDTF">2022-09-15T03:20:47Z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KSOTemplateUUID">
    <vt:lpwstr>v1.0_mb_8pwZWYvtIJOIoYIjoji6Rg==</vt:lpwstr>
  </property>
  <property fmtid="{D5CDD505-2E9C-101B-9397-08002B2CF9AE}" pid="4" name="ICV">
    <vt:lpwstr>1EA4CB8AA40A4EEC8C990E5BFAABE758</vt:lpwstr>
  </property>
</Properties>
</file>