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87" r:id="rId2"/>
    <p:sldId id="514" r:id="rId3"/>
    <p:sldId id="515" r:id="rId4"/>
    <p:sldId id="529" r:id="rId5"/>
    <p:sldId id="516" r:id="rId6"/>
    <p:sldId id="559" r:id="rId7"/>
    <p:sldId id="517" r:id="rId8"/>
    <p:sldId id="519" r:id="rId9"/>
    <p:sldId id="520" r:id="rId10"/>
    <p:sldId id="521" r:id="rId11"/>
    <p:sldId id="518" r:id="rId12"/>
    <p:sldId id="523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54" r:id="rId29"/>
    <p:sldId id="555" r:id="rId30"/>
    <p:sldId id="556" r:id="rId31"/>
    <p:sldId id="557" r:id="rId32"/>
    <p:sldId id="558" r:id="rId33"/>
    <p:sldId id="537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27" r:id="rId43"/>
    <p:sldId id="528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00FF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/>
    <p:restoredTop sz="94650"/>
  </p:normalViewPr>
  <p:slideViewPr>
    <p:cSldViewPr>
      <p:cViewPr varScale="1">
        <p:scale>
          <a:sx n="120" d="100"/>
          <a:sy n="120" d="100"/>
        </p:scale>
        <p:origin x="1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8, 2017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directly over IP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may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076FB-1043-954F-A89B-FD99F1CE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AED070F-ACF0-C24A-9318-36E5B59EB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26000" cy="31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6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1490455274</TotalTime>
  <Pages>7</Pages>
  <Words>1937</Words>
  <Application>Microsoft Macintosh PowerPoint</Application>
  <PresentationFormat>全屏显示(4:3)</PresentationFormat>
  <Paragraphs>841</Paragraphs>
  <Slides>43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ZapfDingbats</vt:lpstr>
      <vt:lpstr>Arial</vt:lpstr>
      <vt:lpstr>Arial Black</vt:lpstr>
      <vt:lpstr>Gill Sans</vt:lpstr>
      <vt:lpstr>Helvetica</vt:lpstr>
      <vt:lpstr>Monotype Sorts</vt:lpstr>
      <vt:lpstr>Times New Roman</vt:lpstr>
      <vt:lpstr>Wingdings</vt:lpstr>
      <vt:lpstr>dbllineb</vt:lpstr>
      <vt:lpstr>Agenda</vt:lpstr>
      <vt:lpstr>Recap: Least-cost path routing</vt:lpstr>
      <vt:lpstr>Recap:  Dijkstra’s algorithm</vt:lpstr>
      <vt:lpstr>Recap: Dijkstra’s algorithm</vt:lpstr>
      <vt:lpstr>From routing algorithm to protocol</vt:lpstr>
      <vt:lpstr>PowerPoint 演示文稿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Poisoned reverse</vt:lpstr>
      <vt:lpstr>Comparison of LS and DV routing</vt:lpstr>
      <vt:lpstr>Similarities between LS and DV routing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Zhang, Yuan</cp:lastModifiedBy>
  <cp:revision>1268</cp:revision>
  <cp:lastPrinted>1999-09-08T17:25:07Z</cp:lastPrinted>
  <dcterms:created xsi:type="dcterms:W3CDTF">2014-01-14T18:15:50Z</dcterms:created>
  <dcterms:modified xsi:type="dcterms:W3CDTF">2021-07-01T16:32:29Z</dcterms:modified>
  <cp:category/>
</cp:coreProperties>
</file>