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20"/>
    <p:restoredTop sz="89896"/>
  </p:normalViewPr>
  <p:slideViewPr>
    <p:cSldViewPr snapToGrid="0" snapToObjects="1">
      <p:cViewPr varScale="1">
        <p:scale>
          <a:sx n="80" d="100"/>
          <a:sy n="8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6484" y="2333235"/>
            <a:ext cx="10213641" cy="2421464"/>
          </a:xfrm>
        </p:spPr>
        <p:txBody>
          <a:bodyPr>
            <a:normAutofit fontScale="90000"/>
          </a:bodyPr>
          <a:lstStyle/>
          <a:p>
            <a:r>
              <a:rPr lang="en-US" altLang="zh-CN" sz="8900" dirty="0"/>
              <a:t>a Tool to Visualize Multi-Agent </a:t>
            </a:r>
            <a:r>
              <a:rPr lang="en-US" altLang="zh-CN" sz="8900" dirty="0" smtClean="0"/>
              <a:t>Patrolling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 </a:t>
            </a:r>
            <a:r>
              <a:rPr lang="en-US" altLang="zh-CN" sz="4000" b="1" dirty="0" smtClean="0"/>
              <a:t>presentation2</a:t>
            </a:r>
            <a:r>
              <a:rPr lang="en-US" altLang="zh-CN" sz="3600" dirty="0" smtClean="0"/>
              <a:t> 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9242" y="4931163"/>
            <a:ext cx="8400883" cy="140546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Team </a:t>
            </a:r>
            <a:r>
              <a:rPr lang="en-US" altLang="zh-CN" sz="2400" b="1" dirty="0" smtClean="0"/>
              <a:t>name: SEAHAWKS</a:t>
            </a:r>
          </a:p>
          <a:p>
            <a:r>
              <a:rPr lang="en-US" altLang="zh-CN" sz="2400" b="1" dirty="0" smtClean="0"/>
              <a:t>Team Members: </a:t>
            </a:r>
            <a:r>
              <a:rPr lang="en-US" altLang="zh-CN" sz="2400" b="1" dirty="0" err="1" smtClean="0"/>
              <a:t>Guanzhong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Qian, </a:t>
            </a:r>
            <a:r>
              <a:rPr lang="en-US" altLang="zh-CN" sz="2400" b="1" dirty="0" err="1"/>
              <a:t>Anxin</a:t>
            </a:r>
            <a:r>
              <a:rPr lang="en-US" altLang="zh-CN" sz="2400" b="1" dirty="0"/>
              <a:t> Liu, </a:t>
            </a:r>
            <a:r>
              <a:rPr lang="en-US" altLang="zh-CN" sz="2400" b="1" dirty="0" err="1"/>
              <a:t>Zhihao</a:t>
            </a:r>
            <a:r>
              <a:rPr lang="en-US" altLang="zh-CN" sz="2400" b="1" dirty="0"/>
              <a:t> Yuan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000" dirty="0" smtClean="0"/>
              <a:t>Summary OF FEEDBACK</a:t>
            </a:r>
            <a:endParaRPr kumimoji="1"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Insufficient functionalities. </a:t>
            </a:r>
            <a:endParaRPr lang="zh-CN" altLang="en-US" sz="6600" dirty="0" smtClean="0"/>
          </a:p>
          <a:p>
            <a:r>
              <a:rPr lang="en-US" altLang="zh-CN" sz="6600" dirty="0" smtClean="0"/>
              <a:t>Meeting log </a:t>
            </a:r>
            <a:r>
              <a:rPr lang="en-US" altLang="zh-CN" sz="6600" dirty="0"/>
              <a:t>is too brief</a:t>
            </a:r>
            <a:r>
              <a:rPr lang="en-US" altLang="zh-CN" sz="6600" dirty="0" smtClean="0"/>
              <a:t>. </a:t>
            </a:r>
            <a:endParaRPr lang="zh-CN" altLang="en-US" sz="6600" dirty="0" smtClean="0"/>
          </a:p>
          <a:p>
            <a:r>
              <a:rPr kumimoji="1" lang="en-US" altLang="zh-CN" sz="6600" dirty="0" smtClean="0"/>
              <a:t>Great document.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PLAN</a:t>
            </a:r>
            <a:endParaRPr kumimoji="1"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dirty="0" smtClean="0"/>
              <a:t>Add more user stories to product backlog.</a:t>
            </a:r>
            <a:endParaRPr kumimoji="1" lang="zh-CN" altLang="en-US" sz="6600" dirty="0" smtClean="0"/>
          </a:p>
          <a:p>
            <a:r>
              <a:rPr lang="en-US" altLang="zh-CN" sz="6600" dirty="0" smtClean="0"/>
              <a:t>Better meeting log.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User stories</a:t>
            </a:r>
            <a:endParaRPr kumimoji="1"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81566"/>
            <a:ext cx="10131425" cy="5233291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zh-CN" sz="9000" dirty="0"/>
              <a:t>1. Switch between block view and graphical view.</a:t>
            </a:r>
          </a:p>
          <a:p>
            <a:pPr marL="0" indent="0">
              <a:buNone/>
            </a:pPr>
            <a:r>
              <a:rPr kumimoji="1" lang="en-US" altLang="zh-CN" sz="9000" dirty="0"/>
              <a:t>	1.1 View visualization in block view.</a:t>
            </a:r>
          </a:p>
          <a:p>
            <a:pPr marL="0" indent="0">
              <a:buNone/>
            </a:pPr>
            <a:r>
              <a:rPr kumimoji="1" lang="en-US" altLang="zh-CN" sz="9000" dirty="0"/>
              <a:t>	1.2 View visualization in graphical view</a:t>
            </a:r>
            <a:r>
              <a:rPr kumimoji="1" lang="en-US" altLang="zh-CN" sz="9000" dirty="0" smtClean="0"/>
              <a:t>.</a:t>
            </a:r>
            <a:endParaRPr kumimoji="1" lang="en-US" altLang="zh-CN" sz="9000" dirty="0"/>
          </a:p>
          <a:p>
            <a:r>
              <a:rPr kumimoji="1" lang="en-US" altLang="zh-CN" sz="9000" dirty="0"/>
              <a:t>2. Choose execute mode</a:t>
            </a:r>
          </a:p>
          <a:p>
            <a:pPr marL="457200" lvl="1" indent="0">
              <a:buNone/>
            </a:pPr>
            <a:r>
              <a:rPr kumimoji="1" lang="en-US" altLang="zh-CN" sz="9000" dirty="0"/>
              <a:t>	2.1 Execute step by step</a:t>
            </a:r>
          </a:p>
          <a:p>
            <a:pPr marL="457200" lvl="1" indent="0">
              <a:buNone/>
            </a:pPr>
            <a:r>
              <a:rPr kumimoji="1" lang="en-US" altLang="zh-CN" sz="9000" dirty="0"/>
              <a:t>	2.2 Execute until the requirements of end are met(all open space visited or 	r</a:t>
            </a:r>
            <a:r>
              <a:rPr kumimoji="1" lang="en-US" altLang="zh-CN" sz="9000" dirty="0" smtClean="0"/>
              <a:t>each </a:t>
            </a:r>
            <a:r>
              <a:rPr lang="en-US" altLang="zh-CN" sz="9000" dirty="0"/>
              <a:t>step number upper limit</a:t>
            </a:r>
            <a:r>
              <a:rPr kumimoji="1" lang="en-US" altLang="zh-CN" sz="9000" dirty="0"/>
              <a:t>)</a:t>
            </a:r>
            <a:endParaRPr lang="en-US" altLang="zh-CN" sz="9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Sprints</a:t>
            </a:r>
            <a:endParaRPr kumimoji="1"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62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天体</vt:lpstr>
      <vt:lpstr>a Tool to Visualize Multi-Agent Patrolling   presentation2 </vt:lpstr>
      <vt:lpstr>Summary OF FEEDBACK</vt:lpstr>
      <vt:lpstr>PLAN</vt:lpstr>
      <vt:lpstr>User stories</vt:lpstr>
      <vt:lpstr>Sprints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2017-02-11T21:15:01Z</dcterms:created>
  <dcterms:modified xsi:type="dcterms:W3CDTF">2017-02-11T22:11:51Z</dcterms:modified>
</cp:coreProperties>
</file>