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530-Computing" initials="V" lastIdx="3" clrIdx="0">
    <p:extLst>
      <p:ext uri="{19B8F6BF-5375-455C-9EA6-DF929625EA0E}">
        <p15:presenceInfo xmlns:p15="http://schemas.microsoft.com/office/powerpoint/2012/main" userId="V530-Comput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33FB-A70A-4C22-8DD0-94D9F0CE3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A4564-69CA-4F9A-A32E-6682E0F2F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Zhang </a:t>
            </a:r>
            <a:r>
              <a:rPr lang="en-US" dirty="0" err="1"/>
              <a:t>wei</a:t>
            </a:r>
            <a:endParaRPr lang="en-US" dirty="0"/>
          </a:p>
          <a:p>
            <a:r>
              <a:rPr lang="en-US" dirty="0"/>
              <a:t>A girl from china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2209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323B-C0FA-40E0-B906-00756CD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hobby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28347-16F6-4A48-B177-32F71EF73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Binge-watching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68C01-873B-4106-A308-DDAD5D0762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instance</a:t>
            </a:r>
          </a:p>
          <a:p>
            <a:pPr lvl="1"/>
            <a:r>
              <a:rPr lang="en-US" dirty="0"/>
              <a:t>Why </a:t>
            </a:r>
            <a:r>
              <a:rPr lang="en-US" dirty="0" err="1"/>
              <a:t>wumen</a:t>
            </a:r>
            <a:r>
              <a:rPr lang="en-US" dirty="0"/>
              <a:t> kill</a:t>
            </a:r>
          </a:p>
          <a:p>
            <a:pPr lvl="1"/>
            <a:r>
              <a:rPr lang="en-US" dirty="0" err="1"/>
              <a:t>Shrelock</a:t>
            </a:r>
            <a:endParaRPr lang="en-US" dirty="0"/>
          </a:p>
          <a:p>
            <a:pPr lvl="1"/>
            <a:r>
              <a:rPr lang="en-US" dirty="0"/>
              <a:t>Marvel</a:t>
            </a:r>
          </a:p>
          <a:p>
            <a:pPr lvl="1"/>
            <a:r>
              <a:rPr lang="en-US" dirty="0"/>
              <a:t>And so on</a:t>
            </a: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C7C835-C545-42FB-B070-555292E515B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78109" y="174675"/>
            <a:ext cx="4835782" cy="272012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97F6F2-7DB7-41AF-8263-DBECACE9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14" y="2801772"/>
            <a:ext cx="3428971" cy="2322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8D79F-0BD8-400E-9194-EBDE8FB0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109" y="3013146"/>
            <a:ext cx="3957891" cy="29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8D56-358F-4FCE-884D-4E34F8AC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805"/>
            <a:ext cx="9400308" cy="1179945"/>
          </a:xfrm>
        </p:spPr>
        <p:txBody>
          <a:bodyPr/>
          <a:lstStyle/>
          <a:p>
            <a:r>
              <a:rPr lang="en-US" dirty="0"/>
              <a:t>hometown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4004-687C-42C6-9F74-82E8E5E9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574" y="845753"/>
            <a:ext cx="4856158" cy="679994"/>
          </a:xfrm>
        </p:spPr>
        <p:txBody>
          <a:bodyPr/>
          <a:lstStyle/>
          <a:p>
            <a:r>
              <a:rPr lang="en-US" dirty="0"/>
              <a:t>Yunnan province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4DF2B-EF15-459E-B131-B22B204F1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25747"/>
            <a:ext cx="4940931" cy="3609669"/>
          </a:xfrm>
        </p:spPr>
        <p:txBody>
          <a:bodyPr/>
          <a:lstStyle/>
          <a:p>
            <a:r>
              <a:rPr lang="en-US" dirty="0"/>
              <a:t>Both of them has wonderful landscape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E8BF2-1A4A-4A8F-8DE6-CD5C08DE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0482" y="845753"/>
            <a:ext cx="4864491" cy="679994"/>
          </a:xfrm>
        </p:spPr>
        <p:txBody>
          <a:bodyPr/>
          <a:lstStyle/>
          <a:p>
            <a:r>
              <a:rPr lang="en-US" dirty="0"/>
              <a:t>Sichuan province and </a:t>
            </a:r>
            <a:r>
              <a:rPr lang="en-US" dirty="0" err="1"/>
              <a:t>chongqin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B5AC7-234F-4036-BC07-C17225D8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8" y="2025698"/>
            <a:ext cx="4200741" cy="184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0E9FF-D07D-4455-B955-D69FF1B2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1" y="4137891"/>
            <a:ext cx="4312349" cy="22333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EDFD02-4045-41C1-9E42-26F34FAC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850" y="112248"/>
            <a:ext cx="2215364" cy="967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079D7A-6696-42DF-8BEC-6C9E01D45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181" y="112248"/>
            <a:ext cx="2386419" cy="9670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A20BB1-1694-43E1-A45E-A4AFDC9D8372}"/>
              </a:ext>
            </a:extLst>
          </p:cNvPr>
          <p:cNvSpPr txBox="1"/>
          <p:nvPr/>
        </p:nvSpPr>
        <p:spPr>
          <a:xfrm>
            <a:off x="5626732" y="1545631"/>
            <a:ext cx="414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BOTH of them has delicious food</a:t>
            </a:r>
            <a:endParaRPr lang="en-MY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AFF380-53FD-4734-95F7-7748216C9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578" y="1914963"/>
            <a:ext cx="4864491" cy="27385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1C45EC-A63E-4957-B694-E5BB0168E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0210" y="4411670"/>
            <a:ext cx="3683790" cy="19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3F18-10D8-4127-B78B-6D33788F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all.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DC90F-01A9-4F43-A1A0-50FA880BF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glad to meet you guys!!!</a:t>
            </a:r>
          </a:p>
          <a:p>
            <a:r>
              <a:rPr lang="en-US" dirty="0" err="1"/>
              <a:t>WELcome</a:t>
            </a:r>
            <a:r>
              <a:rPr lang="en-US" dirty="0"/>
              <a:t> to my hometown and follow me to enjoy the local cuisine.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A8FA8-3975-413A-8557-48AA52C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2" y="0"/>
            <a:ext cx="4495800" cy="29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48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87</TotalTime>
  <Words>64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Self introduction</vt:lpstr>
      <vt:lpstr>My hobby</vt:lpstr>
      <vt:lpstr>hometown</vt:lpstr>
      <vt:lpstr>that’s all.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V530-Computing</dc:creator>
  <cp:lastModifiedBy>V530-Computing</cp:lastModifiedBy>
  <cp:revision>9</cp:revision>
  <dcterms:created xsi:type="dcterms:W3CDTF">2019-09-27T07:18:51Z</dcterms:created>
  <dcterms:modified xsi:type="dcterms:W3CDTF">2019-09-27T08:46:39Z</dcterms:modified>
</cp:coreProperties>
</file>