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00"/>
    <a:srgbClr val="69EC12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30"/>
        <p:guide pos="393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7845425" y="1223645"/>
            <a:ext cx="990600" cy="561975"/>
          </a:xfrm>
          <a:prstGeom prst="roundRect">
            <a:avLst/>
          </a:prstGeom>
          <a:solidFill>
            <a:srgbClr val="CC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102225" y="3792220"/>
            <a:ext cx="990600" cy="561975"/>
          </a:xfrm>
          <a:prstGeom prst="roundRect">
            <a:avLst/>
          </a:prstGeom>
          <a:solidFill>
            <a:srgbClr val="CC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836025" y="2471420"/>
            <a:ext cx="990600" cy="561975"/>
          </a:xfrm>
          <a:prstGeom prst="roundRect">
            <a:avLst/>
          </a:prstGeom>
          <a:solidFill>
            <a:srgbClr val="CC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854825" y="2471420"/>
            <a:ext cx="990600" cy="561975"/>
          </a:xfrm>
          <a:prstGeom prst="roundRect">
            <a:avLst/>
          </a:prstGeom>
          <a:solidFill>
            <a:srgbClr val="CC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220200" y="3792220"/>
            <a:ext cx="990600" cy="561975"/>
          </a:xfrm>
          <a:prstGeom prst="roundRect">
            <a:avLst/>
          </a:prstGeom>
          <a:solidFill>
            <a:srgbClr val="CC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461125" y="3792220"/>
            <a:ext cx="990600" cy="561975"/>
          </a:xfrm>
          <a:prstGeom prst="roundRect">
            <a:avLst/>
          </a:prstGeom>
          <a:solidFill>
            <a:srgbClr val="CC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0588625" y="3792220"/>
            <a:ext cx="990600" cy="561975"/>
          </a:xfrm>
          <a:prstGeom prst="roundRect">
            <a:avLst/>
          </a:prstGeom>
          <a:solidFill>
            <a:srgbClr val="CC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9600" y="2568575"/>
            <a:ext cx="2580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treeHeight = 3</a:t>
            </a:r>
            <a:endParaRPr lang="en-US" altLang="zh-CN"/>
          </a:p>
        </p:txBody>
      </p:sp>
      <p:sp>
        <p:nvSpPr>
          <p:cNvPr id="12" name="左大括号 11"/>
          <p:cNvSpPr/>
          <p:nvPr/>
        </p:nvSpPr>
        <p:spPr>
          <a:xfrm>
            <a:off x="2381250" y="1128395"/>
            <a:ext cx="695325" cy="3248025"/>
          </a:xfrm>
          <a:prstGeom prst="leftBrace">
            <a:avLst/>
          </a:prstGeom>
          <a:ln w="34925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582025" y="1510030"/>
            <a:ext cx="4565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14" name="文本框 13"/>
          <p:cNvSpPr txBox="1"/>
          <p:nvPr/>
        </p:nvSpPr>
        <p:spPr>
          <a:xfrm>
            <a:off x="7578090" y="2757805"/>
            <a:ext cx="4565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2</a:t>
            </a:r>
            <a:endParaRPr lang="en-US" altLang="zh-CN" sz="1200"/>
          </a:p>
        </p:txBody>
      </p:sp>
      <p:sp>
        <p:nvSpPr>
          <p:cNvPr id="15" name="文本框 14"/>
          <p:cNvSpPr txBox="1"/>
          <p:nvPr/>
        </p:nvSpPr>
        <p:spPr>
          <a:xfrm>
            <a:off x="9554210" y="2757805"/>
            <a:ext cx="4565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3</a:t>
            </a:r>
            <a:endParaRPr lang="en-US" altLang="zh-CN" sz="1200"/>
          </a:p>
        </p:txBody>
      </p:sp>
      <p:sp>
        <p:nvSpPr>
          <p:cNvPr id="16" name="文本框 15"/>
          <p:cNvSpPr txBox="1"/>
          <p:nvPr/>
        </p:nvSpPr>
        <p:spPr>
          <a:xfrm>
            <a:off x="5794375" y="4100830"/>
            <a:ext cx="4565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4</a:t>
            </a:r>
            <a:endParaRPr lang="en-US" altLang="zh-CN" sz="1200"/>
          </a:p>
        </p:txBody>
      </p:sp>
      <p:sp>
        <p:nvSpPr>
          <p:cNvPr id="17" name="文本框 16"/>
          <p:cNvSpPr txBox="1"/>
          <p:nvPr/>
        </p:nvSpPr>
        <p:spPr>
          <a:xfrm>
            <a:off x="7159625" y="4100830"/>
            <a:ext cx="4565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5</a:t>
            </a:r>
            <a:endParaRPr lang="en-US" altLang="zh-CN" sz="1200"/>
          </a:p>
        </p:txBody>
      </p:sp>
      <p:sp>
        <p:nvSpPr>
          <p:cNvPr id="18" name="文本框 17"/>
          <p:cNvSpPr txBox="1"/>
          <p:nvPr/>
        </p:nvSpPr>
        <p:spPr>
          <a:xfrm>
            <a:off x="9943465" y="4078605"/>
            <a:ext cx="4565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6</a:t>
            </a:r>
            <a:endParaRPr lang="en-US" altLang="zh-CN" sz="1200"/>
          </a:p>
        </p:txBody>
      </p:sp>
      <p:sp>
        <p:nvSpPr>
          <p:cNvPr id="19" name="文本框 18"/>
          <p:cNvSpPr txBox="1"/>
          <p:nvPr/>
        </p:nvSpPr>
        <p:spPr>
          <a:xfrm>
            <a:off x="11303000" y="4078605"/>
            <a:ext cx="4565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7</a:t>
            </a:r>
            <a:endParaRPr lang="en-US" altLang="zh-CN" sz="1200"/>
          </a:p>
        </p:txBody>
      </p:sp>
      <p:sp>
        <p:nvSpPr>
          <p:cNvPr id="20" name="文本框 19"/>
          <p:cNvSpPr txBox="1"/>
          <p:nvPr/>
        </p:nvSpPr>
        <p:spPr>
          <a:xfrm>
            <a:off x="6678295" y="5472430"/>
            <a:ext cx="41154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altLang="zh-CN" sz="2800"/>
              <a:t>[ 0, 0, 1, 1, 2, 2, 2, 2 ]</a:t>
            </a:r>
            <a:endParaRPr lang="en-US" altLang="zh-CN" sz="2800"/>
          </a:p>
        </p:txBody>
      </p:sp>
      <p:sp>
        <p:nvSpPr>
          <p:cNvPr id="21" name="文本框 20"/>
          <p:cNvSpPr txBox="1"/>
          <p:nvPr/>
        </p:nvSpPr>
        <p:spPr>
          <a:xfrm>
            <a:off x="3076575" y="1320165"/>
            <a:ext cx="45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0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076575" y="2567940"/>
            <a:ext cx="45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4"/>
                </a:solidFill>
              </a:rPr>
              <a:t>1</a:t>
            </a:r>
            <a:endParaRPr lang="en-US" altLang="zh-CN">
              <a:solidFill>
                <a:schemeClr val="accent4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076575" y="3888740"/>
            <a:ext cx="45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</a:rPr>
              <a:t>2</a:t>
            </a:r>
            <a:endParaRPr lang="en-US" altLang="zh-CN">
              <a:solidFill>
                <a:schemeClr val="accent1"/>
              </a:solidFill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7447280" y="1785620"/>
            <a:ext cx="897255" cy="3724910"/>
            <a:chOff x="11728" y="2812"/>
            <a:chExt cx="1413" cy="5866"/>
          </a:xfrm>
        </p:grpSpPr>
        <p:cxnSp>
          <p:nvCxnSpPr>
            <p:cNvPr id="32" name="直接连接符 31"/>
            <p:cNvCxnSpPr>
              <a:stCxn id="4" idx="2"/>
            </p:cNvCxnSpPr>
            <p:nvPr/>
          </p:nvCxnSpPr>
          <p:spPr>
            <a:xfrm>
              <a:off x="13135" y="2812"/>
              <a:ext cx="3" cy="4234"/>
            </a:xfrm>
            <a:prstGeom prst="line">
              <a:avLst/>
            </a:prstGeom>
            <a:ln w="222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11735" y="7048"/>
              <a:ext cx="1407" cy="0"/>
            </a:xfrm>
            <a:prstGeom prst="line">
              <a:avLst/>
            </a:prstGeom>
            <a:ln w="222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flipH="1">
              <a:off x="11728" y="7046"/>
              <a:ext cx="10" cy="1632"/>
            </a:xfrm>
            <a:prstGeom prst="straightConnector1">
              <a:avLst/>
            </a:prstGeom>
            <a:ln w="2222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 flipH="1">
            <a:off x="7339330" y="3033395"/>
            <a:ext cx="506730" cy="2464435"/>
            <a:chOff x="10791" y="2812"/>
            <a:chExt cx="2399" cy="7941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13135" y="2812"/>
              <a:ext cx="23" cy="2044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 flipV="1">
              <a:off x="10791" y="4836"/>
              <a:ext cx="2399" cy="20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flipH="1">
              <a:off x="10811" y="4815"/>
              <a:ext cx="13" cy="5938"/>
            </a:xfrm>
            <a:prstGeom prst="straightConnector1">
              <a:avLst/>
            </a:prstGeom>
            <a:ln w="22225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8267065" y="3020695"/>
            <a:ext cx="1116965" cy="2513965"/>
            <a:chOff x="10791" y="2607"/>
            <a:chExt cx="5900" cy="8101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16636" y="2607"/>
              <a:ext cx="55" cy="2208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10791" y="4815"/>
              <a:ext cx="5835" cy="20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flipH="1">
              <a:off x="10791" y="4815"/>
              <a:ext cx="32" cy="5893"/>
            </a:xfrm>
            <a:prstGeom prst="straightConnector1">
              <a:avLst/>
            </a:prstGeom>
            <a:ln w="22225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 flipH="1">
            <a:off x="5600065" y="4354195"/>
            <a:ext cx="3061335" cy="1181735"/>
            <a:chOff x="-2115" y="2812"/>
            <a:chExt cx="15250" cy="3807"/>
          </a:xfrm>
        </p:grpSpPr>
        <p:cxnSp>
          <p:nvCxnSpPr>
            <p:cNvPr id="45" name="直接连接符 44"/>
            <p:cNvCxnSpPr/>
            <p:nvPr/>
          </p:nvCxnSpPr>
          <p:spPr>
            <a:xfrm flipH="1">
              <a:off x="13122" y="2812"/>
              <a:ext cx="13" cy="2375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-2089" y="5187"/>
              <a:ext cx="15179" cy="25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-2115" y="5187"/>
              <a:ext cx="0" cy="1432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6947535" y="4354195"/>
            <a:ext cx="2091690" cy="1180465"/>
            <a:chOff x="10941" y="6857"/>
            <a:chExt cx="3262" cy="1859"/>
          </a:xfrm>
        </p:grpSpPr>
        <p:cxnSp>
          <p:nvCxnSpPr>
            <p:cNvPr id="49" name="直接连接符 48"/>
            <p:cNvCxnSpPr>
              <a:stCxn id="9" idx="2"/>
            </p:cNvCxnSpPr>
            <p:nvPr/>
          </p:nvCxnSpPr>
          <p:spPr>
            <a:xfrm flipH="1">
              <a:off x="10951" y="6857"/>
              <a:ext cx="4" cy="103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V="1">
              <a:off x="10941" y="7888"/>
              <a:ext cx="3262" cy="3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H="1">
              <a:off x="14165" y="7888"/>
              <a:ext cx="8" cy="82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 flipH="1">
            <a:off x="9396730" y="4347210"/>
            <a:ext cx="330200" cy="1171575"/>
            <a:chOff x="13663" y="6871"/>
            <a:chExt cx="520" cy="1845"/>
          </a:xfrm>
        </p:grpSpPr>
        <p:cxnSp>
          <p:nvCxnSpPr>
            <p:cNvPr id="54" name="直接连接符 53"/>
            <p:cNvCxnSpPr/>
            <p:nvPr/>
          </p:nvCxnSpPr>
          <p:spPr>
            <a:xfrm flipH="1">
              <a:off x="13673" y="6871"/>
              <a:ext cx="10" cy="1022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3663" y="7885"/>
              <a:ext cx="520" cy="3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H="1">
              <a:off x="14165" y="7888"/>
              <a:ext cx="8" cy="82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 flipH="1">
            <a:off x="9827260" y="4354195"/>
            <a:ext cx="1259840" cy="1159510"/>
            <a:chOff x="12236" y="6890"/>
            <a:chExt cx="1947" cy="1826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12236" y="6890"/>
              <a:ext cx="10" cy="1022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V="1">
              <a:off x="12238" y="7888"/>
              <a:ext cx="1945" cy="13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flipH="1">
              <a:off x="14165" y="7888"/>
              <a:ext cx="8" cy="82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WPS Presentation</Application>
  <PresentationFormat>宽屏</PresentationFormat>
  <Paragraphs>38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微软雅黑</vt:lpstr>
      <vt:lpstr>HYQiHeiKW</vt:lpstr>
      <vt:lpstr>Arial Unicode MS</vt:lpstr>
      <vt:lpstr>HYShuSongErKW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zhixiangyuan</cp:lastModifiedBy>
  <cp:revision>4</cp:revision>
  <dcterms:created xsi:type="dcterms:W3CDTF">2020-01-27T13:31:55Z</dcterms:created>
  <dcterms:modified xsi:type="dcterms:W3CDTF">2020-01-27T13:31:55Z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1033-1.9.0.2959</vt:lpwstr>
  </property>
</Properties>
</file>