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00"/>
    <a:srgbClr val="69EC12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0"/>
        <p:guide pos="39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Untitle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242570"/>
            <a:ext cx="10058400" cy="6372860"/>
          </a:xfrm>
          <a:prstGeom prst="rect">
            <a:avLst/>
          </a:prstGeom>
          <a:noFill/>
        </p:spPr>
      </p:pic>
      <p:cxnSp>
        <p:nvCxnSpPr>
          <p:cNvPr id="8" name="肘形连接符 7"/>
          <p:cNvCxnSpPr/>
          <p:nvPr/>
        </p:nvCxnSpPr>
        <p:spPr>
          <a:xfrm rot="5400000">
            <a:off x="4614545" y="3067685"/>
            <a:ext cx="1536700" cy="351155"/>
          </a:xfrm>
          <a:prstGeom prst="bentConnector3">
            <a:avLst>
              <a:gd name="adj1" fmla="val 818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 flipV="1">
            <a:off x="4728210" y="3364230"/>
            <a:ext cx="1075690" cy="219710"/>
          </a:xfrm>
          <a:prstGeom prst="bentConnector3">
            <a:avLst>
              <a:gd name="adj1" fmla="val 15584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19625" y="3427095"/>
            <a:ext cx="0" cy="17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4617085" y="3606165"/>
            <a:ext cx="1049655" cy="405765"/>
          </a:xfrm>
          <a:prstGeom prst="bentConnector3">
            <a:avLst>
              <a:gd name="adj1" fmla="val 10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5400000">
            <a:off x="5192395" y="3257550"/>
            <a:ext cx="1066800" cy="423545"/>
          </a:xfrm>
          <a:prstGeom prst="bentConnector3">
            <a:avLst>
              <a:gd name="adj1" fmla="val 1372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845425" y="1223645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02225" y="37922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6025" y="24714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54825" y="24714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20200" y="37922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61125" y="37922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588625" y="37922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" y="2568575"/>
            <a:ext cx="258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treeHeight = 3</a:t>
            </a:r>
            <a:endParaRPr lang="en-US" altLang="zh-CN"/>
          </a:p>
        </p:txBody>
      </p:sp>
      <p:sp>
        <p:nvSpPr>
          <p:cNvPr id="12" name="左大括号 11"/>
          <p:cNvSpPr/>
          <p:nvPr/>
        </p:nvSpPr>
        <p:spPr>
          <a:xfrm>
            <a:off x="2381250" y="1128395"/>
            <a:ext cx="695325" cy="3248025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82025" y="1510030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7578090" y="2757805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9554210" y="2757805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5794375" y="4100830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4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7159625" y="4100830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5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9943465" y="4078605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6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1303000" y="4078605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7042150" y="5455920"/>
            <a:ext cx="332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800"/>
              <a:t>[ 0, 1, 1, 2, 2, 2, 2 ]</a:t>
            </a:r>
            <a:endParaRPr lang="en-US" altLang="zh-CN" sz="2800"/>
          </a:p>
        </p:txBody>
      </p:sp>
      <p:sp>
        <p:nvSpPr>
          <p:cNvPr id="21" name="文本框 20"/>
          <p:cNvSpPr txBox="1"/>
          <p:nvPr/>
        </p:nvSpPr>
        <p:spPr>
          <a:xfrm>
            <a:off x="3076575" y="1320165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0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76575" y="2567940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1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76575" y="3888740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2</a:t>
            </a:r>
            <a:endParaRPr lang="en-US" altLang="zh-CN">
              <a:solidFill>
                <a:schemeClr val="accent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447280" y="1785620"/>
            <a:ext cx="897255" cy="3724910"/>
            <a:chOff x="11728" y="2812"/>
            <a:chExt cx="1413" cy="5866"/>
          </a:xfrm>
        </p:grpSpPr>
        <p:cxnSp>
          <p:nvCxnSpPr>
            <p:cNvPr id="32" name="直接连接符 31"/>
            <p:cNvCxnSpPr>
              <a:stCxn id="4" idx="2"/>
            </p:cNvCxnSpPr>
            <p:nvPr/>
          </p:nvCxnSpPr>
          <p:spPr>
            <a:xfrm>
              <a:off x="13135" y="2812"/>
              <a:ext cx="3" cy="4234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1735" y="7048"/>
              <a:ext cx="1407" cy="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11728" y="7046"/>
              <a:ext cx="10" cy="1632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 flipH="1">
            <a:off x="7339352" y="3033395"/>
            <a:ext cx="469894" cy="2464533"/>
            <a:chOff x="10791" y="2812"/>
            <a:chExt cx="2399" cy="7941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3135" y="2812"/>
              <a:ext cx="23" cy="2044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 flipV="1">
              <a:off x="10791" y="4836"/>
              <a:ext cx="2399" cy="2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10811" y="4815"/>
              <a:ext cx="13" cy="5938"/>
            </a:xfrm>
            <a:prstGeom prst="straightConnector1">
              <a:avLst/>
            </a:prstGeom>
            <a:ln w="222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228352" y="3020572"/>
            <a:ext cx="1155638" cy="2514190"/>
            <a:chOff x="10791" y="2607"/>
            <a:chExt cx="5900" cy="8101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6636" y="2607"/>
              <a:ext cx="55" cy="220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0791" y="4815"/>
              <a:ext cx="5835" cy="2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10791" y="4815"/>
              <a:ext cx="32" cy="5893"/>
            </a:xfrm>
            <a:prstGeom prst="straightConnector1">
              <a:avLst/>
            </a:prstGeom>
            <a:ln w="222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 flipH="1">
            <a:off x="5600065" y="4354195"/>
            <a:ext cx="2987029" cy="1181523"/>
            <a:chOff x="-2115" y="2812"/>
            <a:chExt cx="15250" cy="3807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13122" y="2812"/>
              <a:ext cx="13" cy="237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-2089" y="5187"/>
              <a:ext cx="15179" cy="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-2115" y="5187"/>
              <a:ext cx="0" cy="143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947535" y="4354195"/>
            <a:ext cx="2071370" cy="1180465"/>
            <a:chOff x="10941" y="6857"/>
            <a:chExt cx="3262" cy="1859"/>
          </a:xfrm>
        </p:grpSpPr>
        <p:cxnSp>
          <p:nvCxnSpPr>
            <p:cNvPr id="49" name="直接连接符 48"/>
            <p:cNvCxnSpPr>
              <a:stCxn id="9" idx="2"/>
            </p:cNvCxnSpPr>
            <p:nvPr/>
          </p:nvCxnSpPr>
          <p:spPr>
            <a:xfrm flipH="1">
              <a:off x="10951" y="6857"/>
              <a:ext cx="4" cy="103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10941" y="7888"/>
              <a:ext cx="3262" cy="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14165" y="7888"/>
              <a:ext cx="8" cy="8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flipH="1">
            <a:off x="9396730" y="4347210"/>
            <a:ext cx="330200" cy="1171575"/>
            <a:chOff x="13663" y="6871"/>
            <a:chExt cx="520" cy="1845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13673" y="6871"/>
              <a:ext cx="10" cy="102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3663" y="7885"/>
              <a:ext cx="520" cy="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14165" y="7888"/>
              <a:ext cx="8" cy="8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 flipH="1">
            <a:off x="9850755" y="4354195"/>
            <a:ext cx="1236345" cy="1159510"/>
            <a:chOff x="12236" y="6890"/>
            <a:chExt cx="1947" cy="1826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12236" y="6890"/>
              <a:ext cx="10" cy="102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12238" y="7888"/>
              <a:ext cx="1945" cy="1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14165" y="7888"/>
              <a:ext cx="8" cy="8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38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xt12321</cp:lastModifiedBy>
  <cp:revision>2</cp:revision>
  <dcterms:created xsi:type="dcterms:W3CDTF">2020-01-27T12:44:05Z</dcterms:created>
  <dcterms:modified xsi:type="dcterms:W3CDTF">2020-01-27T13:26:13Z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