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5"/>
  </p:notesMasterIdLst>
  <p:sldIdLst>
    <p:sldId id="256" r:id="rId2"/>
    <p:sldId id="257" r:id="rId3"/>
    <p:sldId id="258" r:id="rId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Skm9VvLorPnFaR1pWaMatdlyf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470"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presProps" Target="presProps.xml"/><Relationship Id="rId3" Type="http://schemas.openxmlformats.org/officeDocument/2006/relationships/slide" Target="slides/slide2.xml"/><Relationship Id="rId25" Type="http://customschemas.google.com/relationships/presentationmetadata" Target="metadata"/><Relationship Id="rId2" Type="http://schemas.openxmlformats.org/officeDocument/2006/relationships/slide" Target="slides/slide1.xml"/><Relationship Id="rId29" Type="http://schemas.openxmlformats.org/officeDocument/2006/relationships/tableStyles" Target="tableStyles.xml"/><Relationship Id="rId1" Type="http://schemas.openxmlformats.org/officeDocument/2006/relationships/slideMaster" Target="slideMasters/slideMaster1.xml"/><Relationship Id="rId5" Type="http://schemas.openxmlformats.org/officeDocument/2006/relationships/notesMaster" Target="notesMasters/notesMaster1.xml"/><Relationship Id="rId28" Type="http://schemas.openxmlformats.org/officeDocument/2006/relationships/theme" Target="theme/theme1.xml"/><Relationship Id="rId4" Type="http://schemas.openxmlformats.org/officeDocument/2006/relationships/slide" Target="slides/slide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6"/>
        <p:cNvGrpSpPr/>
        <p:nvPr/>
      </p:nvGrpSpPr>
      <p:grpSpPr>
        <a:xfrm>
          <a:off x="0" y="0"/>
          <a:ext cx="0" cy="0"/>
          <a:chOff x="0" y="0"/>
          <a:chExt cx="0" cy="0"/>
        </a:xfrm>
      </p:grpSpPr>
      <p:sp>
        <p:nvSpPr>
          <p:cNvPr id="17" name="Google Shape;17;p1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latin typeface="Arial"/>
                <a:ea typeface="Arial"/>
                <a:cs typeface="Arial"/>
                <a:sym typeface="Aria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9" name="Google Shape;19;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6"/>
          <p:cNvSpPr txBox="1">
            <a:spLocks noGrp="1"/>
          </p:cNvSpPr>
          <p:nvPr>
            <p:ph type="sldNum" idx="12"/>
          </p:nvPr>
        </p:nvSpPr>
        <p:spPr>
          <a:xfrm>
            <a:off x="8339168" y="6356350"/>
            <a:ext cx="59757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000000"/>
                </a:solidFill>
                <a:latin typeface="Arial"/>
                <a:ea typeface="Arial"/>
                <a:cs typeface="Arial"/>
                <a:sym typeface="Arial"/>
              </a:defRPr>
            </a:lvl1pPr>
            <a:lvl2pPr marL="0" lvl="1" indent="0" algn="r">
              <a:spcBef>
                <a:spcPts val="0"/>
              </a:spcBef>
              <a:buNone/>
              <a:defRPr sz="1200" b="0" i="0" u="none" strike="noStrike" cap="none">
                <a:solidFill>
                  <a:srgbClr val="000000"/>
                </a:solidFill>
                <a:latin typeface="Arial"/>
                <a:ea typeface="Arial"/>
                <a:cs typeface="Arial"/>
                <a:sym typeface="Arial"/>
              </a:defRPr>
            </a:lvl2pPr>
            <a:lvl3pPr marL="0" lvl="2" indent="0" algn="r">
              <a:spcBef>
                <a:spcPts val="0"/>
              </a:spcBef>
              <a:buNone/>
              <a:defRPr sz="1200" b="0" i="0" u="none" strike="noStrike" cap="none">
                <a:solidFill>
                  <a:srgbClr val="000000"/>
                </a:solidFill>
                <a:latin typeface="Arial"/>
                <a:ea typeface="Arial"/>
                <a:cs typeface="Arial"/>
                <a:sym typeface="Arial"/>
              </a:defRPr>
            </a:lvl3pPr>
            <a:lvl4pPr marL="0" lvl="3" indent="0" algn="r">
              <a:spcBef>
                <a:spcPts val="0"/>
              </a:spcBef>
              <a:buNone/>
              <a:defRPr sz="1200" b="0" i="0" u="none" strike="noStrike" cap="none">
                <a:solidFill>
                  <a:srgbClr val="000000"/>
                </a:solidFill>
                <a:latin typeface="Arial"/>
                <a:ea typeface="Arial"/>
                <a:cs typeface="Arial"/>
                <a:sym typeface="Arial"/>
              </a:defRPr>
            </a:lvl4pPr>
            <a:lvl5pPr marL="0" lvl="4" indent="0" algn="r">
              <a:spcBef>
                <a:spcPts val="0"/>
              </a:spcBef>
              <a:buNone/>
              <a:defRPr sz="1200" b="0" i="0" u="none" strike="noStrike" cap="none">
                <a:solidFill>
                  <a:srgbClr val="000000"/>
                </a:solidFill>
                <a:latin typeface="Arial"/>
                <a:ea typeface="Arial"/>
                <a:cs typeface="Arial"/>
                <a:sym typeface="Arial"/>
              </a:defRPr>
            </a:lvl5pPr>
            <a:lvl6pPr marL="0" lvl="5" indent="0" algn="r">
              <a:spcBef>
                <a:spcPts val="0"/>
              </a:spcBef>
              <a:buNone/>
              <a:defRPr sz="1200" b="0" i="0" u="none" strike="noStrike" cap="none">
                <a:solidFill>
                  <a:srgbClr val="000000"/>
                </a:solidFill>
                <a:latin typeface="Arial"/>
                <a:ea typeface="Arial"/>
                <a:cs typeface="Arial"/>
                <a:sym typeface="Arial"/>
              </a:defRPr>
            </a:lvl6pPr>
            <a:lvl7pPr marL="0" lvl="6" indent="0" algn="r">
              <a:spcBef>
                <a:spcPts val="0"/>
              </a:spcBef>
              <a:buNone/>
              <a:defRPr sz="1200" b="0" i="0" u="none" strike="noStrike" cap="none">
                <a:solidFill>
                  <a:srgbClr val="000000"/>
                </a:solidFill>
                <a:latin typeface="Arial"/>
                <a:ea typeface="Arial"/>
                <a:cs typeface="Arial"/>
                <a:sym typeface="Arial"/>
              </a:defRPr>
            </a:lvl7pPr>
            <a:lvl8pPr marL="0" lvl="7" indent="0" algn="r">
              <a:spcBef>
                <a:spcPts val="0"/>
              </a:spcBef>
              <a:buNone/>
              <a:defRPr sz="1200" b="0" i="0" u="none" strike="noStrike" cap="none">
                <a:solidFill>
                  <a:srgbClr val="000000"/>
                </a:solidFill>
                <a:latin typeface="Arial"/>
                <a:ea typeface="Arial"/>
                <a:cs typeface="Arial"/>
                <a:sym typeface="Arial"/>
              </a:defRPr>
            </a:lvl8pPr>
            <a:lvl9pPr marL="0" lvl="8" indent="0" algn="r">
              <a:spcBef>
                <a:spcPts val="0"/>
              </a:spcBef>
              <a:buNone/>
              <a:defRPr sz="12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parator Page">
  <p:cSld name="Separator Page">
    <p:bg>
      <p:bgPr>
        <a:blipFill>
          <a:blip r:embed="rId2">
            <a:alphaModFix/>
          </a:blip>
          <a:stretch>
            <a:fillRect/>
          </a:stretch>
        </a:blipFill>
        <a:effectLst/>
      </p:bgPr>
    </p:bg>
    <p:spTree>
      <p:nvGrpSpPr>
        <p:cNvPr id="1" name="Shape 47"/>
        <p:cNvGrpSpPr/>
        <p:nvPr/>
      </p:nvGrpSpPr>
      <p:grpSpPr>
        <a:xfrm>
          <a:off x="0" y="0"/>
          <a:ext cx="0" cy="0"/>
          <a:chOff x="0" y="0"/>
          <a:chExt cx="0" cy="0"/>
        </a:xfrm>
      </p:grpSpPr>
      <p:pic>
        <p:nvPicPr>
          <p:cNvPr id="48" name="Google Shape;48;p21"/>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49" name="Google Shape;49;p21"/>
          <p:cNvSpPr txBox="1">
            <a:spLocks noGrp="1"/>
          </p:cNvSpPr>
          <p:nvPr>
            <p:ph type="title"/>
          </p:nvPr>
        </p:nvSpPr>
        <p:spPr>
          <a:xfrm>
            <a:off x="0" y="2056080"/>
            <a:ext cx="9144000" cy="273888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4400"/>
              <a:buFont typeface="Arial"/>
              <a:buNone/>
              <a:defRPr>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3200"/>
              <a:buFont typeface="Arial"/>
              <a:buNone/>
              <a:defRPr sz="3200" b="1"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latin typeface="Arial"/>
                <a:ea typeface="Arial"/>
                <a:cs typeface="Arial"/>
                <a:sym typeface="Aria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57" name="Google Shape;57;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3"/>
          <p:cNvSpPr txBox="1">
            <a:spLocks noGrp="1"/>
          </p:cNvSpPr>
          <p:nvPr>
            <p:ph type="sldNum" idx="12"/>
          </p:nvPr>
        </p:nvSpPr>
        <p:spPr>
          <a:xfrm>
            <a:off x="8339168" y="6356350"/>
            <a:ext cx="59757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000000"/>
                </a:solidFill>
                <a:latin typeface="Arial"/>
                <a:ea typeface="Arial"/>
                <a:cs typeface="Arial"/>
                <a:sym typeface="Arial"/>
              </a:defRPr>
            </a:lvl1pPr>
            <a:lvl2pPr marL="0" lvl="1" indent="0" algn="r">
              <a:spcBef>
                <a:spcPts val="0"/>
              </a:spcBef>
              <a:buNone/>
              <a:defRPr sz="1200" b="0" i="0" u="none" strike="noStrike" cap="none">
                <a:solidFill>
                  <a:srgbClr val="000000"/>
                </a:solidFill>
                <a:latin typeface="Arial"/>
                <a:ea typeface="Arial"/>
                <a:cs typeface="Arial"/>
                <a:sym typeface="Arial"/>
              </a:defRPr>
            </a:lvl2pPr>
            <a:lvl3pPr marL="0" lvl="2" indent="0" algn="r">
              <a:spcBef>
                <a:spcPts val="0"/>
              </a:spcBef>
              <a:buNone/>
              <a:defRPr sz="1200" b="0" i="0" u="none" strike="noStrike" cap="none">
                <a:solidFill>
                  <a:srgbClr val="000000"/>
                </a:solidFill>
                <a:latin typeface="Arial"/>
                <a:ea typeface="Arial"/>
                <a:cs typeface="Arial"/>
                <a:sym typeface="Arial"/>
              </a:defRPr>
            </a:lvl3pPr>
            <a:lvl4pPr marL="0" lvl="3" indent="0" algn="r">
              <a:spcBef>
                <a:spcPts val="0"/>
              </a:spcBef>
              <a:buNone/>
              <a:defRPr sz="1200" b="0" i="0" u="none" strike="noStrike" cap="none">
                <a:solidFill>
                  <a:srgbClr val="000000"/>
                </a:solidFill>
                <a:latin typeface="Arial"/>
                <a:ea typeface="Arial"/>
                <a:cs typeface="Arial"/>
                <a:sym typeface="Arial"/>
              </a:defRPr>
            </a:lvl4pPr>
            <a:lvl5pPr marL="0" lvl="4" indent="0" algn="r">
              <a:spcBef>
                <a:spcPts val="0"/>
              </a:spcBef>
              <a:buNone/>
              <a:defRPr sz="1200" b="0" i="0" u="none" strike="noStrike" cap="none">
                <a:solidFill>
                  <a:srgbClr val="000000"/>
                </a:solidFill>
                <a:latin typeface="Arial"/>
                <a:ea typeface="Arial"/>
                <a:cs typeface="Arial"/>
                <a:sym typeface="Arial"/>
              </a:defRPr>
            </a:lvl5pPr>
            <a:lvl6pPr marL="0" lvl="5" indent="0" algn="r">
              <a:spcBef>
                <a:spcPts val="0"/>
              </a:spcBef>
              <a:buNone/>
              <a:defRPr sz="1200" b="0" i="0" u="none" strike="noStrike" cap="none">
                <a:solidFill>
                  <a:srgbClr val="000000"/>
                </a:solidFill>
                <a:latin typeface="Arial"/>
                <a:ea typeface="Arial"/>
                <a:cs typeface="Arial"/>
                <a:sym typeface="Arial"/>
              </a:defRPr>
            </a:lvl6pPr>
            <a:lvl7pPr marL="0" lvl="6" indent="0" algn="r">
              <a:spcBef>
                <a:spcPts val="0"/>
              </a:spcBef>
              <a:buNone/>
              <a:defRPr sz="1200" b="0" i="0" u="none" strike="noStrike" cap="none">
                <a:solidFill>
                  <a:srgbClr val="000000"/>
                </a:solidFill>
                <a:latin typeface="Arial"/>
                <a:ea typeface="Arial"/>
                <a:cs typeface="Arial"/>
                <a:sym typeface="Arial"/>
              </a:defRPr>
            </a:lvl7pPr>
            <a:lvl8pPr marL="0" lvl="7" indent="0" algn="r">
              <a:spcBef>
                <a:spcPts val="0"/>
              </a:spcBef>
              <a:buNone/>
              <a:defRPr sz="1200" b="0" i="0" u="none" strike="noStrike" cap="none">
                <a:solidFill>
                  <a:srgbClr val="000000"/>
                </a:solidFill>
                <a:latin typeface="Arial"/>
                <a:ea typeface="Arial"/>
                <a:cs typeface="Arial"/>
                <a:sym typeface="Arial"/>
              </a:defRPr>
            </a:lvl8pPr>
            <a:lvl9pPr marL="0" lvl="8" indent="0" algn="r">
              <a:spcBef>
                <a:spcPts val="0"/>
              </a:spcBef>
              <a:buNone/>
              <a:defRPr sz="12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0"/>
        <p:cNvGrpSpPr/>
        <p:nvPr/>
      </p:nvGrpSpPr>
      <p:grpSpPr>
        <a:xfrm>
          <a:off x="0" y="0"/>
          <a:ext cx="0" cy="0"/>
          <a:chOff x="0" y="0"/>
          <a:chExt cx="0" cy="0"/>
        </a:xfrm>
      </p:grpSpPr>
      <p:sp>
        <p:nvSpPr>
          <p:cNvPr id="61" name="Google Shape;61;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chemeClr val="dk1"/>
              </a:buClr>
              <a:buSzPts val="2000"/>
              <a:buNone/>
              <a:defRPr sz="2000" b="1">
                <a:latin typeface="Arial"/>
                <a:ea typeface="Arial"/>
                <a:cs typeface="Arial"/>
                <a:sym typeface="Aria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3" name="Google Shape;63;p2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atin typeface="Arial"/>
                <a:ea typeface="Arial"/>
                <a:cs typeface="Arial"/>
                <a:sym typeface="Arial"/>
              </a:defRPr>
            </a:lvl1pPr>
            <a:lvl2pPr marL="914400" lvl="1" indent="-355600" algn="l">
              <a:spcBef>
                <a:spcPts val="400"/>
              </a:spcBef>
              <a:spcAft>
                <a:spcPts val="0"/>
              </a:spcAft>
              <a:buClr>
                <a:schemeClr val="dk1"/>
              </a:buClr>
              <a:buSzPts val="2000"/>
              <a:buChar char="–"/>
              <a:defRPr sz="2000">
                <a:latin typeface="Arial"/>
                <a:ea typeface="Arial"/>
                <a:cs typeface="Arial"/>
                <a:sym typeface="Arial"/>
              </a:defRPr>
            </a:lvl2pPr>
            <a:lvl3pPr marL="1371600" lvl="2" indent="-342900" algn="l">
              <a:spcBef>
                <a:spcPts val="360"/>
              </a:spcBef>
              <a:spcAft>
                <a:spcPts val="0"/>
              </a:spcAft>
              <a:buClr>
                <a:schemeClr val="dk1"/>
              </a:buClr>
              <a:buSzPts val="1800"/>
              <a:buChar char="•"/>
              <a:defRPr sz="1800">
                <a:latin typeface="Arial"/>
                <a:ea typeface="Arial"/>
                <a:cs typeface="Arial"/>
                <a:sym typeface="Arial"/>
              </a:defRPr>
            </a:lvl3pPr>
            <a:lvl4pPr marL="1828800" lvl="3" indent="-330200" algn="l">
              <a:spcBef>
                <a:spcPts val="320"/>
              </a:spcBef>
              <a:spcAft>
                <a:spcPts val="0"/>
              </a:spcAft>
              <a:buClr>
                <a:schemeClr val="dk1"/>
              </a:buClr>
              <a:buSzPts val="1600"/>
              <a:buChar char="–"/>
              <a:defRPr sz="1600">
                <a:latin typeface="Arial"/>
                <a:ea typeface="Arial"/>
                <a:cs typeface="Arial"/>
                <a:sym typeface="Arial"/>
              </a:defRPr>
            </a:lvl4pPr>
            <a:lvl5pPr marL="2286000" lvl="4" indent="-330200" algn="l">
              <a:spcBef>
                <a:spcPts val="320"/>
              </a:spcBef>
              <a:spcAft>
                <a:spcPts val="0"/>
              </a:spcAft>
              <a:buClr>
                <a:schemeClr val="dk1"/>
              </a:buClr>
              <a:buSzPts val="1600"/>
              <a:buChar char="»"/>
              <a:defRPr sz="1600">
                <a:latin typeface="Arial"/>
                <a:ea typeface="Arial"/>
                <a:cs typeface="Arial"/>
                <a:sym typeface="Aria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4" name="Google Shape;64;p2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chemeClr val="dk1"/>
              </a:buClr>
              <a:buSzPts val="2000"/>
              <a:buNone/>
              <a:defRPr sz="2000" b="1">
                <a:latin typeface="Arial"/>
                <a:ea typeface="Arial"/>
                <a:cs typeface="Arial"/>
                <a:sym typeface="Aria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5" name="Google Shape;65;p2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atin typeface="Arial"/>
                <a:ea typeface="Arial"/>
                <a:cs typeface="Arial"/>
                <a:sym typeface="Arial"/>
              </a:defRPr>
            </a:lvl1pPr>
            <a:lvl2pPr marL="914400" lvl="1" indent="-355600" algn="l">
              <a:spcBef>
                <a:spcPts val="400"/>
              </a:spcBef>
              <a:spcAft>
                <a:spcPts val="0"/>
              </a:spcAft>
              <a:buClr>
                <a:schemeClr val="dk1"/>
              </a:buClr>
              <a:buSzPts val="2000"/>
              <a:buChar char="–"/>
              <a:defRPr sz="2000">
                <a:latin typeface="Arial"/>
                <a:ea typeface="Arial"/>
                <a:cs typeface="Arial"/>
                <a:sym typeface="Arial"/>
              </a:defRPr>
            </a:lvl2pPr>
            <a:lvl3pPr marL="1371600" lvl="2" indent="-342900" algn="l">
              <a:spcBef>
                <a:spcPts val="360"/>
              </a:spcBef>
              <a:spcAft>
                <a:spcPts val="0"/>
              </a:spcAft>
              <a:buClr>
                <a:schemeClr val="dk1"/>
              </a:buClr>
              <a:buSzPts val="1800"/>
              <a:buChar char="•"/>
              <a:defRPr sz="1800">
                <a:latin typeface="Arial"/>
                <a:ea typeface="Arial"/>
                <a:cs typeface="Arial"/>
                <a:sym typeface="Arial"/>
              </a:defRPr>
            </a:lvl3pPr>
            <a:lvl4pPr marL="1828800" lvl="3" indent="-330200" algn="l">
              <a:spcBef>
                <a:spcPts val="320"/>
              </a:spcBef>
              <a:spcAft>
                <a:spcPts val="0"/>
              </a:spcAft>
              <a:buClr>
                <a:schemeClr val="dk1"/>
              </a:buClr>
              <a:buSzPts val="1600"/>
              <a:buChar char="–"/>
              <a:defRPr sz="1600">
                <a:latin typeface="Arial"/>
                <a:ea typeface="Arial"/>
                <a:cs typeface="Arial"/>
                <a:sym typeface="Arial"/>
              </a:defRPr>
            </a:lvl4pPr>
            <a:lvl5pPr marL="2286000" lvl="4" indent="-330200" algn="l">
              <a:spcBef>
                <a:spcPts val="320"/>
              </a:spcBef>
              <a:spcAft>
                <a:spcPts val="0"/>
              </a:spcAft>
              <a:buClr>
                <a:schemeClr val="dk1"/>
              </a:buClr>
              <a:buSzPts val="1600"/>
              <a:buChar char="»"/>
              <a:defRPr sz="1600">
                <a:latin typeface="Arial"/>
                <a:ea typeface="Arial"/>
                <a:cs typeface="Arial"/>
                <a:sym typeface="Aria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6" name="Google Shape;66;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4"/>
          <p:cNvSpPr txBox="1">
            <a:spLocks noGrp="1"/>
          </p:cNvSpPr>
          <p:nvPr>
            <p:ph type="sldNum" idx="12"/>
          </p:nvPr>
        </p:nvSpPr>
        <p:spPr>
          <a:xfrm>
            <a:off x="8339168" y="6356350"/>
            <a:ext cx="59757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000000"/>
                </a:solidFill>
                <a:latin typeface="Arial"/>
                <a:ea typeface="Arial"/>
                <a:cs typeface="Arial"/>
                <a:sym typeface="Arial"/>
              </a:defRPr>
            </a:lvl1pPr>
            <a:lvl2pPr marL="0" lvl="1" indent="0" algn="r">
              <a:spcBef>
                <a:spcPts val="0"/>
              </a:spcBef>
              <a:buNone/>
              <a:defRPr sz="1200" b="0" i="0" u="none" strike="noStrike" cap="none">
                <a:solidFill>
                  <a:srgbClr val="000000"/>
                </a:solidFill>
                <a:latin typeface="Arial"/>
                <a:ea typeface="Arial"/>
                <a:cs typeface="Arial"/>
                <a:sym typeface="Arial"/>
              </a:defRPr>
            </a:lvl2pPr>
            <a:lvl3pPr marL="0" lvl="2" indent="0" algn="r">
              <a:spcBef>
                <a:spcPts val="0"/>
              </a:spcBef>
              <a:buNone/>
              <a:defRPr sz="1200" b="0" i="0" u="none" strike="noStrike" cap="none">
                <a:solidFill>
                  <a:srgbClr val="000000"/>
                </a:solidFill>
                <a:latin typeface="Arial"/>
                <a:ea typeface="Arial"/>
                <a:cs typeface="Arial"/>
                <a:sym typeface="Arial"/>
              </a:defRPr>
            </a:lvl3pPr>
            <a:lvl4pPr marL="0" lvl="3" indent="0" algn="r">
              <a:spcBef>
                <a:spcPts val="0"/>
              </a:spcBef>
              <a:buNone/>
              <a:defRPr sz="1200" b="0" i="0" u="none" strike="noStrike" cap="none">
                <a:solidFill>
                  <a:srgbClr val="000000"/>
                </a:solidFill>
                <a:latin typeface="Arial"/>
                <a:ea typeface="Arial"/>
                <a:cs typeface="Arial"/>
                <a:sym typeface="Arial"/>
              </a:defRPr>
            </a:lvl4pPr>
            <a:lvl5pPr marL="0" lvl="4" indent="0" algn="r">
              <a:spcBef>
                <a:spcPts val="0"/>
              </a:spcBef>
              <a:buNone/>
              <a:defRPr sz="1200" b="0" i="0" u="none" strike="noStrike" cap="none">
                <a:solidFill>
                  <a:srgbClr val="000000"/>
                </a:solidFill>
                <a:latin typeface="Arial"/>
                <a:ea typeface="Arial"/>
                <a:cs typeface="Arial"/>
                <a:sym typeface="Arial"/>
              </a:defRPr>
            </a:lvl5pPr>
            <a:lvl6pPr marL="0" lvl="5" indent="0" algn="r">
              <a:spcBef>
                <a:spcPts val="0"/>
              </a:spcBef>
              <a:buNone/>
              <a:defRPr sz="1200" b="0" i="0" u="none" strike="noStrike" cap="none">
                <a:solidFill>
                  <a:srgbClr val="000000"/>
                </a:solidFill>
                <a:latin typeface="Arial"/>
                <a:ea typeface="Arial"/>
                <a:cs typeface="Arial"/>
                <a:sym typeface="Arial"/>
              </a:defRPr>
            </a:lvl6pPr>
            <a:lvl7pPr marL="0" lvl="6" indent="0" algn="r">
              <a:spcBef>
                <a:spcPts val="0"/>
              </a:spcBef>
              <a:buNone/>
              <a:defRPr sz="1200" b="0" i="0" u="none" strike="noStrike" cap="none">
                <a:solidFill>
                  <a:srgbClr val="000000"/>
                </a:solidFill>
                <a:latin typeface="Arial"/>
                <a:ea typeface="Arial"/>
                <a:cs typeface="Arial"/>
                <a:sym typeface="Arial"/>
              </a:defRPr>
            </a:lvl7pPr>
            <a:lvl8pPr marL="0" lvl="7" indent="0" algn="r">
              <a:spcBef>
                <a:spcPts val="0"/>
              </a:spcBef>
              <a:buNone/>
              <a:defRPr sz="1200" b="0" i="0" u="none" strike="noStrike" cap="none">
                <a:solidFill>
                  <a:srgbClr val="000000"/>
                </a:solidFill>
                <a:latin typeface="Arial"/>
                <a:ea typeface="Arial"/>
                <a:cs typeface="Arial"/>
                <a:sym typeface="Arial"/>
              </a:defRPr>
            </a:lvl8pPr>
            <a:lvl9pPr marL="0" lvl="8" indent="0" algn="r">
              <a:spcBef>
                <a:spcPts val="0"/>
              </a:spcBef>
              <a:buNone/>
              <a:defRPr sz="12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Arial"/>
              <a:buNone/>
              <a:defRPr sz="2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5"/>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2" name="Google Shape;72;p2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atin typeface="Arial"/>
                <a:ea typeface="Arial"/>
                <a:cs typeface="Arial"/>
                <a:sym typeface="Arial"/>
              </a:defRPr>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3" name="Google Shape;73;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5"/>
          <p:cNvSpPr txBox="1">
            <a:spLocks noGrp="1"/>
          </p:cNvSpPr>
          <p:nvPr>
            <p:ph type="sldNum" idx="12"/>
          </p:nvPr>
        </p:nvSpPr>
        <p:spPr>
          <a:xfrm>
            <a:off x="8339168" y="6356350"/>
            <a:ext cx="59757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000000"/>
                </a:solidFill>
                <a:latin typeface="Arial"/>
                <a:ea typeface="Arial"/>
                <a:cs typeface="Arial"/>
                <a:sym typeface="Arial"/>
              </a:defRPr>
            </a:lvl1pPr>
            <a:lvl2pPr marL="0" lvl="1" indent="0" algn="r">
              <a:spcBef>
                <a:spcPts val="0"/>
              </a:spcBef>
              <a:buNone/>
              <a:defRPr sz="1200" b="0" i="0" u="none" strike="noStrike" cap="none">
                <a:solidFill>
                  <a:srgbClr val="000000"/>
                </a:solidFill>
                <a:latin typeface="Arial"/>
                <a:ea typeface="Arial"/>
                <a:cs typeface="Arial"/>
                <a:sym typeface="Arial"/>
              </a:defRPr>
            </a:lvl2pPr>
            <a:lvl3pPr marL="0" lvl="2" indent="0" algn="r">
              <a:spcBef>
                <a:spcPts val="0"/>
              </a:spcBef>
              <a:buNone/>
              <a:defRPr sz="1200" b="0" i="0" u="none" strike="noStrike" cap="none">
                <a:solidFill>
                  <a:srgbClr val="000000"/>
                </a:solidFill>
                <a:latin typeface="Arial"/>
                <a:ea typeface="Arial"/>
                <a:cs typeface="Arial"/>
                <a:sym typeface="Arial"/>
              </a:defRPr>
            </a:lvl3pPr>
            <a:lvl4pPr marL="0" lvl="3" indent="0" algn="r">
              <a:spcBef>
                <a:spcPts val="0"/>
              </a:spcBef>
              <a:buNone/>
              <a:defRPr sz="1200" b="0" i="0" u="none" strike="noStrike" cap="none">
                <a:solidFill>
                  <a:srgbClr val="000000"/>
                </a:solidFill>
                <a:latin typeface="Arial"/>
                <a:ea typeface="Arial"/>
                <a:cs typeface="Arial"/>
                <a:sym typeface="Arial"/>
              </a:defRPr>
            </a:lvl4pPr>
            <a:lvl5pPr marL="0" lvl="4" indent="0" algn="r">
              <a:spcBef>
                <a:spcPts val="0"/>
              </a:spcBef>
              <a:buNone/>
              <a:defRPr sz="1200" b="0" i="0" u="none" strike="noStrike" cap="none">
                <a:solidFill>
                  <a:srgbClr val="000000"/>
                </a:solidFill>
                <a:latin typeface="Arial"/>
                <a:ea typeface="Arial"/>
                <a:cs typeface="Arial"/>
                <a:sym typeface="Arial"/>
              </a:defRPr>
            </a:lvl5pPr>
            <a:lvl6pPr marL="0" lvl="5" indent="0" algn="r">
              <a:spcBef>
                <a:spcPts val="0"/>
              </a:spcBef>
              <a:buNone/>
              <a:defRPr sz="1200" b="0" i="0" u="none" strike="noStrike" cap="none">
                <a:solidFill>
                  <a:srgbClr val="000000"/>
                </a:solidFill>
                <a:latin typeface="Arial"/>
                <a:ea typeface="Arial"/>
                <a:cs typeface="Arial"/>
                <a:sym typeface="Arial"/>
              </a:defRPr>
            </a:lvl6pPr>
            <a:lvl7pPr marL="0" lvl="6" indent="0" algn="r">
              <a:spcBef>
                <a:spcPts val="0"/>
              </a:spcBef>
              <a:buNone/>
              <a:defRPr sz="1200" b="0" i="0" u="none" strike="noStrike" cap="none">
                <a:solidFill>
                  <a:srgbClr val="000000"/>
                </a:solidFill>
                <a:latin typeface="Arial"/>
                <a:ea typeface="Arial"/>
                <a:cs typeface="Arial"/>
                <a:sym typeface="Arial"/>
              </a:defRPr>
            </a:lvl7pPr>
            <a:lvl8pPr marL="0" lvl="7" indent="0" algn="r">
              <a:spcBef>
                <a:spcPts val="0"/>
              </a:spcBef>
              <a:buNone/>
              <a:defRPr sz="1200" b="0" i="0" u="none" strike="noStrike" cap="none">
                <a:solidFill>
                  <a:srgbClr val="000000"/>
                </a:solidFill>
                <a:latin typeface="Arial"/>
                <a:ea typeface="Arial"/>
                <a:cs typeface="Arial"/>
                <a:sym typeface="Arial"/>
              </a:defRPr>
            </a:lvl8pPr>
            <a:lvl9pPr marL="0" lvl="8" indent="0" algn="r">
              <a:spcBef>
                <a:spcPts val="0"/>
              </a:spcBef>
              <a:buNone/>
              <a:defRPr sz="12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6"/>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a:latin typeface="Arial"/>
                <a:ea typeface="Arial"/>
                <a:cs typeface="Arial"/>
                <a:sym typeface="Arial"/>
              </a:defRPr>
            </a:lvl1pPr>
            <a:lvl2pPr marL="914400" lvl="1" indent="-406400" algn="l">
              <a:spcBef>
                <a:spcPts val="560"/>
              </a:spcBef>
              <a:spcAft>
                <a:spcPts val="0"/>
              </a:spcAft>
              <a:buClr>
                <a:schemeClr val="dk1"/>
              </a:buClr>
              <a:buSzPts val="2800"/>
              <a:buChar char="–"/>
              <a:defRPr>
                <a:latin typeface="Arial"/>
                <a:ea typeface="Arial"/>
                <a:cs typeface="Arial"/>
                <a:sym typeface="Arial"/>
              </a:defRPr>
            </a:lvl2pPr>
            <a:lvl3pPr marL="1371600" lvl="2" indent="-381000" algn="l">
              <a:spcBef>
                <a:spcPts val="480"/>
              </a:spcBef>
              <a:spcAft>
                <a:spcPts val="0"/>
              </a:spcAft>
              <a:buClr>
                <a:schemeClr val="dk1"/>
              </a:buClr>
              <a:buSzPts val="2400"/>
              <a:buChar char="•"/>
              <a:defRPr>
                <a:latin typeface="Arial"/>
                <a:ea typeface="Arial"/>
                <a:cs typeface="Arial"/>
                <a:sym typeface="Arial"/>
              </a:defRPr>
            </a:lvl3pPr>
            <a:lvl4pPr marL="1828800" lvl="3" indent="-355600" algn="l">
              <a:spcBef>
                <a:spcPts val="400"/>
              </a:spcBef>
              <a:spcAft>
                <a:spcPts val="0"/>
              </a:spcAft>
              <a:buClr>
                <a:schemeClr val="dk1"/>
              </a:buClr>
              <a:buSzPts val="2000"/>
              <a:buChar char="–"/>
              <a:defRPr>
                <a:latin typeface="Arial"/>
                <a:ea typeface="Arial"/>
                <a:cs typeface="Arial"/>
                <a:sym typeface="Arial"/>
              </a:defRPr>
            </a:lvl4pPr>
            <a:lvl5pPr marL="2286000" lvl="4" indent="-355600" algn="l">
              <a:spcBef>
                <a:spcPts val="400"/>
              </a:spcBef>
              <a:spcAft>
                <a:spcPts val="0"/>
              </a:spcAft>
              <a:buClr>
                <a:schemeClr val="dk1"/>
              </a:buClr>
              <a:buSzPts val="20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6"/>
          <p:cNvSpPr txBox="1">
            <a:spLocks noGrp="1"/>
          </p:cNvSpPr>
          <p:nvPr>
            <p:ph type="sldNum" idx="12"/>
          </p:nvPr>
        </p:nvSpPr>
        <p:spPr>
          <a:xfrm>
            <a:off x="8339168" y="6356350"/>
            <a:ext cx="59757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000000"/>
                </a:solidFill>
                <a:latin typeface="Arial"/>
                <a:ea typeface="Arial"/>
                <a:cs typeface="Arial"/>
                <a:sym typeface="Arial"/>
              </a:defRPr>
            </a:lvl1pPr>
            <a:lvl2pPr marL="0" lvl="1" indent="0" algn="r">
              <a:spcBef>
                <a:spcPts val="0"/>
              </a:spcBef>
              <a:buNone/>
              <a:defRPr sz="1200" b="0" i="0" u="none" strike="noStrike" cap="none">
                <a:solidFill>
                  <a:srgbClr val="000000"/>
                </a:solidFill>
                <a:latin typeface="Arial"/>
                <a:ea typeface="Arial"/>
                <a:cs typeface="Arial"/>
                <a:sym typeface="Arial"/>
              </a:defRPr>
            </a:lvl2pPr>
            <a:lvl3pPr marL="0" lvl="2" indent="0" algn="r">
              <a:spcBef>
                <a:spcPts val="0"/>
              </a:spcBef>
              <a:buNone/>
              <a:defRPr sz="1200" b="0" i="0" u="none" strike="noStrike" cap="none">
                <a:solidFill>
                  <a:srgbClr val="000000"/>
                </a:solidFill>
                <a:latin typeface="Arial"/>
                <a:ea typeface="Arial"/>
                <a:cs typeface="Arial"/>
                <a:sym typeface="Arial"/>
              </a:defRPr>
            </a:lvl3pPr>
            <a:lvl4pPr marL="0" lvl="3" indent="0" algn="r">
              <a:spcBef>
                <a:spcPts val="0"/>
              </a:spcBef>
              <a:buNone/>
              <a:defRPr sz="1200" b="0" i="0" u="none" strike="noStrike" cap="none">
                <a:solidFill>
                  <a:srgbClr val="000000"/>
                </a:solidFill>
                <a:latin typeface="Arial"/>
                <a:ea typeface="Arial"/>
                <a:cs typeface="Arial"/>
                <a:sym typeface="Arial"/>
              </a:defRPr>
            </a:lvl4pPr>
            <a:lvl5pPr marL="0" lvl="4" indent="0" algn="r">
              <a:spcBef>
                <a:spcPts val="0"/>
              </a:spcBef>
              <a:buNone/>
              <a:defRPr sz="1200" b="0" i="0" u="none" strike="noStrike" cap="none">
                <a:solidFill>
                  <a:srgbClr val="000000"/>
                </a:solidFill>
                <a:latin typeface="Arial"/>
                <a:ea typeface="Arial"/>
                <a:cs typeface="Arial"/>
                <a:sym typeface="Arial"/>
              </a:defRPr>
            </a:lvl5pPr>
            <a:lvl6pPr marL="0" lvl="5" indent="0" algn="r">
              <a:spcBef>
                <a:spcPts val="0"/>
              </a:spcBef>
              <a:buNone/>
              <a:defRPr sz="1200" b="0" i="0" u="none" strike="noStrike" cap="none">
                <a:solidFill>
                  <a:srgbClr val="000000"/>
                </a:solidFill>
                <a:latin typeface="Arial"/>
                <a:ea typeface="Arial"/>
                <a:cs typeface="Arial"/>
                <a:sym typeface="Arial"/>
              </a:defRPr>
            </a:lvl6pPr>
            <a:lvl7pPr marL="0" lvl="6" indent="0" algn="r">
              <a:spcBef>
                <a:spcPts val="0"/>
              </a:spcBef>
              <a:buNone/>
              <a:defRPr sz="1200" b="0" i="0" u="none" strike="noStrike" cap="none">
                <a:solidFill>
                  <a:srgbClr val="000000"/>
                </a:solidFill>
                <a:latin typeface="Arial"/>
                <a:ea typeface="Arial"/>
                <a:cs typeface="Arial"/>
                <a:sym typeface="Arial"/>
              </a:defRPr>
            </a:lvl7pPr>
            <a:lvl8pPr marL="0" lvl="7" indent="0" algn="r">
              <a:spcBef>
                <a:spcPts val="0"/>
              </a:spcBef>
              <a:buNone/>
              <a:defRPr sz="1200" b="0" i="0" u="none" strike="noStrike" cap="none">
                <a:solidFill>
                  <a:srgbClr val="000000"/>
                </a:solidFill>
                <a:latin typeface="Arial"/>
                <a:ea typeface="Arial"/>
                <a:cs typeface="Arial"/>
                <a:sym typeface="Arial"/>
              </a:defRPr>
            </a:lvl8pPr>
            <a:lvl9pPr marL="0" lvl="8" indent="0" algn="r">
              <a:spcBef>
                <a:spcPts val="0"/>
              </a:spcBef>
              <a:buNone/>
              <a:defRPr sz="12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81" name="Google Shape;81;p26"/>
          <p:cNvSpPr txBox="1"/>
          <p:nvPr/>
        </p:nvSpPr>
        <p:spPr>
          <a:xfrm>
            <a:off x="3136197" y="-406080"/>
            <a:ext cx="1846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27"/>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27"/>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a:latin typeface="Arial"/>
                <a:ea typeface="Arial"/>
                <a:cs typeface="Arial"/>
                <a:sym typeface="Arial"/>
              </a:defRPr>
            </a:lvl1pPr>
            <a:lvl2pPr marL="914400" lvl="1" indent="-406400" algn="l">
              <a:spcBef>
                <a:spcPts val="560"/>
              </a:spcBef>
              <a:spcAft>
                <a:spcPts val="0"/>
              </a:spcAft>
              <a:buClr>
                <a:schemeClr val="dk1"/>
              </a:buClr>
              <a:buSzPts val="2800"/>
              <a:buChar char="–"/>
              <a:defRPr>
                <a:latin typeface="Arial"/>
                <a:ea typeface="Arial"/>
                <a:cs typeface="Arial"/>
                <a:sym typeface="Arial"/>
              </a:defRPr>
            </a:lvl2pPr>
            <a:lvl3pPr marL="1371600" lvl="2" indent="-381000" algn="l">
              <a:spcBef>
                <a:spcPts val="480"/>
              </a:spcBef>
              <a:spcAft>
                <a:spcPts val="0"/>
              </a:spcAft>
              <a:buClr>
                <a:schemeClr val="dk1"/>
              </a:buClr>
              <a:buSzPts val="2400"/>
              <a:buChar char="•"/>
              <a:defRPr>
                <a:latin typeface="Arial"/>
                <a:ea typeface="Arial"/>
                <a:cs typeface="Arial"/>
                <a:sym typeface="Arial"/>
              </a:defRPr>
            </a:lvl3pPr>
            <a:lvl4pPr marL="1828800" lvl="3" indent="-355600" algn="l">
              <a:spcBef>
                <a:spcPts val="400"/>
              </a:spcBef>
              <a:spcAft>
                <a:spcPts val="0"/>
              </a:spcAft>
              <a:buClr>
                <a:schemeClr val="dk1"/>
              </a:buClr>
              <a:buSzPts val="2000"/>
              <a:buChar char="–"/>
              <a:defRPr>
                <a:latin typeface="Arial"/>
                <a:ea typeface="Arial"/>
                <a:cs typeface="Arial"/>
                <a:sym typeface="Arial"/>
              </a:defRPr>
            </a:lvl4pPr>
            <a:lvl5pPr marL="2286000" lvl="4" indent="-355600" algn="l">
              <a:spcBef>
                <a:spcPts val="400"/>
              </a:spcBef>
              <a:spcAft>
                <a:spcPts val="0"/>
              </a:spcAft>
              <a:buClr>
                <a:schemeClr val="dk1"/>
              </a:buClr>
              <a:buSzPts val="20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7"/>
          <p:cNvSpPr txBox="1">
            <a:spLocks noGrp="1"/>
          </p:cNvSpPr>
          <p:nvPr>
            <p:ph type="sldNum" idx="12"/>
          </p:nvPr>
        </p:nvSpPr>
        <p:spPr>
          <a:xfrm>
            <a:off x="8339168" y="6356350"/>
            <a:ext cx="59757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000000"/>
                </a:solidFill>
                <a:latin typeface="Arial"/>
                <a:ea typeface="Arial"/>
                <a:cs typeface="Arial"/>
                <a:sym typeface="Arial"/>
              </a:defRPr>
            </a:lvl1pPr>
            <a:lvl2pPr marL="0" lvl="1" indent="0" algn="r">
              <a:spcBef>
                <a:spcPts val="0"/>
              </a:spcBef>
              <a:buNone/>
              <a:defRPr sz="1200">
                <a:solidFill>
                  <a:srgbClr val="000000"/>
                </a:solidFill>
                <a:latin typeface="Arial"/>
                <a:ea typeface="Arial"/>
                <a:cs typeface="Arial"/>
                <a:sym typeface="Arial"/>
              </a:defRPr>
            </a:lvl2pPr>
            <a:lvl3pPr marL="0" lvl="2" indent="0" algn="r">
              <a:spcBef>
                <a:spcPts val="0"/>
              </a:spcBef>
              <a:buNone/>
              <a:defRPr sz="1200">
                <a:solidFill>
                  <a:srgbClr val="000000"/>
                </a:solidFill>
                <a:latin typeface="Arial"/>
                <a:ea typeface="Arial"/>
                <a:cs typeface="Arial"/>
                <a:sym typeface="Arial"/>
              </a:defRPr>
            </a:lvl3pPr>
            <a:lvl4pPr marL="0" lvl="3" indent="0" algn="r">
              <a:spcBef>
                <a:spcPts val="0"/>
              </a:spcBef>
              <a:buNone/>
              <a:defRPr sz="1200">
                <a:solidFill>
                  <a:srgbClr val="000000"/>
                </a:solidFill>
                <a:latin typeface="Arial"/>
                <a:ea typeface="Arial"/>
                <a:cs typeface="Arial"/>
                <a:sym typeface="Arial"/>
              </a:defRPr>
            </a:lvl4pPr>
            <a:lvl5pPr marL="0" lvl="4" indent="0" algn="r">
              <a:spcBef>
                <a:spcPts val="0"/>
              </a:spcBef>
              <a:buNone/>
              <a:defRPr sz="1200">
                <a:solidFill>
                  <a:srgbClr val="000000"/>
                </a:solidFill>
                <a:latin typeface="Arial"/>
                <a:ea typeface="Arial"/>
                <a:cs typeface="Arial"/>
                <a:sym typeface="Arial"/>
              </a:defRPr>
            </a:lvl5pPr>
            <a:lvl6pPr marL="0" lvl="5" indent="0" algn="r">
              <a:spcBef>
                <a:spcPts val="0"/>
              </a:spcBef>
              <a:buNone/>
              <a:defRPr sz="1200">
                <a:solidFill>
                  <a:srgbClr val="000000"/>
                </a:solidFill>
                <a:latin typeface="Arial"/>
                <a:ea typeface="Arial"/>
                <a:cs typeface="Arial"/>
                <a:sym typeface="Arial"/>
              </a:defRPr>
            </a:lvl6pPr>
            <a:lvl7pPr marL="0" lvl="6" indent="0" algn="r">
              <a:spcBef>
                <a:spcPts val="0"/>
              </a:spcBef>
              <a:buNone/>
              <a:defRPr sz="1200">
                <a:solidFill>
                  <a:srgbClr val="000000"/>
                </a:solidFill>
                <a:latin typeface="Arial"/>
                <a:ea typeface="Arial"/>
                <a:cs typeface="Arial"/>
                <a:sym typeface="Arial"/>
              </a:defRPr>
            </a:lvl7pPr>
            <a:lvl8pPr marL="0" lvl="7" indent="0" algn="r">
              <a:spcBef>
                <a:spcPts val="0"/>
              </a:spcBef>
              <a:buNone/>
              <a:defRPr sz="1200">
                <a:solidFill>
                  <a:srgbClr val="000000"/>
                </a:solidFill>
                <a:latin typeface="Arial"/>
                <a:ea typeface="Arial"/>
                <a:cs typeface="Arial"/>
                <a:sym typeface="Arial"/>
              </a:defRPr>
            </a:lvl8pPr>
            <a:lvl9pPr marL="0" lvl="8" indent="0" algn="r">
              <a:spcBef>
                <a:spcPts val="0"/>
              </a:spcBef>
              <a:buNone/>
              <a:defRPr sz="12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88" name="Google Shape;88;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5"/>
          <p:cNvPicPr preferRelativeResize="0"/>
          <p:nvPr/>
        </p:nvPicPr>
        <p:blipFill rotWithShape="1">
          <a:blip r:embed="rId9">
            <a:alphaModFix/>
          </a:blip>
          <a:srcRect/>
          <a:stretch/>
        </p:blipFill>
        <p:spPr>
          <a:xfrm>
            <a:off x="0" y="0"/>
            <a:ext cx="9144000" cy="6858000"/>
          </a:xfrm>
          <a:prstGeom prst="rect">
            <a:avLst/>
          </a:prstGeom>
          <a:noFill/>
          <a:ln>
            <a:noFill/>
          </a:ln>
        </p:spPr>
      </p:pic>
      <p:sp>
        <p:nvSpPr>
          <p:cNvPr id="11" name="Google Shape;11;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 name="Google Shape;13;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5"/>
          <p:cNvSpPr txBox="1">
            <a:spLocks noGrp="1"/>
          </p:cNvSpPr>
          <p:nvPr>
            <p:ph type="sldNum" idx="12"/>
          </p:nvPr>
        </p:nvSpPr>
        <p:spPr>
          <a:xfrm>
            <a:off x="8339168" y="6356350"/>
            <a:ext cx="597573"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000000"/>
                </a:solidFill>
                <a:latin typeface="Arial"/>
                <a:ea typeface="Arial"/>
                <a:cs typeface="Arial"/>
                <a:sym typeface="Arial"/>
              </a:defRPr>
            </a:lvl1pPr>
            <a:lvl2pPr marL="0" marR="0" lvl="1" indent="0" algn="r" rtl="0">
              <a:spcBef>
                <a:spcPts val="0"/>
              </a:spcBef>
              <a:buNone/>
              <a:defRPr sz="1200" b="0" i="0" u="none" strike="noStrike" cap="none">
                <a:solidFill>
                  <a:srgbClr val="000000"/>
                </a:solidFill>
                <a:latin typeface="Arial"/>
                <a:ea typeface="Arial"/>
                <a:cs typeface="Arial"/>
                <a:sym typeface="Arial"/>
              </a:defRPr>
            </a:lvl2pPr>
            <a:lvl3pPr marL="0" marR="0" lvl="2" indent="0" algn="r" rtl="0">
              <a:spcBef>
                <a:spcPts val="0"/>
              </a:spcBef>
              <a:buNone/>
              <a:defRPr sz="1200" b="0" i="0" u="none" strike="noStrike" cap="none">
                <a:solidFill>
                  <a:srgbClr val="000000"/>
                </a:solidFill>
                <a:latin typeface="Arial"/>
                <a:ea typeface="Arial"/>
                <a:cs typeface="Arial"/>
                <a:sym typeface="Arial"/>
              </a:defRPr>
            </a:lvl3pPr>
            <a:lvl4pPr marL="0" marR="0" lvl="3" indent="0" algn="r" rtl="0">
              <a:spcBef>
                <a:spcPts val="0"/>
              </a:spcBef>
              <a:buNone/>
              <a:defRPr sz="1200" b="0" i="0" u="none" strike="noStrike" cap="none">
                <a:solidFill>
                  <a:srgbClr val="000000"/>
                </a:solidFill>
                <a:latin typeface="Arial"/>
                <a:ea typeface="Arial"/>
                <a:cs typeface="Arial"/>
                <a:sym typeface="Arial"/>
              </a:defRPr>
            </a:lvl4pPr>
            <a:lvl5pPr marL="0" marR="0" lvl="4" indent="0" algn="r" rtl="0">
              <a:spcBef>
                <a:spcPts val="0"/>
              </a:spcBef>
              <a:buNone/>
              <a:defRPr sz="1200" b="0" i="0" u="none" strike="noStrike" cap="none">
                <a:solidFill>
                  <a:srgbClr val="000000"/>
                </a:solidFill>
                <a:latin typeface="Arial"/>
                <a:ea typeface="Arial"/>
                <a:cs typeface="Arial"/>
                <a:sym typeface="Arial"/>
              </a:defRPr>
            </a:lvl5pPr>
            <a:lvl6pPr marL="0" marR="0" lvl="5" indent="0" algn="r" rtl="0">
              <a:spcBef>
                <a:spcPts val="0"/>
              </a:spcBef>
              <a:buNone/>
              <a:defRPr sz="1200" b="0" i="0" u="none" strike="noStrike" cap="none">
                <a:solidFill>
                  <a:srgbClr val="000000"/>
                </a:solidFill>
                <a:latin typeface="Arial"/>
                <a:ea typeface="Arial"/>
                <a:cs typeface="Arial"/>
                <a:sym typeface="Arial"/>
              </a:defRPr>
            </a:lvl6pPr>
            <a:lvl7pPr marL="0" marR="0" lvl="6" indent="0" algn="r" rtl="0">
              <a:spcBef>
                <a:spcPts val="0"/>
              </a:spcBef>
              <a:buNone/>
              <a:defRPr sz="1200" b="0" i="0" u="none" strike="noStrike" cap="none">
                <a:solidFill>
                  <a:srgbClr val="000000"/>
                </a:solidFill>
                <a:latin typeface="Arial"/>
                <a:ea typeface="Arial"/>
                <a:cs typeface="Arial"/>
                <a:sym typeface="Arial"/>
              </a:defRPr>
            </a:lvl7pPr>
            <a:lvl8pPr marL="0" marR="0" lvl="7" indent="0" algn="r" rtl="0">
              <a:spcBef>
                <a:spcPts val="0"/>
              </a:spcBef>
              <a:buNone/>
              <a:defRPr sz="1200" b="0" i="0" u="none" strike="noStrike" cap="none">
                <a:solidFill>
                  <a:srgbClr val="000000"/>
                </a:solidFill>
                <a:latin typeface="Arial"/>
                <a:ea typeface="Arial"/>
                <a:cs typeface="Arial"/>
                <a:sym typeface="Arial"/>
              </a:defRPr>
            </a:lvl8pPr>
            <a:lvl9pPr marL="0" marR="0" lvl="8" indent="0" algn="r" rtl="0">
              <a:spcBef>
                <a:spcPts val="0"/>
              </a:spcBef>
              <a:buNone/>
              <a:defRPr sz="12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4" r:id="rId2"/>
    <p:sldLayoutId id="2147483656" r:id="rId3"/>
    <p:sldLayoutId id="2147483657" r:id="rId4"/>
    <p:sldLayoutId id="2147483658" r:id="rId5"/>
    <p:sldLayoutId id="2147483659" r:id="rId6"/>
    <p:sldLayoutId id="2147483660"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nypost.com/2020/06/12/facebook-peddling-in-an-addictive-drug-called-anger-steve-jobs-advisor/" TargetMode="External"/><Relationship Id="rId3" Type="http://schemas.openxmlformats.org/officeDocument/2006/relationships/hyperlink" Target="https://dl.acm.org/doi/abs/10.1145/3184558.3188722" TargetMode="External"/><Relationship Id="rId7" Type="http://schemas.openxmlformats.org/officeDocument/2006/relationships/hyperlink" Target="https://www.wired.com/story/free-speech-issue-tech-turmoil-new-censorship/" TargetMode="External"/><Relationship Id="rId2" Type="http://schemas.openxmlformats.org/officeDocument/2006/relationships/hyperlink" Target="https://ojs.aaai.org/index.php/AAAI/article/view/5389" TargetMode="External"/><Relationship Id="rId1" Type="http://schemas.openxmlformats.org/officeDocument/2006/relationships/slideLayout" Target="../slideLayouts/slideLayout1.xml"/><Relationship Id="rId6" Type="http://schemas.openxmlformats.org/officeDocument/2006/relationships/hyperlink" Target="https://ieeexplore.ieee.org/document/8695387" TargetMode="External"/><Relationship Id="rId5" Type="http://schemas.openxmlformats.org/officeDocument/2006/relationships/hyperlink" Target="https://30secondes.org/en/module/impacts-of-fake-news/" TargetMode="External"/><Relationship Id="rId4" Type="http://schemas.openxmlformats.org/officeDocument/2006/relationships/hyperlink" Target="http://proceedings.mlr.press/v115/goindani20a.html" TargetMode="External"/><Relationship Id="rId9" Type="http://schemas.openxmlformats.org/officeDocument/2006/relationships/hyperlink" Target="https://firstdraftnews.org/latest/fake-news-complicat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94" name="Google Shape;94;p1"/>
          <p:cNvSpPr txBox="1">
            <a:spLocks noGrp="1"/>
          </p:cNvSpPr>
          <p:nvPr>
            <p:ph type="ctrTitle"/>
          </p:nvPr>
        </p:nvSpPr>
        <p:spPr>
          <a:xfrm>
            <a:off x="228600" y="353502"/>
            <a:ext cx="8915400" cy="147002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600"/>
              <a:buFont typeface="Arial"/>
              <a:buNone/>
            </a:pPr>
            <a:r>
              <a:rPr lang="en-US" sz="2800" dirty="0"/>
              <a:t>A comparison of Reinforcement Learning vs Neural Network models in combating Fake News</a:t>
            </a:r>
            <a:endParaRPr sz="2800" dirty="0"/>
          </a:p>
        </p:txBody>
      </p:sp>
      <p:sp>
        <p:nvSpPr>
          <p:cNvPr id="95" name="Google Shape;95;p1"/>
          <p:cNvSpPr txBox="1">
            <a:spLocks noGrp="1"/>
          </p:cNvSpPr>
          <p:nvPr>
            <p:ph type="subTitle" idx="1"/>
          </p:nvPr>
        </p:nvSpPr>
        <p:spPr>
          <a:xfrm>
            <a:off x="3318046" y="3867987"/>
            <a:ext cx="7074749" cy="17526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rgbClr val="888888"/>
              </a:buClr>
              <a:buSzPts val="2720"/>
              <a:buNone/>
            </a:pPr>
            <a:r>
              <a:rPr lang="en-US" sz="2720" dirty="0"/>
              <a:t>MSDS 464 Final Project Proposal</a:t>
            </a:r>
            <a:br>
              <a:rPr lang="en-US" sz="2720" dirty="0"/>
            </a:br>
            <a:r>
              <a:rPr lang="en-US" sz="2720" dirty="0"/>
              <a:t>- Ezana Beyenne</a:t>
            </a:r>
            <a:br>
              <a:rPr lang="en-US" sz="2720" dirty="0"/>
            </a:br>
            <a:r>
              <a:rPr lang="en-US" sz="2720" dirty="0"/>
              <a:t>- Yunze Chen</a:t>
            </a:r>
          </a:p>
          <a:p>
            <a:pPr marL="0" lvl="0" indent="0" algn="l" rtl="0">
              <a:lnSpc>
                <a:spcPct val="90000"/>
              </a:lnSpc>
              <a:spcBef>
                <a:spcPts val="0"/>
              </a:spcBef>
              <a:spcAft>
                <a:spcPts val="0"/>
              </a:spcAft>
              <a:buClr>
                <a:srgbClr val="888888"/>
              </a:buClr>
              <a:buSzPts val="2720"/>
              <a:buNone/>
            </a:pPr>
            <a:r>
              <a:rPr lang="en-US" sz="2720" dirty="0"/>
              <a:t>- Tanay Jain</a:t>
            </a:r>
            <a:br>
              <a:rPr lang="en-US" sz="2720" dirty="0"/>
            </a:br>
            <a:r>
              <a:rPr lang="en-US" sz="2720" dirty="0"/>
              <a:t>- Yuan Zhou</a:t>
            </a:r>
          </a:p>
          <a:p>
            <a:pPr marL="0" lvl="0" indent="0" algn="l" rtl="0">
              <a:lnSpc>
                <a:spcPct val="90000"/>
              </a:lnSpc>
              <a:spcBef>
                <a:spcPts val="0"/>
              </a:spcBef>
              <a:spcAft>
                <a:spcPts val="0"/>
              </a:spcAft>
              <a:buClr>
                <a:srgbClr val="888888"/>
              </a:buClr>
              <a:buSzPts val="272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C2FC-DCCE-4090-B3DE-5F6D7F6C11CA}"/>
              </a:ext>
            </a:extLst>
          </p:cNvPr>
          <p:cNvSpPr>
            <a:spLocks noGrp="1"/>
          </p:cNvSpPr>
          <p:nvPr>
            <p:ph type="ctrTitle"/>
          </p:nvPr>
        </p:nvSpPr>
        <p:spPr>
          <a:xfrm>
            <a:off x="685800" y="557657"/>
            <a:ext cx="7772400" cy="402463"/>
          </a:xfrm>
        </p:spPr>
        <p:txBody>
          <a:bodyPr>
            <a:normAutofit fontScale="90000"/>
          </a:bodyPr>
          <a:lstStyle/>
          <a:p>
            <a:r>
              <a:rPr lang="en-US" sz="3600" dirty="0"/>
              <a:t>Fake news detection using RL and Neural Networks</a:t>
            </a:r>
          </a:p>
        </p:txBody>
      </p:sp>
      <p:sp>
        <p:nvSpPr>
          <p:cNvPr id="3" name="Subtitle 2">
            <a:extLst>
              <a:ext uri="{FF2B5EF4-FFF2-40B4-BE49-F238E27FC236}">
                <a16:creationId xmlns:a16="http://schemas.microsoft.com/office/drawing/2014/main" id="{B4D0E7B9-1FF9-42F9-A93D-347BE1FD5616}"/>
              </a:ext>
            </a:extLst>
          </p:cNvPr>
          <p:cNvSpPr>
            <a:spLocks noGrp="1"/>
          </p:cNvSpPr>
          <p:nvPr>
            <p:ph type="subTitle" idx="1"/>
          </p:nvPr>
        </p:nvSpPr>
        <p:spPr>
          <a:xfrm>
            <a:off x="475488" y="1408176"/>
            <a:ext cx="8394192" cy="4514088"/>
          </a:xfrm>
        </p:spPr>
        <p:txBody>
          <a:bodyPr>
            <a:normAutofit/>
          </a:bodyPr>
          <a:lstStyle/>
          <a:p>
            <a:pPr marL="482600" indent="-457200" algn="l">
              <a:buFont typeface="Arial" panose="020B0604020202020204" pitchFamily="34" charset="0"/>
              <a:buChar char="•"/>
            </a:pPr>
            <a:r>
              <a:rPr lang="en-US" sz="1700" dirty="0">
                <a:solidFill>
                  <a:schemeClr val="tx1"/>
                </a:solidFill>
              </a:rPr>
              <a:t>Fake news (also known as fabricated news) is typically found in traditional news, social media, or fake news websites, presenting news as factually accurate even though it has no basis. False, distorted, or exaggerated information result in bad decisions or wrong opinions that neglect to have a legitimate and factual basis. Experiments show that using machine learning could distinguish legitimate news from fake news.</a:t>
            </a:r>
          </a:p>
          <a:p>
            <a:pPr marL="482600" indent="-457200" algn="l">
              <a:buFont typeface="Arial" panose="020B0604020202020204" pitchFamily="34" charset="0"/>
              <a:buChar char="•"/>
            </a:pPr>
            <a:r>
              <a:rPr lang="en-US" sz="1600" dirty="0">
                <a:solidFill>
                  <a:schemeClr val="tx1"/>
                </a:solidFill>
              </a:rPr>
              <a:t>The language and techniques used to disseminate fabricated news are continually evolving. It is a cat and mouse game, and the mouse seems to be winning due to the sheer volume they produce.</a:t>
            </a:r>
          </a:p>
          <a:p>
            <a:pPr marL="482600" indent="-457200" algn="l">
              <a:buFont typeface="Arial" panose="020B0604020202020204" pitchFamily="34" charset="0"/>
              <a:buChar char="•"/>
            </a:pPr>
            <a:r>
              <a:rPr lang="en-US" sz="1600" dirty="0">
                <a:solidFill>
                  <a:schemeClr val="tx1"/>
                </a:solidFill>
              </a:rPr>
              <a:t>Since we cannot account for all of the evolving techniques, we need a system that can learn from its environment  in as real-time as possible and continually evolves with the real time threat.</a:t>
            </a:r>
          </a:p>
          <a:p>
            <a:pPr marL="482600" indent="-457200" algn="l">
              <a:buFont typeface="Arial" panose="020B0604020202020204" pitchFamily="34" charset="0"/>
              <a:buChar char="•"/>
            </a:pPr>
            <a:r>
              <a:rPr lang="en-US" sz="1600" dirty="0">
                <a:solidFill>
                  <a:schemeClr val="tx1"/>
                </a:solidFill>
              </a:rPr>
              <a:t>There are several proposals out there to combat fake news detection via Reinforcement learning. The links are provided in the next slide.</a:t>
            </a:r>
          </a:p>
        </p:txBody>
      </p:sp>
    </p:spTree>
    <p:extLst>
      <p:ext uri="{BB962C8B-B14F-4D97-AF65-F5344CB8AC3E}">
        <p14:creationId xmlns:p14="http://schemas.microsoft.com/office/powerpoint/2010/main" val="77312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FFB960-8A34-4BBC-A5D8-E5A39C6BCD33}"/>
              </a:ext>
            </a:extLst>
          </p:cNvPr>
          <p:cNvSpPr>
            <a:spLocks noGrp="1"/>
          </p:cNvSpPr>
          <p:nvPr>
            <p:ph type="ctrTitle"/>
          </p:nvPr>
        </p:nvSpPr>
        <p:spPr>
          <a:xfrm>
            <a:off x="758952" y="219329"/>
            <a:ext cx="7772400" cy="658495"/>
          </a:xfrm>
        </p:spPr>
        <p:txBody>
          <a:bodyPr>
            <a:normAutofit fontScale="90000"/>
          </a:bodyPr>
          <a:lstStyle/>
          <a:p>
            <a:pPr algn="l"/>
            <a:r>
              <a:rPr lang="en-US" dirty="0"/>
              <a:t>References:</a:t>
            </a:r>
          </a:p>
        </p:txBody>
      </p:sp>
      <p:sp>
        <p:nvSpPr>
          <p:cNvPr id="4" name="Subtitle 3">
            <a:extLst>
              <a:ext uri="{FF2B5EF4-FFF2-40B4-BE49-F238E27FC236}">
                <a16:creationId xmlns:a16="http://schemas.microsoft.com/office/drawing/2014/main" id="{9F1D38BC-3238-4807-AAFC-28EF45FF6F53}"/>
              </a:ext>
            </a:extLst>
          </p:cNvPr>
          <p:cNvSpPr>
            <a:spLocks noGrp="1"/>
          </p:cNvSpPr>
          <p:nvPr>
            <p:ph type="subTitle" idx="1"/>
          </p:nvPr>
        </p:nvSpPr>
        <p:spPr>
          <a:xfrm>
            <a:off x="758952" y="987552"/>
            <a:ext cx="7013448" cy="4992624"/>
          </a:xfrm>
        </p:spPr>
        <p:txBody>
          <a:bodyPr>
            <a:normAutofit fontScale="25000" lnSpcReduction="20000"/>
          </a:bodyPr>
          <a:lstStyle/>
          <a:p>
            <a:pPr marL="482600" indent="-457200" algn="l">
              <a:buFont typeface="Arial" panose="020B0604020202020204" pitchFamily="34" charset="0"/>
              <a:buChar char="•"/>
            </a:pPr>
            <a:r>
              <a:rPr lang="en-US" sz="4800" dirty="0">
                <a:solidFill>
                  <a:schemeClr val="tx1"/>
                </a:solidFill>
              </a:rPr>
              <a:t>Weak Supervision for Fake News Detection via Reinforcement Learning. </a:t>
            </a:r>
            <a:r>
              <a:rPr lang="en-US" sz="4800" dirty="0">
                <a:hlinkClick r:id="rId2"/>
              </a:rPr>
              <a:t>https://ojs.aaai.org/index.php/AAAI/article/view/5389</a:t>
            </a:r>
            <a:endParaRPr lang="en-US" sz="4800" dirty="0"/>
          </a:p>
          <a:p>
            <a:pPr marL="25400" indent="0" algn="l"/>
            <a:endParaRPr lang="en-US" sz="4800" dirty="0"/>
          </a:p>
          <a:p>
            <a:pPr marL="482600" indent="-457200" algn="l">
              <a:buFont typeface="Arial" panose="020B0604020202020204" pitchFamily="34" charset="0"/>
              <a:buChar char="•"/>
            </a:pPr>
            <a:r>
              <a:rPr lang="en-US" sz="4800" dirty="0">
                <a:solidFill>
                  <a:schemeClr val="tx1"/>
                </a:solidFill>
              </a:rPr>
              <a:t>Fake News Detection in Social Networks via Crowd Signals </a:t>
            </a:r>
            <a:r>
              <a:rPr lang="en-US" sz="4800" dirty="0">
                <a:hlinkClick r:id="rId3"/>
              </a:rPr>
              <a:t>https://dl.acm.org/doi/abs/10.1145/3184558.3188722</a:t>
            </a:r>
            <a:br>
              <a:rPr lang="en-US" sz="4800" dirty="0"/>
            </a:br>
            <a:endParaRPr lang="en-US" sz="4800" dirty="0"/>
          </a:p>
          <a:p>
            <a:pPr marL="482600" indent="-457200" algn="l">
              <a:buFont typeface="Arial" panose="020B0604020202020204" pitchFamily="34" charset="0"/>
              <a:buChar char="•"/>
            </a:pPr>
            <a:r>
              <a:rPr lang="en-US" sz="4800" dirty="0">
                <a:hlinkClick r:id="rId4"/>
              </a:rPr>
              <a:t>http://proceedings.mlr.press/v115/goindani20a.html</a:t>
            </a:r>
            <a:br>
              <a:rPr lang="en-US" sz="4800" dirty="0"/>
            </a:br>
            <a:endParaRPr lang="en-US" sz="4800" dirty="0"/>
          </a:p>
          <a:p>
            <a:pPr marL="482600" indent="-457200" algn="l">
              <a:buFont typeface="Arial" panose="020B0604020202020204" pitchFamily="34" charset="0"/>
              <a:buChar char="•"/>
            </a:pPr>
            <a:r>
              <a:rPr lang="en-US" sz="4800" dirty="0">
                <a:solidFill>
                  <a:schemeClr val="tx1"/>
                </a:solidFill>
              </a:rPr>
              <a:t>Quebec, Journalists du. “Impacts of Fake News.” </a:t>
            </a:r>
            <a:r>
              <a:rPr lang="en-US" sz="4800" i="1" dirty="0">
                <a:solidFill>
                  <a:schemeClr val="tx1"/>
                </a:solidFill>
              </a:rPr>
              <a:t>30sec to check it out. </a:t>
            </a:r>
            <a:r>
              <a:rPr lang="en-US" sz="4800" dirty="0">
                <a:solidFill>
                  <a:schemeClr val="tx1"/>
                </a:solidFill>
              </a:rPr>
              <a:t>Fédération professionnelle des journalistes du Québec, January 10, 2019. </a:t>
            </a:r>
            <a:r>
              <a:rPr lang="en-US" sz="4800" dirty="0">
                <a:hlinkClick r:id="rId5"/>
              </a:rPr>
              <a:t>https://30secondes.org/en/module/impacts-of-fake-news/</a:t>
            </a:r>
            <a:r>
              <a:rPr lang="en-US" sz="4800" dirty="0"/>
              <a:t>.</a:t>
            </a:r>
            <a:br>
              <a:rPr lang="en-US" sz="4800" dirty="0"/>
            </a:br>
            <a:endParaRPr lang="en-US" sz="4800" dirty="0"/>
          </a:p>
          <a:p>
            <a:pPr marL="482600" indent="-457200" algn="l">
              <a:buFont typeface="Arial" panose="020B0604020202020204" pitchFamily="34" charset="0"/>
              <a:buChar char="•"/>
            </a:pPr>
            <a:r>
              <a:rPr lang="en-US" sz="4800" dirty="0">
                <a:solidFill>
                  <a:schemeClr val="tx1"/>
                </a:solidFill>
              </a:rPr>
              <a:t>Parikh, Shivam B, Vikram Patil, and Pradeep K Atrey. “On the Origin, Proliferation and Tone of Fake News,” </a:t>
            </a:r>
            <a:r>
              <a:rPr lang="en-US" sz="4800" i="1" dirty="0">
                <a:solidFill>
                  <a:schemeClr val="tx1"/>
                </a:solidFill>
              </a:rPr>
              <a:t>2019 IEEE Conference on Multimedia Information Processing and Retrieval</a:t>
            </a:r>
            <a:r>
              <a:rPr lang="en-US" sz="4800" dirty="0">
                <a:solidFill>
                  <a:schemeClr val="tx1"/>
                </a:solidFill>
              </a:rPr>
              <a:t>, San Jose, CA, 2019, 135-140, doi: 10.1109/MIPR.2019.00031. </a:t>
            </a:r>
            <a:r>
              <a:rPr lang="en-US" sz="4800" dirty="0">
                <a:hlinkClick r:id="rId6"/>
              </a:rPr>
              <a:t>https://ieeexplore.ieee.org/document/8695387</a:t>
            </a:r>
            <a:br>
              <a:rPr lang="en-US" sz="4800" dirty="0"/>
            </a:br>
            <a:endParaRPr lang="en-US" sz="4800" dirty="0"/>
          </a:p>
          <a:p>
            <a:pPr marL="482600" indent="-457200">
              <a:buFont typeface="Arial" panose="020B0604020202020204" pitchFamily="34" charset="0"/>
              <a:buChar char="•"/>
            </a:pPr>
            <a:r>
              <a:rPr lang="en-US" sz="4800" dirty="0">
                <a:solidFill>
                  <a:schemeClr val="tx1"/>
                </a:solidFill>
              </a:rPr>
              <a:t>Tufekci, Zeynep. “It's the (Democracy-Poisoning) Golden Age of Free Speech.” </a:t>
            </a:r>
            <a:r>
              <a:rPr lang="en-US" sz="4800" i="1" dirty="0">
                <a:solidFill>
                  <a:schemeClr val="tx1"/>
                </a:solidFill>
              </a:rPr>
              <a:t>Wired</a:t>
            </a:r>
            <a:r>
              <a:rPr lang="en-US" sz="4800" dirty="0">
                <a:solidFill>
                  <a:schemeClr val="tx1"/>
                </a:solidFill>
              </a:rPr>
              <a:t>. Conde Nast, January 16, 2018. </a:t>
            </a:r>
            <a:r>
              <a:rPr lang="en-US" sz="4800" dirty="0">
                <a:hlinkClick r:id="rId7"/>
              </a:rPr>
              <a:t>https://www.wired.com/story/free-speech-issue-tech-turmoil-new-censorship/</a:t>
            </a:r>
            <a:r>
              <a:rPr lang="en-US" sz="4800" dirty="0"/>
              <a:t>.</a:t>
            </a:r>
            <a:br>
              <a:rPr lang="en-US" sz="4800" dirty="0"/>
            </a:br>
            <a:endParaRPr lang="en-US" sz="4800" dirty="0"/>
          </a:p>
          <a:p>
            <a:pPr marL="482600" indent="-457200" algn="l">
              <a:buFont typeface="Arial" panose="020B0604020202020204" pitchFamily="34" charset="0"/>
              <a:buChar char="•"/>
            </a:pPr>
            <a:r>
              <a:rPr lang="en-US" sz="4800" dirty="0">
                <a:solidFill>
                  <a:schemeClr val="tx1"/>
                </a:solidFill>
              </a:rPr>
              <a:t>Vega, Nicolas. “Facebook 'Peddling in an Addictive Drug Called Anger': Steve Jobs Adviser.” </a:t>
            </a:r>
            <a:r>
              <a:rPr lang="en-US" sz="4800" i="1" dirty="0">
                <a:solidFill>
                  <a:schemeClr val="tx1"/>
                </a:solidFill>
              </a:rPr>
              <a:t>New York Post</a:t>
            </a:r>
            <a:r>
              <a:rPr lang="en-US" sz="4800" dirty="0">
                <a:solidFill>
                  <a:schemeClr val="tx1"/>
                </a:solidFill>
              </a:rPr>
              <a:t>, June 15, 2020. </a:t>
            </a:r>
            <a:r>
              <a:rPr lang="en-US" sz="4800" dirty="0">
                <a:hlinkClick r:id="rId8"/>
              </a:rPr>
              <a:t>https://nypost.com/2020/06/12/facebook-peddling-in-an-addictive-drug-called-anger-steve-jobs-advisor/</a:t>
            </a:r>
            <a:endParaRPr lang="en-US" sz="4800" dirty="0"/>
          </a:p>
          <a:p>
            <a:pPr marL="25400" indent="0" algn="l"/>
            <a:endParaRPr lang="en-US" sz="4800" dirty="0"/>
          </a:p>
          <a:p>
            <a:pPr marL="482600" indent="-457200" algn="l">
              <a:buFont typeface="Arial" panose="020B0604020202020204" pitchFamily="34" charset="0"/>
              <a:buChar char="•"/>
            </a:pPr>
            <a:r>
              <a:rPr lang="en-US" sz="4800" dirty="0">
                <a:solidFill>
                  <a:schemeClr val="tx1"/>
                </a:solidFill>
              </a:rPr>
              <a:t>Wardle, Claire. “Fake News. It's Complicated.” </a:t>
            </a:r>
            <a:r>
              <a:rPr lang="en-US" sz="4800" i="1" dirty="0">
                <a:solidFill>
                  <a:schemeClr val="tx1"/>
                </a:solidFill>
              </a:rPr>
              <a:t>First Draft</a:t>
            </a:r>
            <a:r>
              <a:rPr lang="en-US" sz="4800" dirty="0">
                <a:solidFill>
                  <a:schemeClr val="tx1"/>
                </a:solidFill>
              </a:rPr>
              <a:t>, May 15, 2017. </a:t>
            </a:r>
            <a:r>
              <a:rPr lang="en-US" sz="4800" dirty="0">
                <a:hlinkClick r:id="rId9"/>
              </a:rPr>
              <a:t>https://firstdraftnews.org/latest/fake-news-complicated</a:t>
            </a:r>
            <a:br>
              <a:rPr lang="en-US" dirty="0"/>
            </a:br>
            <a:br>
              <a:rPr lang="en-US" dirty="0"/>
            </a:br>
            <a:endParaRPr lang="en-US" dirty="0"/>
          </a:p>
        </p:txBody>
      </p:sp>
    </p:spTree>
    <p:extLst>
      <p:ext uri="{BB962C8B-B14F-4D97-AF65-F5344CB8AC3E}">
        <p14:creationId xmlns:p14="http://schemas.microsoft.com/office/powerpoint/2010/main" val="74315199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783</TotalTime>
  <Words>248</Words>
  <Application>Microsoft Office PowerPoint</Application>
  <PresentationFormat>On-screen Show (4:3)</PresentationFormat>
  <Paragraphs>19</Paragraphs>
  <Slides>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A comparison of Reinforcement Learning vs Neural Network models in combating Fake News</vt:lpstr>
      <vt:lpstr>Fake news detection using RL and Neural Networks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RPA adoption recommendations</dc:title>
  <dc:creator>Geraldo Rivera</dc:creator>
  <cp:lastModifiedBy>Ezana Beyenne</cp:lastModifiedBy>
  <cp:revision>57</cp:revision>
  <dcterms:created xsi:type="dcterms:W3CDTF">2015-07-21T16:44:10Z</dcterms:created>
  <dcterms:modified xsi:type="dcterms:W3CDTF">2021-02-04T21:11:34Z</dcterms:modified>
</cp:coreProperties>
</file>