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5" r:id="rId4"/>
    <p:sldId id="266" r:id="rId5"/>
    <p:sldId id="269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9D9910-7D53-4AB5-91E2-514346EA01C2}" v="22" dt="2018-10-19T07:53:27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94" autoAdjust="0"/>
  </p:normalViewPr>
  <p:slideViewPr>
    <p:cSldViewPr snapToGrid="0" snapToObjects="1">
      <p:cViewPr varScale="1">
        <p:scale>
          <a:sx n="102" d="100"/>
          <a:sy n="102" d="100"/>
        </p:scale>
        <p:origin x="61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anna Maren" userId="c6f7ae2fd313587f" providerId="LiveId" clId="{A9F053A9-3849-431B-A3CD-47F658C5150A}"/>
    <pc:docChg chg="undo custSel addSld delSld modSld">
      <pc:chgData name="Alianna Maren" userId="c6f7ae2fd313587f" providerId="LiveId" clId="{A9F053A9-3849-431B-A3CD-47F658C5150A}" dt="2018-10-19T07:56:30.723" v="1311" actId="114"/>
      <pc:docMkLst>
        <pc:docMk/>
      </pc:docMkLst>
      <pc:sldChg chg="modSp">
        <pc:chgData name="Alianna Maren" userId="c6f7ae2fd313587f" providerId="LiveId" clId="{A9F053A9-3849-431B-A3CD-47F658C5150A}" dt="2018-10-19T07:55:58.514" v="1279" actId="1076"/>
        <pc:sldMkLst>
          <pc:docMk/>
          <pc:sldMk cId="4154333393" sldId="256"/>
        </pc:sldMkLst>
        <pc:spChg chg="mod">
          <ac:chgData name="Alianna Maren" userId="c6f7ae2fd313587f" providerId="LiveId" clId="{A9F053A9-3849-431B-A3CD-47F658C5150A}" dt="2018-10-19T07:55:58.514" v="1279" actId="1076"/>
          <ac:spMkLst>
            <pc:docMk/>
            <pc:sldMk cId="4154333393" sldId="256"/>
            <ac:spMk id="3" creationId="{00000000-0000-0000-0000-000000000000}"/>
          </ac:spMkLst>
        </pc:spChg>
      </pc:sldChg>
      <pc:sldChg chg="modSp">
        <pc:chgData name="Alianna Maren" userId="c6f7ae2fd313587f" providerId="LiveId" clId="{A9F053A9-3849-431B-A3CD-47F658C5150A}" dt="2018-10-19T07:56:30.723" v="1311" actId="114"/>
        <pc:sldMkLst>
          <pc:docMk/>
          <pc:sldMk cId="0" sldId="257"/>
        </pc:sldMkLst>
        <pc:spChg chg="mod">
          <ac:chgData name="Alianna Maren" userId="c6f7ae2fd313587f" providerId="LiveId" clId="{A9F053A9-3849-431B-A3CD-47F658C5150A}" dt="2018-10-19T07:56:30.723" v="1311" actId="114"/>
          <ac:spMkLst>
            <pc:docMk/>
            <pc:sldMk cId="0" sldId="257"/>
            <ac:spMk id="26" creationId="{00000000-0000-0000-0000-000000000000}"/>
          </ac:spMkLst>
        </pc:spChg>
      </pc:sldChg>
      <pc:sldChg chg="modSp">
        <pc:chgData name="Alianna Maren" userId="c6f7ae2fd313587f" providerId="LiveId" clId="{A9F053A9-3849-431B-A3CD-47F658C5150A}" dt="2018-10-19T07:29:46.078" v="45" actId="1076"/>
        <pc:sldMkLst>
          <pc:docMk/>
          <pc:sldMk cId="0" sldId="265"/>
        </pc:sldMkLst>
        <pc:spChg chg="mod">
          <ac:chgData name="Alianna Maren" userId="c6f7ae2fd313587f" providerId="LiveId" clId="{A9F053A9-3849-431B-A3CD-47F658C5150A}" dt="2018-10-19T07:29:40.807" v="44" actId="1035"/>
          <ac:spMkLst>
            <pc:docMk/>
            <pc:sldMk cId="0" sldId="265"/>
            <ac:spMk id="8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29:40.807" v="44" actId="1035"/>
          <ac:spMkLst>
            <pc:docMk/>
            <pc:sldMk cId="0" sldId="265"/>
            <ac:spMk id="9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29:40.807" v="44" actId="1035"/>
          <ac:spMkLst>
            <pc:docMk/>
            <pc:sldMk cId="0" sldId="265"/>
            <ac:spMk id="11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29:40.807" v="44" actId="1035"/>
          <ac:spMkLst>
            <pc:docMk/>
            <pc:sldMk cId="0" sldId="265"/>
            <ac:spMk id="12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29:40.807" v="44" actId="1035"/>
          <ac:spMkLst>
            <pc:docMk/>
            <pc:sldMk cId="0" sldId="265"/>
            <ac:spMk id="13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29:40.807" v="44" actId="1035"/>
          <ac:spMkLst>
            <pc:docMk/>
            <pc:sldMk cId="0" sldId="265"/>
            <ac:spMk id="14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29:40.807" v="44" actId="1035"/>
          <ac:spMkLst>
            <pc:docMk/>
            <pc:sldMk cId="0" sldId="265"/>
            <ac:spMk id="26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29:46.078" v="45" actId="1076"/>
          <ac:spMkLst>
            <pc:docMk/>
            <pc:sldMk cId="0" sldId="265"/>
            <ac:spMk id="38" creationId="{00000000-0000-0000-0000-000000000000}"/>
          </ac:spMkLst>
        </pc:spChg>
        <pc:picChg chg="mod">
          <ac:chgData name="Alianna Maren" userId="c6f7ae2fd313587f" providerId="LiveId" clId="{A9F053A9-3849-431B-A3CD-47F658C5150A}" dt="2018-10-19T07:29:40.807" v="44" actId="1035"/>
          <ac:picMkLst>
            <pc:docMk/>
            <pc:sldMk cId="0" sldId="265"/>
            <ac:picMk id="7" creationId="{00000000-0000-0000-0000-000000000000}"/>
          </ac:picMkLst>
        </pc:picChg>
      </pc:sldChg>
      <pc:sldChg chg="addSp delSp">
        <pc:chgData name="Alianna Maren" userId="c6f7ae2fd313587f" providerId="LiveId" clId="{A9F053A9-3849-431B-A3CD-47F658C5150A}" dt="2018-10-19T07:48:27.814" v="944"/>
        <pc:sldMkLst>
          <pc:docMk/>
          <pc:sldMk cId="0" sldId="266"/>
        </pc:sldMkLst>
        <pc:spChg chg="add del">
          <ac:chgData name="Alianna Maren" userId="c6f7ae2fd313587f" providerId="LiveId" clId="{A9F053A9-3849-431B-A3CD-47F658C5150A}" dt="2018-10-19T07:48:27.814" v="944"/>
          <ac:spMkLst>
            <pc:docMk/>
            <pc:sldMk cId="0" sldId="266"/>
            <ac:spMk id="26" creationId="{1DB3509C-87CC-4067-B70E-7DD13B4CAED7}"/>
          </ac:spMkLst>
        </pc:spChg>
        <pc:spChg chg="add del">
          <ac:chgData name="Alianna Maren" userId="c6f7ae2fd313587f" providerId="LiveId" clId="{A9F053A9-3849-431B-A3CD-47F658C5150A}" dt="2018-10-19T07:48:27.814" v="944"/>
          <ac:spMkLst>
            <pc:docMk/>
            <pc:sldMk cId="0" sldId="266"/>
            <ac:spMk id="27" creationId="{2D00EDD6-46E5-49B4-B0FE-E06D2BD03A6A}"/>
          </ac:spMkLst>
        </pc:spChg>
        <pc:spChg chg="add del">
          <ac:chgData name="Alianna Maren" userId="c6f7ae2fd313587f" providerId="LiveId" clId="{A9F053A9-3849-431B-A3CD-47F658C5150A}" dt="2018-10-19T07:48:27.814" v="944"/>
          <ac:spMkLst>
            <pc:docMk/>
            <pc:sldMk cId="0" sldId="266"/>
            <ac:spMk id="30" creationId="{68080D12-AA4B-4F81-871B-8FCBFB18C6AF}"/>
          </ac:spMkLst>
        </pc:spChg>
        <pc:spChg chg="add del">
          <ac:chgData name="Alianna Maren" userId="c6f7ae2fd313587f" providerId="LiveId" clId="{A9F053A9-3849-431B-A3CD-47F658C5150A}" dt="2018-10-19T07:48:27.814" v="944"/>
          <ac:spMkLst>
            <pc:docMk/>
            <pc:sldMk cId="0" sldId="266"/>
            <ac:spMk id="53" creationId="{C97F4ACC-BCC4-404A-9CDA-1C3CA6C03171}"/>
          </ac:spMkLst>
        </pc:spChg>
        <pc:spChg chg="add del">
          <ac:chgData name="Alianna Maren" userId="c6f7ae2fd313587f" providerId="LiveId" clId="{A9F053A9-3849-431B-A3CD-47F658C5150A}" dt="2018-10-19T07:48:27.814" v="944"/>
          <ac:spMkLst>
            <pc:docMk/>
            <pc:sldMk cId="0" sldId="266"/>
            <ac:spMk id="54" creationId="{F02AF6EE-4E22-4A02-90D9-8BE391999673}"/>
          </ac:spMkLst>
        </pc:spChg>
        <pc:spChg chg="add del">
          <ac:chgData name="Alianna Maren" userId="c6f7ae2fd313587f" providerId="LiveId" clId="{A9F053A9-3849-431B-A3CD-47F658C5150A}" dt="2018-10-19T07:48:27.814" v="944"/>
          <ac:spMkLst>
            <pc:docMk/>
            <pc:sldMk cId="0" sldId="266"/>
            <ac:spMk id="55" creationId="{D7A67220-544A-4101-A568-18FFEC514278}"/>
          </ac:spMkLst>
        </pc:spChg>
        <pc:spChg chg="add del">
          <ac:chgData name="Alianna Maren" userId="c6f7ae2fd313587f" providerId="LiveId" clId="{A9F053A9-3849-431B-A3CD-47F658C5150A}" dt="2018-10-19T07:48:27.814" v="944"/>
          <ac:spMkLst>
            <pc:docMk/>
            <pc:sldMk cId="0" sldId="266"/>
            <ac:spMk id="56" creationId="{48B8FC5A-37AE-4EE7-A772-40019849FE45}"/>
          </ac:spMkLst>
        </pc:spChg>
        <pc:spChg chg="add del">
          <ac:chgData name="Alianna Maren" userId="c6f7ae2fd313587f" providerId="LiveId" clId="{A9F053A9-3849-431B-A3CD-47F658C5150A}" dt="2018-10-19T07:48:27.814" v="944"/>
          <ac:spMkLst>
            <pc:docMk/>
            <pc:sldMk cId="0" sldId="266"/>
            <ac:spMk id="58" creationId="{57C54C46-447D-4F20-B9C3-285875EE777A}"/>
          </ac:spMkLst>
        </pc:spChg>
        <pc:spChg chg="add del">
          <ac:chgData name="Alianna Maren" userId="c6f7ae2fd313587f" providerId="LiveId" clId="{A9F053A9-3849-431B-A3CD-47F658C5150A}" dt="2018-10-19T07:48:27.814" v="944"/>
          <ac:spMkLst>
            <pc:docMk/>
            <pc:sldMk cId="0" sldId="266"/>
            <ac:spMk id="59" creationId="{01C93A3B-CB76-4581-A09F-9027948D399F}"/>
          </ac:spMkLst>
        </pc:spChg>
        <pc:spChg chg="add del">
          <ac:chgData name="Alianna Maren" userId="c6f7ae2fd313587f" providerId="LiveId" clId="{A9F053A9-3849-431B-A3CD-47F658C5150A}" dt="2018-10-19T07:48:27.814" v="944"/>
          <ac:spMkLst>
            <pc:docMk/>
            <pc:sldMk cId="0" sldId="266"/>
            <ac:spMk id="67" creationId="{101ABA2C-0292-4F08-80ED-55FAD112E6BA}"/>
          </ac:spMkLst>
        </pc:spChg>
        <pc:spChg chg="add del">
          <ac:chgData name="Alianna Maren" userId="c6f7ae2fd313587f" providerId="LiveId" clId="{A9F053A9-3849-431B-A3CD-47F658C5150A}" dt="2018-10-19T07:48:27.814" v="944"/>
          <ac:spMkLst>
            <pc:docMk/>
            <pc:sldMk cId="0" sldId="266"/>
            <ac:spMk id="68" creationId="{55F3F346-AD70-4D0D-9CD2-311530320689}"/>
          </ac:spMkLst>
        </pc:spChg>
        <pc:spChg chg="add del">
          <ac:chgData name="Alianna Maren" userId="c6f7ae2fd313587f" providerId="LiveId" clId="{A9F053A9-3849-431B-A3CD-47F658C5150A}" dt="2018-10-19T07:48:27.814" v="944"/>
          <ac:spMkLst>
            <pc:docMk/>
            <pc:sldMk cId="0" sldId="266"/>
            <ac:spMk id="70" creationId="{F5A5EEE8-ED65-4316-A4A3-71E147A8B74F}"/>
          </ac:spMkLst>
        </pc:spChg>
        <pc:spChg chg="add del">
          <ac:chgData name="Alianna Maren" userId="c6f7ae2fd313587f" providerId="LiveId" clId="{A9F053A9-3849-431B-A3CD-47F658C5150A}" dt="2018-10-19T07:48:27.814" v="944"/>
          <ac:spMkLst>
            <pc:docMk/>
            <pc:sldMk cId="0" sldId="266"/>
            <ac:spMk id="77" creationId="{D14C2442-A43B-443C-8168-F4CB69BA05B5}"/>
          </ac:spMkLst>
        </pc:spChg>
        <pc:spChg chg="add del">
          <ac:chgData name="Alianna Maren" userId="c6f7ae2fd313587f" providerId="LiveId" clId="{A9F053A9-3849-431B-A3CD-47F658C5150A}" dt="2018-10-19T07:48:27.814" v="944"/>
          <ac:spMkLst>
            <pc:docMk/>
            <pc:sldMk cId="0" sldId="266"/>
            <ac:spMk id="79" creationId="{044AA67F-6540-4AF6-83D0-10A88F7BB90A}"/>
          </ac:spMkLst>
        </pc:spChg>
        <pc:spChg chg="add del">
          <ac:chgData name="Alianna Maren" userId="c6f7ae2fd313587f" providerId="LiveId" clId="{A9F053A9-3849-431B-A3CD-47F658C5150A}" dt="2018-10-19T07:48:27.814" v="944"/>
          <ac:spMkLst>
            <pc:docMk/>
            <pc:sldMk cId="0" sldId="266"/>
            <ac:spMk id="81" creationId="{6E11C66B-4BF2-41DC-A173-AEAF60D1F0ED}"/>
          </ac:spMkLst>
        </pc:spChg>
        <pc:spChg chg="add del">
          <ac:chgData name="Alianna Maren" userId="c6f7ae2fd313587f" providerId="LiveId" clId="{A9F053A9-3849-431B-A3CD-47F658C5150A}" dt="2018-10-19T07:48:27.814" v="944"/>
          <ac:spMkLst>
            <pc:docMk/>
            <pc:sldMk cId="0" sldId="266"/>
            <ac:spMk id="86" creationId="{8F54D56C-574F-4149-A5FF-4E64E10C393D}"/>
          </ac:spMkLst>
        </pc:spChg>
        <pc:spChg chg="add del">
          <ac:chgData name="Alianna Maren" userId="c6f7ae2fd313587f" providerId="LiveId" clId="{A9F053A9-3849-431B-A3CD-47F658C5150A}" dt="2018-10-19T07:48:27.814" v="944"/>
          <ac:spMkLst>
            <pc:docMk/>
            <pc:sldMk cId="0" sldId="266"/>
            <ac:spMk id="90" creationId="{85195FF3-B631-49BB-946F-1E7EE4E13B03}"/>
          </ac:spMkLst>
        </pc:spChg>
        <pc:spChg chg="add del">
          <ac:chgData name="Alianna Maren" userId="c6f7ae2fd313587f" providerId="LiveId" clId="{A9F053A9-3849-431B-A3CD-47F658C5150A}" dt="2018-10-19T07:48:27.814" v="944"/>
          <ac:spMkLst>
            <pc:docMk/>
            <pc:sldMk cId="0" sldId="266"/>
            <ac:spMk id="91" creationId="{99EF3901-F3A9-4655-9899-5582F9839A17}"/>
          </ac:spMkLst>
        </pc:spChg>
        <pc:cxnChg chg="add del">
          <ac:chgData name="Alianna Maren" userId="c6f7ae2fd313587f" providerId="LiveId" clId="{A9F053A9-3849-431B-A3CD-47F658C5150A}" dt="2018-10-19T07:48:27.814" v="944"/>
          <ac:cxnSpMkLst>
            <pc:docMk/>
            <pc:sldMk cId="0" sldId="266"/>
            <ac:cxnSpMk id="42" creationId="{389599AE-2F7A-48DE-B101-377EC1501145}"/>
          </ac:cxnSpMkLst>
        </pc:cxnChg>
        <pc:cxnChg chg="add del">
          <ac:chgData name="Alianna Maren" userId="c6f7ae2fd313587f" providerId="LiveId" clId="{A9F053A9-3849-431B-A3CD-47F658C5150A}" dt="2018-10-19T07:48:27.814" v="944"/>
          <ac:cxnSpMkLst>
            <pc:docMk/>
            <pc:sldMk cId="0" sldId="266"/>
            <ac:cxnSpMk id="44" creationId="{CDC4E28A-0E00-48C7-B58F-AA83E7C3FAC1}"/>
          </ac:cxnSpMkLst>
        </pc:cxnChg>
        <pc:cxnChg chg="add del">
          <ac:chgData name="Alianna Maren" userId="c6f7ae2fd313587f" providerId="LiveId" clId="{A9F053A9-3849-431B-A3CD-47F658C5150A}" dt="2018-10-19T07:48:27.814" v="944"/>
          <ac:cxnSpMkLst>
            <pc:docMk/>
            <pc:sldMk cId="0" sldId="266"/>
            <ac:cxnSpMk id="45" creationId="{03DB0B45-39CF-4F52-A9C4-6374EDA9D675}"/>
          </ac:cxnSpMkLst>
        </pc:cxnChg>
        <pc:cxnChg chg="add del">
          <ac:chgData name="Alianna Maren" userId="c6f7ae2fd313587f" providerId="LiveId" clId="{A9F053A9-3849-431B-A3CD-47F658C5150A}" dt="2018-10-19T07:48:27.814" v="944"/>
          <ac:cxnSpMkLst>
            <pc:docMk/>
            <pc:sldMk cId="0" sldId="266"/>
            <ac:cxnSpMk id="46" creationId="{2BD210BE-CF72-42FB-862E-34A3F5633D5A}"/>
          </ac:cxnSpMkLst>
        </pc:cxnChg>
        <pc:cxnChg chg="add del">
          <ac:chgData name="Alianna Maren" userId="c6f7ae2fd313587f" providerId="LiveId" clId="{A9F053A9-3849-431B-A3CD-47F658C5150A}" dt="2018-10-19T07:48:27.814" v="944"/>
          <ac:cxnSpMkLst>
            <pc:docMk/>
            <pc:sldMk cId="0" sldId="266"/>
            <ac:cxnSpMk id="47" creationId="{5CC5C820-F610-4E5F-B239-7F2EA0B4200B}"/>
          </ac:cxnSpMkLst>
        </pc:cxnChg>
        <pc:cxnChg chg="add del">
          <ac:chgData name="Alianna Maren" userId="c6f7ae2fd313587f" providerId="LiveId" clId="{A9F053A9-3849-431B-A3CD-47F658C5150A}" dt="2018-10-19T07:48:27.814" v="944"/>
          <ac:cxnSpMkLst>
            <pc:docMk/>
            <pc:sldMk cId="0" sldId="266"/>
            <ac:cxnSpMk id="48" creationId="{82382227-1A7D-4521-8933-48D7011E2761}"/>
          </ac:cxnSpMkLst>
        </pc:cxnChg>
        <pc:cxnChg chg="add del">
          <ac:chgData name="Alianna Maren" userId="c6f7ae2fd313587f" providerId="LiveId" clId="{A9F053A9-3849-431B-A3CD-47F658C5150A}" dt="2018-10-19T07:48:27.814" v="944"/>
          <ac:cxnSpMkLst>
            <pc:docMk/>
            <pc:sldMk cId="0" sldId="266"/>
            <ac:cxnSpMk id="49" creationId="{83E5520C-BA8F-4515-B24A-EB3F9AF7B624}"/>
          </ac:cxnSpMkLst>
        </pc:cxnChg>
        <pc:cxnChg chg="add del">
          <ac:chgData name="Alianna Maren" userId="c6f7ae2fd313587f" providerId="LiveId" clId="{A9F053A9-3849-431B-A3CD-47F658C5150A}" dt="2018-10-19T07:48:27.814" v="944"/>
          <ac:cxnSpMkLst>
            <pc:docMk/>
            <pc:sldMk cId="0" sldId="266"/>
            <ac:cxnSpMk id="50" creationId="{BF3C1AE7-F299-4E75-868B-72B612F3522B}"/>
          </ac:cxnSpMkLst>
        </pc:cxnChg>
        <pc:cxnChg chg="add del">
          <ac:chgData name="Alianna Maren" userId="c6f7ae2fd313587f" providerId="LiveId" clId="{A9F053A9-3849-431B-A3CD-47F658C5150A}" dt="2018-10-19T07:48:27.814" v="944"/>
          <ac:cxnSpMkLst>
            <pc:docMk/>
            <pc:sldMk cId="0" sldId="266"/>
            <ac:cxnSpMk id="51" creationId="{732EF023-81AB-4247-97C8-CA3D4BBC14E1}"/>
          </ac:cxnSpMkLst>
        </pc:cxnChg>
        <pc:cxnChg chg="add del">
          <ac:chgData name="Alianna Maren" userId="c6f7ae2fd313587f" providerId="LiveId" clId="{A9F053A9-3849-431B-A3CD-47F658C5150A}" dt="2018-10-19T07:48:27.814" v="944"/>
          <ac:cxnSpMkLst>
            <pc:docMk/>
            <pc:sldMk cId="0" sldId="266"/>
            <ac:cxnSpMk id="52" creationId="{BA1069B6-4E64-4F40-8974-A62467DECEBF}"/>
          </ac:cxnSpMkLst>
        </pc:cxnChg>
        <pc:cxnChg chg="add del">
          <ac:chgData name="Alianna Maren" userId="c6f7ae2fd313587f" providerId="LiveId" clId="{A9F053A9-3849-431B-A3CD-47F658C5150A}" dt="2018-10-19T07:48:27.814" v="944"/>
          <ac:cxnSpMkLst>
            <pc:docMk/>
            <pc:sldMk cId="0" sldId="266"/>
            <ac:cxnSpMk id="57" creationId="{A0827F8B-4090-41E2-9BCF-B98A6F100144}"/>
          </ac:cxnSpMkLst>
        </pc:cxnChg>
        <pc:cxnChg chg="add del">
          <ac:chgData name="Alianna Maren" userId="c6f7ae2fd313587f" providerId="LiveId" clId="{A9F053A9-3849-431B-A3CD-47F658C5150A}" dt="2018-10-19T07:48:27.814" v="944"/>
          <ac:cxnSpMkLst>
            <pc:docMk/>
            <pc:sldMk cId="0" sldId="266"/>
            <ac:cxnSpMk id="60" creationId="{607BBC63-4C2D-472A-9DCC-12A7269AF559}"/>
          </ac:cxnSpMkLst>
        </pc:cxnChg>
        <pc:cxnChg chg="add del">
          <ac:chgData name="Alianna Maren" userId="c6f7ae2fd313587f" providerId="LiveId" clId="{A9F053A9-3849-431B-A3CD-47F658C5150A}" dt="2018-10-19T07:48:27.814" v="944"/>
          <ac:cxnSpMkLst>
            <pc:docMk/>
            <pc:sldMk cId="0" sldId="266"/>
            <ac:cxnSpMk id="61" creationId="{04AF14B0-A099-4703-A16B-266E2C6F62AC}"/>
          </ac:cxnSpMkLst>
        </pc:cxnChg>
        <pc:cxnChg chg="add del">
          <ac:chgData name="Alianna Maren" userId="c6f7ae2fd313587f" providerId="LiveId" clId="{A9F053A9-3849-431B-A3CD-47F658C5150A}" dt="2018-10-19T07:48:27.814" v="944"/>
          <ac:cxnSpMkLst>
            <pc:docMk/>
            <pc:sldMk cId="0" sldId="266"/>
            <ac:cxnSpMk id="62" creationId="{8BF9E83B-6D1A-43B7-B0C5-972FD59DF408}"/>
          </ac:cxnSpMkLst>
        </pc:cxnChg>
        <pc:cxnChg chg="add del">
          <ac:chgData name="Alianna Maren" userId="c6f7ae2fd313587f" providerId="LiveId" clId="{A9F053A9-3849-431B-A3CD-47F658C5150A}" dt="2018-10-19T07:48:27.814" v="944"/>
          <ac:cxnSpMkLst>
            <pc:docMk/>
            <pc:sldMk cId="0" sldId="266"/>
            <ac:cxnSpMk id="63" creationId="{DABBB9C2-2093-4883-AC88-1BE49295F43F}"/>
          </ac:cxnSpMkLst>
        </pc:cxnChg>
        <pc:cxnChg chg="add del">
          <ac:chgData name="Alianna Maren" userId="c6f7ae2fd313587f" providerId="LiveId" clId="{A9F053A9-3849-431B-A3CD-47F658C5150A}" dt="2018-10-19T07:48:27.814" v="944"/>
          <ac:cxnSpMkLst>
            <pc:docMk/>
            <pc:sldMk cId="0" sldId="266"/>
            <ac:cxnSpMk id="64" creationId="{DE8047F0-1D7D-4100-976C-C99825A85FC3}"/>
          </ac:cxnSpMkLst>
        </pc:cxnChg>
        <pc:cxnChg chg="add del">
          <ac:chgData name="Alianna Maren" userId="c6f7ae2fd313587f" providerId="LiveId" clId="{A9F053A9-3849-431B-A3CD-47F658C5150A}" dt="2018-10-19T07:48:27.814" v="944"/>
          <ac:cxnSpMkLst>
            <pc:docMk/>
            <pc:sldMk cId="0" sldId="266"/>
            <ac:cxnSpMk id="65" creationId="{D664A633-184D-4190-8335-91356436128E}"/>
          </ac:cxnSpMkLst>
        </pc:cxnChg>
        <pc:cxnChg chg="add del">
          <ac:chgData name="Alianna Maren" userId="c6f7ae2fd313587f" providerId="LiveId" clId="{A9F053A9-3849-431B-A3CD-47F658C5150A}" dt="2018-10-19T07:48:27.814" v="944"/>
          <ac:cxnSpMkLst>
            <pc:docMk/>
            <pc:sldMk cId="0" sldId="266"/>
            <ac:cxnSpMk id="66" creationId="{4D9C31FF-EFD6-413A-BF5E-11FEB1F07193}"/>
          </ac:cxnSpMkLst>
        </pc:cxnChg>
        <pc:cxnChg chg="add del">
          <ac:chgData name="Alianna Maren" userId="c6f7ae2fd313587f" providerId="LiveId" clId="{A9F053A9-3849-431B-A3CD-47F658C5150A}" dt="2018-10-19T07:48:27.814" v="944"/>
          <ac:cxnSpMkLst>
            <pc:docMk/>
            <pc:sldMk cId="0" sldId="266"/>
            <ac:cxnSpMk id="69" creationId="{579A121E-3696-46BA-88E1-077E10F713C3}"/>
          </ac:cxnSpMkLst>
        </pc:cxnChg>
        <pc:cxnChg chg="add del">
          <ac:chgData name="Alianna Maren" userId="c6f7ae2fd313587f" providerId="LiveId" clId="{A9F053A9-3849-431B-A3CD-47F658C5150A}" dt="2018-10-19T07:48:27.814" v="944"/>
          <ac:cxnSpMkLst>
            <pc:docMk/>
            <pc:sldMk cId="0" sldId="266"/>
            <ac:cxnSpMk id="71" creationId="{6C1F0A4A-15B5-4681-9767-92B8BCE719DD}"/>
          </ac:cxnSpMkLst>
        </pc:cxnChg>
        <pc:cxnChg chg="add del">
          <ac:chgData name="Alianna Maren" userId="c6f7ae2fd313587f" providerId="LiveId" clId="{A9F053A9-3849-431B-A3CD-47F658C5150A}" dt="2018-10-19T07:48:27.814" v="944"/>
          <ac:cxnSpMkLst>
            <pc:docMk/>
            <pc:sldMk cId="0" sldId="266"/>
            <ac:cxnSpMk id="72" creationId="{27E0763D-A2F5-47C7-BA74-35D0EBF0453D}"/>
          </ac:cxnSpMkLst>
        </pc:cxnChg>
        <pc:cxnChg chg="add del">
          <ac:chgData name="Alianna Maren" userId="c6f7ae2fd313587f" providerId="LiveId" clId="{A9F053A9-3849-431B-A3CD-47F658C5150A}" dt="2018-10-19T07:48:27.814" v="944"/>
          <ac:cxnSpMkLst>
            <pc:docMk/>
            <pc:sldMk cId="0" sldId="266"/>
            <ac:cxnSpMk id="73" creationId="{B5EFB9DC-51A4-4BED-94C7-3C83D23C3784}"/>
          </ac:cxnSpMkLst>
        </pc:cxnChg>
        <pc:cxnChg chg="add del">
          <ac:chgData name="Alianna Maren" userId="c6f7ae2fd313587f" providerId="LiveId" clId="{A9F053A9-3849-431B-A3CD-47F658C5150A}" dt="2018-10-19T07:48:27.814" v="944"/>
          <ac:cxnSpMkLst>
            <pc:docMk/>
            <pc:sldMk cId="0" sldId="266"/>
            <ac:cxnSpMk id="74" creationId="{9B99277B-BF9E-4C26-B668-3C1EB32633D3}"/>
          </ac:cxnSpMkLst>
        </pc:cxnChg>
        <pc:cxnChg chg="add del">
          <ac:chgData name="Alianna Maren" userId="c6f7ae2fd313587f" providerId="LiveId" clId="{A9F053A9-3849-431B-A3CD-47F658C5150A}" dt="2018-10-19T07:48:27.814" v="944"/>
          <ac:cxnSpMkLst>
            <pc:docMk/>
            <pc:sldMk cId="0" sldId="266"/>
            <ac:cxnSpMk id="75" creationId="{9575FCC7-FDCD-466B-907B-CB23E0CC5BAF}"/>
          </ac:cxnSpMkLst>
        </pc:cxnChg>
        <pc:cxnChg chg="add del">
          <ac:chgData name="Alianna Maren" userId="c6f7ae2fd313587f" providerId="LiveId" clId="{A9F053A9-3849-431B-A3CD-47F658C5150A}" dt="2018-10-19T07:48:27.814" v="944"/>
          <ac:cxnSpMkLst>
            <pc:docMk/>
            <pc:sldMk cId="0" sldId="266"/>
            <ac:cxnSpMk id="76" creationId="{B57D9074-F595-49E4-ACDD-8EA1203F78DA}"/>
          </ac:cxnSpMkLst>
        </pc:cxnChg>
        <pc:cxnChg chg="add del">
          <ac:chgData name="Alianna Maren" userId="c6f7ae2fd313587f" providerId="LiveId" clId="{A9F053A9-3849-431B-A3CD-47F658C5150A}" dt="2018-10-19T07:48:27.814" v="944"/>
          <ac:cxnSpMkLst>
            <pc:docMk/>
            <pc:sldMk cId="0" sldId="266"/>
            <ac:cxnSpMk id="78" creationId="{26D90ADD-9C5C-4A4E-8E0B-EACA026B87CF}"/>
          </ac:cxnSpMkLst>
        </pc:cxnChg>
        <pc:cxnChg chg="add del">
          <ac:chgData name="Alianna Maren" userId="c6f7ae2fd313587f" providerId="LiveId" clId="{A9F053A9-3849-431B-A3CD-47F658C5150A}" dt="2018-10-19T07:48:27.814" v="944"/>
          <ac:cxnSpMkLst>
            <pc:docMk/>
            <pc:sldMk cId="0" sldId="266"/>
            <ac:cxnSpMk id="80" creationId="{07B89D2E-CC84-4EBF-A9AC-5A0397719611}"/>
          </ac:cxnSpMkLst>
        </pc:cxnChg>
        <pc:cxnChg chg="add del">
          <ac:chgData name="Alianna Maren" userId="c6f7ae2fd313587f" providerId="LiveId" clId="{A9F053A9-3849-431B-A3CD-47F658C5150A}" dt="2018-10-19T07:48:27.814" v="944"/>
          <ac:cxnSpMkLst>
            <pc:docMk/>
            <pc:sldMk cId="0" sldId="266"/>
            <ac:cxnSpMk id="82" creationId="{05995CC9-9CD1-485E-AAF4-61B7C798BD44}"/>
          </ac:cxnSpMkLst>
        </pc:cxnChg>
        <pc:cxnChg chg="add del">
          <ac:chgData name="Alianna Maren" userId="c6f7ae2fd313587f" providerId="LiveId" clId="{A9F053A9-3849-431B-A3CD-47F658C5150A}" dt="2018-10-19T07:48:27.814" v="944"/>
          <ac:cxnSpMkLst>
            <pc:docMk/>
            <pc:sldMk cId="0" sldId="266"/>
            <ac:cxnSpMk id="83" creationId="{6E063D91-E79D-4724-9C25-B8820AF5272D}"/>
          </ac:cxnSpMkLst>
        </pc:cxnChg>
        <pc:cxnChg chg="add del">
          <ac:chgData name="Alianna Maren" userId="c6f7ae2fd313587f" providerId="LiveId" clId="{A9F053A9-3849-431B-A3CD-47F658C5150A}" dt="2018-10-19T07:48:27.814" v="944"/>
          <ac:cxnSpMkLst>
            <pc:docMk/>
            <pc:sldMk cId="0" sldId="266"/>
            <ac:cxnSpMk id="84" creationId="{AAEECE1A-5E7A-4982-A180-71EAC4E3FE25}"/>
          </ac:cxnSpMkLst>
        </pc:cxnChg>
        <pc:cxnChg chg="add del">
          <ac:chgData name="Alianna Maren" userId="c6f7ae2fd313587f" providerId="LiveId" clId="{A9F053A9-3849-431B-A3CD-47F658C5150A}" dt="2018-10-19T07:48:27.814" v="944"/>
          <ac:cxnSpMkLst>
            <pc:docMk/>
            <pc:sldMk cId="0" sldId="266"/>
            <ac:cxnSpMk id="85" creationId="{4FBD6754-1514-4B16-8938-739251F291BC}"/>
          </ac:cxnSpMkLst>
        </pc:cxnChg>
        <pc:cxnChg chg="add del">
          <ac:chgData name="Alianna Maren" userId="c6f7ae2fd313587f" providerId="LiveId" clId="{A9F053A9-3849-431B-A3CD-47F658C5150A}" dt="2018-10-19T07:48:27.814" v="944"/>
          <ac:cxnSpMkLst>
            <pc:docMk/>
            <pc:sldMk cId="0" sldId="266"/>
            <ac:cxnSpMk id="87" creationId="{8B0419D5-B911-4FA6-A957-E443070B7A5C}"/>
          </ac:cxnSpMkLst>
        </pc:cxnChg>
        <pc:cxnChg chg="add del">
          <ac:chgData name="Alianna Maren" userId="c6f7ae2fd313587f" providerId="LiveId" clId="{A9F053A9-3849-431B-A3CD-47F658C5150A}" dt="2018-10-19T07:48:27.814" v="944"/>
          <ac:cxnSpMkLst>
            <pc:docMk/>
            <pc:sldMk cId="0" sldId="266"/>
            <ac:cxnSpMk id="88" creationId="{11BC14D3-11CC-499F-AE6D-F95ECCBBB5FB}"/>
          </ac:cxnSpMkLst>
        </pc:cxnChg>
        <pc:cxnChg chg="add del">
          <ac:chgData name="Alianna Maren" userId="c6f7ae2fd313587f" providerId="LiveId" clId="{A9F053A9-3849-431B-A3CD-47F658C5150A}" dt="2018-10-19T07:48:27.814" v="944"/>
          <ac:cxnSpMkLst>
            <pc:docMk/>
            <pc:sldMk cId="0" sldId="266"/>
            <ac:cxnSpMk id="89" creationId="{D401793B-A98A-4A2B-AC49-1366D304AFE6}"/>
          </ac:cxnSpMkLst>
        </pc:cxnChg>
      </pc:sldChg>
      <pc:sldChg chg="addSp delSp modSp del">
        <pc:chgData name="Alianna Maren" userId="c6f7ae2fd313587f" providerId="LiveId" clId="{A9F053A9-3849-431B-A3CD-47F658C5150A}" dt="2018-10-19T07:54:36.512" v="1192" actId="2696"/>
        <pc:sldMkLst>
          <pc:docMk/>
          <pc:sldMk cId="0" sldId="267"/>
        </pc:sldMkLst>
        <pc:spChg chg="mod">
          <ac:chgData name="Alianna Maren" userId="c6f7ae2fd313587f" providerId="LiveId" clId="{A9F053A9-3849-431B-A3CD-47F658C5150A}" dt="2018-10-19T07:42:44.555" v="942" actId="113"/>
          <ac:spMkLst>
            <pc:docMk/>
            <pc:sldMk cId="0" sldId="267"/>
            <ac:spMk id="15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30:37.385" v="56"/>
          <ac:spMkLst>
            <pc:docMk/>
            <pc:sldMk cId="0" sldId="267"/>
            <ac:spMk id="20" creationId="{00000000-0000-0000-0000-000000000000}"/>
          </ac:spMkLst>
        </pc:spChg>
        <pc:spChg chg="del mod">
          <ac:chgData name="Alianna Maren" userId="c6f7ae2fd313587f" providerId="LiveId" clId="{A9F053A9-3849-431B-A3CD-47F658C5150A}" dt="2018-10-19T07:38:58.665" v="432" actId="478"/>
          <ac:spMkLst>
            <pc:docMk/>
            <pc:sldMk cId="0" sldId="267"/>
            <ac:spMk id="26" creationId="{00000000-0000-0000-0000-000000000000}"/>
          </ac:spMkLst>
        </pc:spChg>
        <pc:spChg chg="add mod">
          <ac:chgData name="Alianna Maren" userId="c6f7ae2fd313587f" providerId="LiveId" clId="{A9F053A9-3849-431B-A3CD-47F658C5150A}" dt="2018-10-19T07:36:58.158" v="361" actId="208"/>
          <ac:spMkLst>
            <pc:docMk/>
            <pc:sldMk cId="0" sldId="267"/>
            <ac:spMk id="33" creationId="{CF25DC11-C545-44FA-B4FC-0C2CE06955A7}"/>
          </ac:spMkLst>
        </pc:spChg>
        <pc:spChg chg="mod">
          <ac:chgData name="Alianna Maren" userId="c6f7ae2fd313587f" providerId="LiveId" clId="{A9F053A9-3849-431B-A3CD-47F658C5150A}" dt="2018-10-19T07:37:39.831" v="381" actId="1076"/>
          <ac:spMkLst>
            <pc:docMk/>
            <pc:sldMk cId="0" sldId="267"/>
            <ac:spMk id="38" creationId="{00000000-0000-0000-0000-000000000000}"/>
          </ac:spMkLst>
        </pc:spChg>
        <pc:spChg chg="del mod">
          <ac:chgData name="Alianna Maren" userId="c6f7ae2fd313587f" providerId="LiveId" clId="{A9F053A9-3849-431B-A3CD-47F658C5150A}" dt="2018-10-19T07:53:21.419" v="1058" actId="478"/>
          <ac:spMkLst>
            <pc:docMk/>
            <pc:sldMk cId="0" sldId="267"/>
            <ac:spMk id="40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36:12.070" v="342" actId="14100"/>
          <ac:spMkLst>
            <pc:docMk/>
            <pc:sldMk cId="0" sldId="267"/>
            <ac:spMk id="43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30:52.650" v="60"/>
          <ac:spMkLst>
            <pc:docMk/>
            <pc:sldMk cId="0" sldId="267"/>
            <ac:spMk id="44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30:49.903" v="59"/>
          <ac:spMkLst>
            <pc:docMk/>
            <pc:sldMk cId="0" sldId="267"/>
            <ac:spMk id="45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36:16.967" v="346" actId="1035"/>
          <ac:spMkLst>
            <pc:docMk/>
            <pc:sldMk cId="0" sldId="267"/>
            <ac:spMk id="46" creationId="{00000000-0000-0000-0000-000000000000}"/>
          </ac:spMkLst>
        </pc:spChg>
        <pc:spChg chg="del mod">
          <ac:chgData name="Alianna Maren" userId="c6f7ae2fd313587f" providerId="LiveId" clId="{A9F053A9-3849-431B-A3CD-47F658C5150A}" dt="2018-10-19T07:38:40.858" v="430" actId="478"/>
          <ac:spMkLst>
            <pc:docMk/>
            <pc:sldMk cId="0" sldId="267"/>
            <ac:spMk id="47" creationId="{00000000-0000-0000-0000-000000000000}"/>
          </ac:spMkLst>
        </pc:spChg>
        <pc:spChg chg="del mod">
          <ac:chgData name="Alianna Maren" userId="c6f7ae2fd313587f" providerId="LiveId" clId="{A9F053A9-3849-431B-A3CD-47F658C5150A}" dt="2018-10-19T07:38:40.858" v="430" actId="478"/>
          <ac:spMkLst>
            <pc:docMk/>
            <pc:sldMk cId="0" sldId="267"/>
            <ac:spMk id="48" creationId="{00000000-0000-0000-0000-000000000000}"/>
          </ac:spMkLst>
        </pc:spChg>
        <pc:spChg chg="del mod">
          <ac:chgData name="Alianna Maren" userId="c6f7ae2fd313587f" providerId="LiveId" clId="{A9F053A9-3849-431B-A3CD-47F658C5150A}" dt="2018-10-19T07:38:40.858" v="430" actId="478"/>
          <ac:spMkLst>
            <pc:docMk/>
            <pc:sldMk cId="0" sldId="267"/>
            <ac:spMk id="49" creationId="{00000000-0000-0000-0000-000000000000}"/>
          </ac:spMkLst>
        </pc:spChg>
        <pc:spChg chg="del mod">
          <ac:chgData name="Alianna Maren" userId="c6f7ae2fd313587f" providerId="LiveId" clId="{A9F053A9-3849-431B-A3CD-47F658C5150A}" dt="2018-10-19T07:38:40.858" v="430" actId="478"/>
          <ac:spMkLst>
            <pc:docMk/>
            <pc:sldMk cId="0" sldId="267"/>
            <ac:spMk id="50" creationId="{00000000-0000-0000-0000-000000000000}"/>
          </ac:spMkLst>
        </pc:spChg>
        <pc:spChg chg="del mod">
          <ac:chgData name="Alianna Maren" userId="c6f7ae2fd313587f" providerId="LiveId" clId="{A9F053A9-3849-431B-A3CD-47F658C5150A}" dt="2018-10-19T07:38:44.729" v="431" actId="478"/>
          <ac:spMkLst>
            <pc:docMk/>
            <pc:sldMk cId="0" sldId="267"/>
            <ac:spMk id="52" creationId="{00000000-0000-0000-0000-000000000000}"/>
          </ac:spMkLst>
        </pc:spChg>
        <pc:spChg chg="del mod">
          <ac:chgData name="Alianna Maren" userId="c6f7ae2fd313587f" providerId="LiveId" clId="{A9F053A9-3849-431B-A3CD-47F658C5150A}" dt="2018-10-19T07:38:44.729" v="431" actId="478"/>
          <ac:spMkLst>
            <pc:docMk/>
            <pc:sldMk cId="0" sldId="267"/>
            <ac:spMk id="53" creationId="{00000000-0000-0000-0000-000000000000}"/>
          </ac:spMkLst>
        </pc:spChg>
        <pc:spChg chg="del mod">
          <ac:chgData name="Alianna Maren" userId="c6f7ae2fd313587f" providerId="LiveId" clId="{A9F053A9-3849-431B-A3CD-47F658C5150A}" dt="2018-10-19T07:38:44.729" v="431" actId="478"/>
          <ac:spMkLst>
            <pc:docMk/>
            <pc:sldMk cId="0" sldId="267"/>
            <ac:spMk id="54" creationId="{00000000-0000-0000-0000-000000000000}"/>
          </ac:spMkLst>
        </pc:spChg>
        <pc:spChg chg="del mod">
          <ac:chgData name="Alianna Maren" userId="c6f7ae2fd313587f" providerId="LiveId" clId="{A9F053A9-3849-431B-A3CD-47F658C5150A}" dt="2018-10-19T07:38:44.729" v="431" actId="478"/>
          <ac:spMkLst>
            <pc:docMk/>
            <pc:sldMk cId="0" sldId="267"/>
            <ac:spMk id="55" creationId="{00000000-0000-0000-0000-000000000000}"/>
          </ac:spMkLst>
        </pc:spChg>
        <pc:spChg chg="del mod">
          <ac:chgData name="Alianna Maren" userId="c6f7ae2fd313587f" providerId="LiveId" clId="{A9F053A9-3849-431B-A3CD-47F658C5150A}" dt="2018-10-19T07:38:44.729" v="431" actId="478"/>
          <ac:spMkLst>
            <pc:docMk/>
            <pc:sldMk cId="0" sldId="267"/>
            <ac:spMk id="56" creationId="{00000000-0000-0000-0000-000000000000}"/>
          </ac:spMkLst>
        </pc:spChg>
        <pc:spChg chg="del mod">
          <ac:chgData name="Alianna Maren" userId="c6f7ae2fd313587f" providerId="LiveId" clId="{A9F053A9-3849-431B-A3CD-47F658C5150A}" dt="2018-10-19T07:38:44.729" v="431" actId="478"/>
          <ac:spMkLst>
            <pc:docMk/>
            <pc:sldMk cId="0" sldId="267"/>
            <ac:spMk id="57" creationId="{00000000-0000-0000-0000-000000000000}"/>
          </ac:spMkLst>
        </pc:spChg>
        <pc:spChg chg="del mod">
          <ac:chgData name="Alianna Maren" userId="c6f7ae2fd313587f" providerId="LiveId" clId="{A9F053A9-3849-431B-A3CD-47F658C5150A}" dt="2018-10-19T07:38:44.729" v="431" actId="478"/>
          <ac:spMkLst>
            <pc:docMk/>
            <pc:sldMk cId="0" sldId="267"/>
            <ac:spMk id="58" creationId="{00000000-0000-0000-0000-000000000000}"/>
          </ac:spMkLst>
        </pc:spChg>
        <pc:spChg chg="del mod">
          <ac:chgData name="Alianna Maren" userId="c6f7ae2fd313587f" providerId="LiveId" clId="{A9F053A9-3849-431B-A3CD-47F658C5150A}" dt="2018-10-19T07:38:44.729" v="431" actId="478"/>
          <ac:spMkLst>
            <pc:docMk/>
            <pc:sldMk cId="0" sldId="267"/>
            <ac:spMk id="59" creationId="{00000000-0000-0000-0000-000000000000}"/>
          </ac:spMkLst>
        </pc:spChg>
        <pc:spChg chg="del mod">
          <ac:chgData name="Alianna Maren" userId="c6f7ae2fd313587f" providerId="LiveId" clId="{A9F053A9-3849-431B-A3CD-47F658C5150A}" dt="2018-10-19T07:38:44.729" v="431" actId="478"/>
          <ac:spMkLst>
            <pc:docMk/>
            <pc:sldMk cId="0" sldId="267"/>
            <ac:spMk id="60" creationId="{00000000-0000-0000-0000-000000000000}"/>
          </ac:spMkLst>
        </pc:spChg>
        <pc:spChg chg="del mod">
          <ac:chgData name="Alianna Maren" userId="c6f7ae2fd313587f" providerId="LiveId" clId="{A9F053A9-3849-431B-A3CD-47F658C5150A}" dt="2018-10-19T07:38:44.729" v="431" actId="478"/>
          <ac:spMkLst>
            <pc:docMk/>
            <pc:sldMk cId="0" sldId="267"/>
            <ac:spMk id="61" creationId="{00000000-0000-0000-0000-000000000000}"/>
          </ac:spMkLst>
        </pc:spChg>
        <pc:grpChg chg="del mod">
          <ac:chgData name="Alianna Maren" userId="c6f7ae2fd313587f" providerId="LiveId" clId="{A9F053A9-3849-431B-A3CD-47F658C5150A}" dt="2018-10-19T07:38:40.858" v="430" actId="478"/>
          <ac:grpSpMkLst>
            <pc:docMk/>
            <pc:sldMk cId="0" sldId="267"/>
            <ac:grpSpMk id="2" creationId="{00000000-0000-0000-0000-000000000000}"/>
          </ac:grpSpMkLst>
        </pc:grpChg>
        <pc:grpChg chg="mod">
          <ac:chgData name="Alianna Maren" userId="c6f7ae2fd313587f" providerId="LiveId" clId="{A9F053A9-3849-431B-A3CD-47F658C5150A}" dt="2018-10-19T07:30:52.650" v="60"/>
          <ac:grpSpMkLst>
            <pc:docMk/>
            <pc:sldMk cId="0" sldId="267"/>
            <ac:grpSpMk id="27" creationId="{00000000-0000-0000-0000-000000000000}"/>
          </ac:grpSpMkLst>
        </pc:grpChg>
        <pc:grpChg chg="del mod">
          <ac:chgData name="Alianna Maren" userId="c6f7ae2fd313587f" providerId="LiveId" clId="{A9F053A9-3849-431B-A3CD-47F658C5150A}" dt="2018-10-19T07:38:40.858" v="430" actId="478"/>
          <ac:grpSpMkLst>
            <pc:docMk/>
            <pc:sldMk cId="0" sldId="267"/>
            <ac:grpSpMk id="51" creationId="{00000000-0000-0000-0000-000000000000}"/>
          </ac:grpSpMkLst>
        </pc:grpChg>
      </pc:sldChg>
      <pc:sldChg chg="del">
        <pc:chgData name="Alianna Maren" userId="c6f7ae2fd313587f" providerId="LiveId" clId="{A9F053A9-3849-431B-A3CD-47F658C5150A}" dt="2018-10-19T07:28:59.644" v="1" actId="2696"/>
        <pc:sldMkLst>
          <pc:docMk/>
          <pc:sldMk cId="0" sldId="268"/>
        </pc:sldMkLst>
      </pc:sldChg>
      <pc:sldChg chg="modSp add">
        <pc:chgData name="Alianna Maren" userId="c6f7ae2fd313587f" providerId="LiveId" clId="{A9F053A9-3849-431B-A3CD-47F658C5150A}" dt="2018-10-19T07:55:11.646" v="1231" actId="1035"/>
        <pc:sldMkLst>
          <pc:docMk/>
          <pc:sldMk cId="2902232861" sldId="268"/>
        </pc:sldMkLst>
        <pc:spChg chg="mod">
          <ac:chgData name="Alianna Maren" userId="c6f7ae2fd313587f" providerId="LiveId" clId="{A9F053A9-3849-431B-A3CD-47F658C5150A}" dt="2018-10-19T07:55:04.943" v="1216" actId="1035"/>
          <ac:spMkLst>
            <pc:docMk/>
            <pc:sldMk cId="2902232861" sldId="268"/>
            <ac:spMk id="15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55:11.646" v="1231" actId="1035"/>
          <ac:spMkLst>
            <pc:docMk/>
            <pc:sldMk cId="2902232861" sldId="268"/>
            <ac:spMk id="26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55:04.943" v="1216" actId="1035"/>
          <ac:spMkLst>
            <pc:docMk/>
            <pc:sldMk cId="2902232861" sldId="268"/>
            <ac:spMk id="38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55:11.646" v="1231" actId="1035"/>
          <ac:spMkLst>
            <pc:docMk/>
            <pc:sldMk cId="2902232861" sldId="268"/>
            <ac:spMk id="40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55:11.646" v="1231" actId="1035"/>
          <ac:spMkLst>
            <pc:docMk/>
            <pc:sldMk cId="2902232861" sldId="268"/>
            <ac:spMk id="47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55:11.646" v="1231" actId="1035"/>
          <ac:spMkLst>
            <pc:docMk/>
            <pc:sldMk cId="2902232861" sldId="268"/>
            <ac:spMk id="48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55:11.646" v="1231" actId="1035"/>
          <ac:spMkLst>
            <pc:docMk/>
            <pc:sldMk cId="2902232861" sldId="268"/>
            <ac:spMk id="49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55:11.646" v="1231" actId="1035"/>
          <ac:spMkLst>
            <pc:docMk/>
            <pc:sldMk cId="2902232861" sldId="268"/>
            <ac:spMk id="50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55:11.646" v="1231" actId="1035"/>
          <ac:spMkLst>
            <pc:docMk/>
            <pc:sldMk cId="2902232861" sldId="268"/>
            <ac:spMk id="52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55:11.646" v="1231" actId="1035"/>
          <ac:spMkLst>
            <pc:docMk/>
            <pc:sldMk cId="2902232861" sldId="268"/>
            <ac:spMk id="53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55:11.646" v="1231" actId="1035"/>
          <ac:spMkLst>
            <pc:docMk/>
            <pc:sldMk cId="2902232861" sldId="268"/>
            <ac:spMk id="54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55:11.646" v="1231" actId="1035"/>
          <ac:spMkLst>
            <pc:docMk/>
            <pc:sldMk cId="2902232861" sldId="268"/>
            <ac:spMk id="55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55:11.646" v="1231" actId="1035"/>
          <ac:spMkLst>
            <pc:docMk/>
            <pc:sldMk cId="2902232861" sldId="268"/>
            <ac:spMk id="56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55:11.646" v="1231" actId="1035"/>
          <ac:spMkLst>
            <pc:docMk/>
            <pc:sldMk cId="2902232861" sldId="268"/>
            <ac:spMk id="57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55:11.646" v="1231" actId="1035"/>
          <ac:spMkLst>
            <pc:docMk/>
            <pc:sldMk cId="2902232861" sldId="268"/>
            <ac:spMk id="58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55:11.646" v="1231" actId="1035"/>
          <ac:spMkLst>
            <pc:docMk/>
            <pc:sldMk cId="2902232861" sldId="268"/>
            <ac:spMk id="59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55:11.646" v="1231" actId="1035"/>
          <ac:spMkLst>
            <pc:docMk/>
            <pc:sldMk cId="2902232861" sldId="268"/>
            <ac:spMk id="60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55:11.646" v="1231" actId="1035"/>
          <ac:spMkLst>
            <pc:docMk/>
            <pc:sldMk cId="2902232861" sldId="268"/>
            <ac:spMk id="61" creationId="{00000000-0000-0000-0000-000000000000}"/>
          </ac:spMkLst>
        </pc:spChg>
        <pc:grpChg chg="mod">
          <ac:chgData name="Alianna Maren" userId="c6f7ae2fd313587f" providerId="LiveId" clId="{A9F053A9-3849-431B-A3CD-47F658C5150A}" dt="2018-10-19T07:55:11.646" v="1231" actId="1035"/>
          <ac:grpSpMkLst>
            <pc:docMk/>
            <pc:sldMk cId="2902232861" sldId="268"/>
            <ac:grpSpMk id="2" creationId="{00000000-0000-0000-0000-000000000000}"/>
          </ac:grpSpMkLst>
        </pc:grpChg>
        <pc:grpChg chg="mod">
          <ac:chgData name="Alianna Maren" userId="c6f7ae2fd313587f" providerId="LiveId" clId="{A9F053A9-3849-431B-A3CD-47F658C5150A}" dt="2018-10-19T07:55:11.646" v="1231" actId="1035"/>
          <ac:grpSpMkLst>
            <pc:docMk/>
            <pc:sldMk cId="2902232861" sldId="268"/>
            <ac:grpSpMk id="51" creationId="{00000000-0000-0000-0000-000000000000}"/>
          </ac:grpSpMkLst>
        </pc:grpChg>
      </pc:sldChg>
      <pc:sldChg chg="addSp modSp del">
        <pc:chgData name="Alianna Maren" userId="c6f7ae2fd313587f" providerId="LiveId" clId="{A9F053A9-3849-431B-A3CD-47F658C5150A}" dt="2018-10-19T07:54:24.225" v="1191" actId="1076"/>
        <pc:sldMkLst>
          <pc:docMk/>
          <pc:sldMk cId="0" sldId="269"/>
        </pc:sldMkLst>
        <pc:spChg chg="add mod">
          <ac:chgData name="Alianna Maren" userId="c6f7ae2fd313587f" providerId="LiveId" clId="{A9F053A9-3849-431B-A3CD-47F658C5150A}" dt="2018-10-19T07:54:20.255" v="1190" actId="1036"/>
          <ac:spMkLst>
            <pc:docMk/>
            <pc:sldMk cId="0" sldId="269"/>
            <ac:spMk id="2" creationId="{9BCE828D-2389-43C5-AEB9-C865E51DFB13}"/>
          </ac:spMkLst>
        </pc:spChg>
        <pc:spChg chg="add mod">
          <ac:chgData name="Alianna Maren" userId="c6f7ae2fd313587f" providerId="LiveId" clId="{A9F053A9-3849-431B-A3CD-47F658C5150A}" dt="2018-10-19T07:54:24.225" v="1191" actId="1076"/>
          <ac:spMkLst>
            <pc:docMk/>
            <pc:sldMk cId="0" sldId="269"/>
            <ac:spMk id="54" creationId="{0F541569-07A7-4EF1-98D4-81E7A49E5639}"/>
          </ac:spMkLst>
        </pc:spChg>
        <pc:spChg chg="add mod">
          <ac:chgData name="Alianna Maren" userId="c6f7ae2fd313587f" providerId="LiveId" clId="{A9F053A9-3849-431B-A3CD-47F658C5150A}" dt="2018-10-19T07:50:52.177" v="972" actId="1076"/>
          <ac:spMkLst>
            <pc:docMk/>
            <pc:sldMk cId="0" sldId="269"/>
            <ac:spMk id="55" creationId="{EC560629-A3B2-4C41-B5CC-47A21083A307}"/>
          </ac:spMkLst>
        </pc:spChg>
        <pc:spChg chg="add mod">
          <ac:chgData name="Alianna Maren" userId="c6f7ae2fd313587f" providerId="LiveId" clId="{A9F053A9-3849-431B-A3CD-47F658C5150A}" dt="2018-10-19T07:51:35.298" v="996" actId="1076"/>
          <ac:spMkLst>
            <pc:docMk/>
            <pc:sldMk cId="0" sldId="269"/>
            <ac:spMk id="56" creationId="{0390AE47-212D-4DE2-8DC4-0E43F94428E9}"/>
          </ac:spMkLst>
        </pc:spChg>
        <pc:spChg chg="add mod">
          <ac:chgData name="Alianna Maren" userId="c6f7ae2fd313587f" providerId="LiveId" clId="{A9F053A9-3849-431B-A3CD-47F658C5150A}" dt="2018-10-19T07:54:13.113" v="1184" actId="1076"/>
          <ac:spMkLst>
            <pc:docMk/>
            <pc:sldMk cId="0" sldId="269"/>
            <ac:spMk id="58" creationId="{F9E6DDD3-5CFA-40BF-9FFE-E3493B19CCD0}"/>
          </ac:spMkLst>
        </pc:spChg>
        <pc:spChg chg="mod">
          <ac:chgData name="Alianna Maren" userId="c6f7ae2fd313587f" providerId="LiveId" clId="{A9F053A9-3849-431B-A3CD-47F658C5150A}" dt="2018-10-19T07:54:20.255" v="1190" actId="1036"/>
          <ac:spMkLst>
            <pc:docMk/>
            <pc:sldMk cId="0" sldId="269"/>
            <ac:spMk id="66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54:20.255" v="1190" actId="1036"/>
          <ac:spMkLst>
            <pc:docMk/>
            <pc:sldMk cId="0" sldId="269"/>
            <ac:spMk id="67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54:20.255" v="1190" actId="1036"/>
          <ac:spMkLst>
            <pc:docMk/>
            <pc:sldMk cId="0" sldId="269"/>
            <ac:spMk id="68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54:20.255" v="1190" actId="1036"/>
          <ac:spMkLst>
            <pc:docMk/>
            <pc:sldMk cId="0" sldId="269"/>
            <ac:spMk id="78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54:20.255" v="1190" actId="1036"/>
          <ac:spMkLst>
            <pc:docMk/>
            <pc:sldMk cId="0" sldId="269"/>
            <ac:spMk id="82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54:20.255" v="1190" actId="1036"/>
          <ac:spMkLst>
            <pc:docMk/>
            <pc:sldMk cId="0" sldId="269"/>
            <ac:spMk id="84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54:20.255" v="1190" actId="1036"/>
          <ac:spMkLst>
            <pc:docMk/>
            <pc:sldMk cId="0" sldId="269"/>
            <ac:spMk id="89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54:20.255" v="1190" actId="1036"/>
          <ac:spMkLst>
            <pc:docMk/>
            <pc:sldMk cId="0" sldId="269"/>
            <ac:spMk id="122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54:20.255" v="1190" actId="1036"/>
          <ac:spMkLst>
            <pc:docMk/>
            <pc:sldMk cId="0" sldId="269"/>
            <ac:spMk id="123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54:20.255" v="1190" actId="1036"/>
          <ac:spMkLst>
            <pc:docMk/>
            <pc:sldMk cId="0" sldId="269"/>
            <ac:spMk id="125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54:20.255" v="1190" actId="1036"/>
          <ac:spMkLst>
            <pc:docMk/>
            <pc:sldMk cId="0" sldId="269"/>
            <ac:spMk id="126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54:20.255" v="1190" actId="1036"/>
          <ac:spMkLst>
            <pc:docMk/>
            <pc:sldMk cId="0" sldId="269"/>
            <ac:spMk id="152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54:20.255" v="1190" actId="1036"/>
          <ac:spMkLst>
            <pc:docMk/>
            <pc:sldMk cId="0" sldId="269"/>
            <ac:spMk id="156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54:20.255" v="1190" actId="1036"/>
          <ac:spMkLst>
            <pc:docMk/>
            <pc:sldMk cId="0" sldId="269"/>
            <ac:spMk id="160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54:20.255" v="1190" actId="1036"/>
          <ac:spMkLst>
            <pc:docMk/>
            <pc:sldMk cId="0" sldId="269"/>
            <ac:spMk id="161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54:20.255" v="1190" actId="1036"/>
          <ac:spMkLst>
            <pc:docMk/>
            <pc:sldMk cId="0" sldId="269"/>
            <ac:spMk id="162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54:20.255" v="1190" actId="1036"/>
          <ac:spMkLst>
            <pc:docMk/>
            <pc:sldMk cId="0" sldId="269"/>
            <ac:spMk id="294" creationId="{00000000-0000-0000-0000-000000000000}"/>
          </ac:spMkLst>
        </pc:spChg>
        <pc:spChg chg="mod">
          <ac:chgData name="Alianna Maren" userId="c6f7ae2fd313587f" providerId="LiveId" clId="{A9F053A9-3849-431B-A3CD-47F658C5150A}" dt="2018-10-19T07:54:20.255" v="1190" actId="1036"/>
          <ac:spMkLst>
            <pc:docMk/>
            <pc:sldMk cId="0" sldId="269"/>
            <ac:spMk id="296" creationId="{00000000-0000-0000-0000-000000000000}"/>
          </ac:spMkLst>
        </pc:spChg>
        <pc:cxnChg chg="mod">
          <ac:chgData name="Alianna Maren" userId="c6f7ae2fd313587f" providerId="LiveId" clId="{A9F053A9-3849-431B-A3CD-47F658C5150A}" dt="2018-10-19T07:54:20.255" v="1190" actId="1036"/>
          <ac:cxnSpMkLst>
            <pc:docMk/>
            <pc:sldMk cId="0" sldId="269"/>
            <ac:cxnSpMk id="45" creationId="{00000000-0000-0000-0000-000000000000}"/>
          </ac:cxnSpMkLst>
        </pc:cxnChg>
        <pc:cxnChg chg="mod">
          <ac:chgData name="Alianna Maren" userId="c6f7ae2fd313587f" providerId="LiveId" clId="{A9F053A9-3849-431B-A3CD-47F658C5150A}" dt="2018-10-19T07:54:20.255" v="1190" actId="1036"/>
          <ac:cxnSpMkLst>
            <pc:docMk/>
            <pc:sldMk cId="0" sldId="269"/>
            <ac:cxnSpMk id="53" creationId="{00000000-0000-0000-0000-000000000000}"/>
          </ac:cxnSpMkLst>
        </pc:cxnChg>
        <pc:cxnChg chg="mod">
          <ac:chgData name="Alianna Maren" userId="c6f7ae2fd313587f" providerId="LiveId" clId="{A9F053A9-3849-431B-A3CD-47F658C5150A}" dt="2018-10-19T07:54:20.255" v="1190" actId="1036"/>
          <ac:cxnSpMkLst>
            <pc:docMk/>
            <pc:sldMk cId="0" sldId="269"/>
            <ac:cxnSpMk id="69" creationId="{00000000-0000-0000-0000-000000000000}"/>
          </ac:cxnSpMkLst>
        </pc:cxnChg>
        <pc:cxnChg chg="mod">
          <ac:chgData name="Alianna Maren" userId="c6f7ae2fd313587f" providerId="LiveId" clId="{A9F053A9-3849-431B-A3CD-47F658C5150A}" dt="2018-10-19T07:54:20.255" v="1190" actId="1036"/>
          <ac:cxnSpMkLst>
            <pc:docMk/>
            <pc:sldMk cId="0" sldId="269"/>
            <ac:cxnSpMk id="111" creationId="{00000000-0000-0000-0000-000000000000}"/>
          </ac:cxnSpMkLst>
        </pc:cxnChg>
        <pc:cxnChg chg="mod">
          <ac:chgData name="Alianna Maren" userId="c6f7ae2fd313587f" providerId="LiveId" clId="{A9F053A9-3849-431B-A3CD-47F658C5150A}" dt="2018-10-19T07:54:20.255" v="1190" actId="1036"/>
          <ac:cxnSpMkLst>
            <pc:docMk/>
            <pc:sldMk cId="0" sldId="269"/>
            <ac:cxnSpMk id="124" creationId="{00000000-0000-0000-0000-000000000000}"/>
          </ac:cxnSpMkLst>
        </pc:cxnChg>
        <pc:cxnChg chg="mod">
          <ac:chgData name="Alianna Maren" userId="c6f7ae2fd313587f" providerId="LiveId" clId="{A9F053A9-3849-431B-A3CD-47F658C5150A}" dt="2018-10-19T07:54:20.255" v="1190" actId="1036"/>
          <ac:cxnSpMkLst>
            <pc:docMk/>
            <pc:sldMk cId="0" sldId="269"/>
            <ac:cxnSpMk id="128" creationId="{00000000-0000-0000-0000-000000000000}"/>
          </ac:cxnSpMkLst>
        </pc:cxnChg>
        <pc:cxnChg chg="mod">
          <ac:chgData name="Alianna Maren" userId="c6f7ae2fd313587f" providerId="LiveId" clId="{A9F053A9-3849-431B-A3CD-47F658C5150A}" dt="2018-10-19T07:54:20.255" v="1190" actId="1036"/>
          <ac:cxnSpMkLst>
            <pc:docMk/>
            <pc:sldMk cId="0" sldId="269"/>
            <ac:cxnSpMk id="134" creationId="{00000000-0000-0000-0000-000000000000}"/>
          </ac:cxnSpMkLst>
        </pc:cxnChg>
        <pc:cxnChg chg="mod">
          <ac:chgData name="Alianna Maren" userId="c6f7ae2fd313587f" providerId="LiveId" clId="{A9F053A9-3849-431B-A3CD-47F658C5150A}" dt="2018-10-19T07:54:20.255" v="1190" actId="1036"/>
          <ac:cxnSpMkLst>
            <pc:docMk/>
            <pc:sldMk cId="0" sldId="269"/>
            <ac:cxnSpMk id="139" creationId="{00000000-0000-0000-0000-000000000000}"/>
          </ac:cxnSpMkLst>
        </pc:cxnChg>
        <pc:cxnChg chg="mod">
          <ac:chgData name="Alianna Maren" userId="c6f7ae2fd313587f" providerId="LiveId" clId="{A9F053A9-3849-431B-A3CD-47F658C5150A}" dt="2018-10-19T07:54:20.255" v="1190" actId="1036"/>
          <ac:cxnSpMkLst>
            <pc:docMk/>
            <pc:sldMk cId="0" sldId="269"/>
            <ac:cxnSpMk id="141" creationId="{00000000-0000-0000-0000-000000000000}"/>
          </ac:cxnSpMkLst>
        </pc:cxnChg>
        <pc:cxnChg chg="mod">
          <ac:chgData name="Alianna Maren" userId="c6f7ae2fd313587f" providerId="LiveId" clId="{A9F053A9-3849-431B-A3CD-47F658C5150A}" dt="2018-10-19T07:54:20.255" v="1190" actId="1036"/>
          <ac:cxnSpMkLst>
            <pc:docMk/>
            <pc:sldMk cId="0" sldId="269"/>
            <ac:cxnSpMk id="153" creationId="{00000000-0000-0000-0000-000000000000}"/>
          </ac:cxnSpMkLst>
        </pc:cxnChg>
        <pc:cxnChg chg="mod">
          <ac:chgData name="Alianna Maren" userId="c6f7ae2fd313587f" providerId="LiveId" clId="{A9F053A9-3849-431B-A3CD-47F658C5150A}" dt="2018-10-19T07:54:20.255" v="1190" actId="1036"/>
          <ac:cxnSpMkLst>
            <pc:docMk/>
            <pc:sldMk cId="0" sldId="269"/>
            <ac:cxnSpMk id="157" creationId="{00000000-0000-0000-0000-000000000000}"/>
          </ac:cxnSpMkLst>
        </pc:cxnChg>
        <pc:cxnChg chg="mod">
          <ac:chgData name="Alianna Maren" userId="c6f7ae2fd313587f" providerId="LiveId" clId="{A9F053A9-3849-431B-A3CD-47F658C5150A}" dt="2018-10-19T07:54:20.255" v="1190" actId="1036"/>
          <ac:cxnSpMkLst>
            <pc:docMk/>
            <pc:sldMk cId="0" sldId="269"/>
            <ac:cxnSpMk id="193" creationId="{00000000-0000-0000-0000-000000000000}"/>
          </ac:cxnSpMkLst>
        </pc:cxnChg>
        <pc:cxnChg chg="mod">
          <ac:chgData name="Alianna Maren" userId="c6f7ae2fd313587f" providerId="LiveId" clId="{A9F053A9-3849-431B-A3CD-47F658C5150A}" dt="2018-10-19T07:54:20.255" v="1190" actId="1036"/>
          <ac:cxnSpMkLst>
            <pc:docMk/>
            <pc:sldMk cId="0" sldId="269"/>
            <ac:cxnSpMk id="249" creationId="{00000000-0000-0000-0000-000000000000}"/>
          </ac:cxnSpMkLst>
        </pc:cxnChg>
        <pc:cxnChg chg="mod">
          <ac:chgData name="Alianna Maren" userId="c6f7ae2fd313587f" providerId="LiveId" clId="{A9F053A9-3849-431B-A3CD-47F658C5150A}" dt="2018-10-19T07:54:20.255" v="1190" actId="1036"/>
          <ac:cxnSpMkLst>
            <pc:docMk/>
            <pc:sldMk cId="0" sldId="269"/>
            <ac:cxnSpMk id="252" creationId="{00000000-0000-0000-0000-000000000000}"/>
          </ac:cxnSpMkLst>
        </pc:cxnChg>
        <pc:cxnChg chg="mod">
          <ac:chgData name="Alianna Maren" userId="c6f7ae2fd313587f" providerId="LiveId" clId="{A9F053A9-3849-431B-A3CD-47F658C5150A}" dt="2018-10-19T07:54:20.255" v="1190" actId="1036"/>
          <ac:cxnSpMkLst>
            <pc:docMk/>
            <pc:sldMk cId="0" sldId="269"/>
            <ac:cxnSpMk id="256" creationId="{00000000-0000-0000-0000-000000000000}"/>
          </ac:cxnSpMkLst>
        </pc:cxnChg>
        <pc:cxnChg chg="mod">
          <ac:chgData name="Alianna Maren" userId="c6f7ae2fd313587f" providerId="LiveId" clId="{A9F053A9-3849-431B-A3CD-47F658C5150A}" dt="2018-10-19T07:54:20.255" v="1190" actId="1036"/>
          <ac:cxnSpMkLst>
            <pc:docMk/>
            <pc:sldMk cId="0" sldId="269"/>
            <ac:cxnSpMk id="261" creationId="{00000000-0000-0000-0000-000000000000}"/>
          </ac:cxnSpMkLst>
        </pc:cxnChg>
        <pc:cxnChg chg="mod">
          <ac:chgData name="Alianna Maren" userId="c6f7ae2fd313587f" providerId="LiveId" clId="{A9F053A9-3849-431B-A3CD-47F658C5150A}" dt="2018-10-19T07:54:20.255" v="1190" actId="1036"/>
          <ac:cxnSpMkLst>
            <pc:docMk/>
            <pc:sldMk cId="0" sldId="269"/>
            <ac:cxnSpMk id="264" creationId="{00000000-0000-0000-0000-000000000000}"/>
          </ac:cxnSpMkLst>
        </pc:cxnChg>
        <pc:cxnChg chg="mod">
          <ac:chgData name="Alianna Maren" userId="c6f7ae2fd313587f" providerId="LiveId" clId="{A9F053A9-3849-431B-A3CD-47F658C5150A}" dt="2018-10-19T07:54:20.255" v="1190" actId="1036"/>
          <ac:cxnSpMkLst>
            <pc:docMk/>
            <pc:sldMk cId="0" sldId="269"/>
            <ac:cxnSpMk id="267" creationId="{00000000-0000-0000-0000-000000000000}"/>
          </ac:cxnSpMkLst>
        </pc:cxnChg>
        <pc:cxnChg chg="mod">
          <ac:chgData name="Alianna Maren" userId="c6f7ae2fd313587f" providerId="LiveId" clId="{A9F053A9-3849-431B-A3CD-47F658C5150A}" dt="2018-10-19T07:54:20.255" v="1190" actId="1036"/>
          <ac:cxnSpMkLst>
            <pc:docMk/>
            <pc:sldMk cId="0" sldId="269"/>
            <ac:cxnSpMk id="273" creationId="{00000000-0000-0000-0000-000000000000}"/>
          </ac:cxnSpMkLst>
        </pc:cxnChg>
        <pc:cxnChg chg="mod">
          <ac:chgData name="Alianna Maren" userId="c6f7ae2fd313587f" providerId="LiveId" clId="{A9F053A9-3849-431B-A3CD-47F658C5150A}" dt="2018-10-19T07:54:20.255" v="1190" actId="1036"/>
          <ac:cxnSpMkLst>
            <pc:docMk/>
            <pc:sldMk cId="0" sldId="269"/>
            <ac:cxnSpMk id="280" creationId="{00000000-0000-0000-0000-000000000000}"/>
          </ac:cxnSpMkLst>
        </pc:cxnChg>
        <pc:cxnChg chg="mod">
          <ac:chgData name="Alianna Maren" userId="c6f7ae2fd313587f" providerId="LiveId" clId="{A9F053A9-3849-431B-A3CD-47F658C5150A}" dt="2018-10-19T07:54:20.255" v="1190" actId="1036"/>
          <ac:cxnSpMkLst>
            <pc:docMk/>
            <pc:sldMk cId="0" sldId="269"/>
            <ac:cxnSpMk id="289" creationId="{00000000-0000-0000-0000-000000000000}"/>
          </ac:cxnSpMkLst>
        </pc:cxnChg>
        <pc:cxnChg chg="mod">
          <ac:chgData name="Alianna Maren" userId="c6f7ae2fd313587f" providerId="LiveId" clId="{A9F053A9-3849-431B-A3CD-47F658C5150A}" dt="2018-10-19T07:54:20.255" v="1190" actId="1036"/>
          <ac:cxnSpMkLst>
            <pc:docMk/>
            <pc:sldMk cId="0" sldId="269"/>
            <ac:cxnSpMk id="290" creationId="{00000000-0000-0000-0000-000000000000}"/>
          </ac:cxnSpMkLst>
        </pc:cxnChg>
        <pc:cxnChg chg="mod">
          <ac:chgData name="Alianna Maren" userId="c6f7ae2fd313587f" providerId="LiveId" clId="{A9F053A9-3849-431B-A3CD-47F658C5150A}" dt="2018-10-19T07:54:20.255" v="1190" actId="1036"/>
          <ac:cxnSpMkLst>
            <pc:docMk/>
            <pc:sldMk cId="0" sldId="269"/>
            <ac:cxnSpMk id="291" creationId="{00000000-0000-0000-0000-000000000000}"/>
          </ac:cxnSpMkLst>
        </pc:cxnChg>
        <pc:cxnChg chg="mod">
          <ac:chgData name="Alianna Maren" userId="c6f7ae2fd313587f" providerId="LiveId" clId="{A9F053A9-3849-431B-A3CD-47F658C5150A}" dt="2018-10-19T07:54:20.255" v="1190" actId="1036"/>
          <ac:cxnSpMkLst>
            <pc:docMk/>
            <pc:sldMk cId="0" sldId="269"/>
            <ac:cxnSpMk id="292" creationId="{00000000-0000-0000-0000-000000000000}"/>
          </ac:cxnSpMkLst>
        </pc:cxnChg>
        <pc:cxnChg chg="mod">
          <ac:chgData name="Alianna Maren" userId="c6f7ae2fd313587f" providerId="LiveId" clId="{A9F053A9-3849-431B-A3CD-47F658C5150A}" dt="2018-10-19T07:54:20.255" v="1190" actId="1036"/>
          <ac:cxnSpMkLst>
            <pc:docMk/>
            <pc:sldMk cId="0" sldId="269"/>
            <ac:cxnSpMk id="293" creationId="{00000000-0000-0000-0000-000000000000}"/>
          </ac:cxnSpMkLst>
        </pc:cxnChg>
        <pc:cxnChg chg="mod">
          <ac:chgData name="Alianna Maren" userId="c6f7ae2fd313587f" providerId="LiveId" clId="{A9F053A9-3849-431B-A3CD-47F658C5150A}" dt="2018-10-19T07:54:20.255" v="1190" actId="1036"/>
          <ac:cxnSpMkLst>
            <pc:docMk/>
            <pc:sldMk cId="0" sldId="269"/>
            <ac:cxnSpMk id="295" creationId="{00000000-0000-0000-0000-000000000000}"/>
          </ac:cxnSpMkLst>
        </pc:cxnChg>
        <pc:cxnChg chg="mod">
          <ac:chgData name="Alianna Maren" userId="c6f7ae2fd313587f" providerId="LiveId" clId="{A9F053A9-3849-431B-A3CD-47F658C5150A}" dt="2018-10-19T07:54:20.255" v="1190" actId="1036"/>
          <ac:cxnSpMkLst>
            <pc:docMk/>
            <pc:sldMk cId="0" sldId="269"/>
            <ac:cxnSpMk id="297" creationId="{00000000-0000-0000-0000-000000000000}"/>
          </ac:cxnSpMkLst>
        </pc:cxnChg>
        <pc:cxnChg chg="mod">
          <ac:chgData name="Alianna Maren" userId="c6f7ae2fd313587f" providerId="LiveId" clId="{A9F053A9-3849-431B-A3CD-47F658C5150A}" dt="2018-10-19T07:54:20.255" v="1190" actId="1036"/>
          <ac:cxnSpMkLst>
            <pc:docMk/>
            <pc:sldMk cId="0" sldId="269"/>
            <ac:cxnSpMk id="312" creationId="{00000000-0000-0000-0000-000000000000}"/>
          </ac:cxnSpMkLst>
        </pc:cxnChg>
        <pc:cxnChg chg="mod">
          <ac:chgData name="Alianna Maren" userId="c6f7ae2fd313587f" providerId="LiveId" clId="{A9F053A9-3849-431B-A3CD-47F658C5150A}" dt="2018-10-19T07:54:20.255" v="1190" actId="1036"/>
          <ac:cxnSpMkLst>
            <pc:docMk/>
            <pc:sldMk cId="0" sldId="269"/>
            <ac:cxnSpMk id="318" creationId="{00000000-0000-0000-0000-000000000000}"/>
          </ac:cxnSpMkLst>
        </pc:cxnChg>
        <pc:cxnChg chg="mod">
          <ac:chgData name="Alianna Maren" userId="c6f7ae2fd313587f" providerId="LiveId" clId="{A9F053A9-3849-431B-A3CD-47F658C5150A}" dt="2018-10-19T07:54:20.255" v="1190" actId="1036"/>
          <ac:cxnSpMkLst>
            <pc:docMk/>
            <pc:sldMk cId="0" sldId="269"/>
            <ac:cxnSpMk id="321" creationId="{00000000-0000-0000-0000-000000000000}"/>
          </ac:cxnSpMkLst>
        </pc:cxnChg>
        <pc:cxnChg chg="mod">
          <ac:chgData name="Alianna Maren" userId="c6f7ae2fd313587f" providerId="LiveId" clId="{A9F053A9-3849-431B-A3CD-47F658C5150A}" dt="2018-10-19T07:54:20.255" v="1190" actId="1036"/>
          <ac:cxnSpMkLst>
            <pc:docMk/>
            <pc:sldMk cId="0" sldId="269"/>
            <ac:cxnSpMk id="324" creationId="{00000000-0000-0000-0000-000000000000}"/>
          </ac:cxnSpMkLst>
        </pc:cxnChg>
        <pc:cxnChg chg="mod">
          <ac:chgData name="Alianna Maren" userId="c6f7ae2fd313587f" providerId="LiveId" clId="{A9F053A9-3849-431B-A3CD-47F658C5150A}" dt="2018-10-19T07:54:20.255" v="1190" actId="1036"/>
          <ac:cxnSpMkLst>
            <pc:docMk/>
            <pc:sldMk cId="0" sldId="269"/>
            <ac:cxnSpMk id="332" creationId="{00000000-0000-0000-0000-000000000000}"/>
          </ac:cxnSpMkLst>
        </pc:cxnChg>
        <pc:cxnChg chg="mod">
          <ac:chgData name="Alianna Maren" userId="c6f7ae2fd313587f" providerId="LiveId" clId="{A9F053A9-3849-431B-A3CD-47F658C5150A}" dt="2018-10-19T07:54:20.255" v="1190" actId="1036"/>
          <ac:cxnSpMkLst>
            <pc:docMk/>
            <pc:sldMk cId="0" sldId="269"/>
            <ac:cxnSpMk id="338" creationId="{00000000-0000-0000-0000-000000000000}"/>
          </ac:cxnSpMkLst>
        </pc:cxnChg>
        <pc:cxnChg chg="mod">
          <ac:chgData name="Alianna Maren" userId="c6f7ae2fd313587f" providerId="LiveId" clId="{A9F053A9-3849-431B-A3CD-47F658C5150A}" dt="2018-10-19T07:54:20.255" v="1190" actId="1036"/>
          <ac:cxnSpMkLst>
            <pc:docMk/>
            <pc:sldMk cId="0" sldId="269"/>
            <ac:cxnSpMk id="344" creationId="{00000000-0000-0000-0000-000000000000}"/>
          </ac:cxnSpMkLst>
        </pc:cxnChg>
      </pc:sldChg>
      <pc:sldChg chg="del">
        <pc:chgData name="Alianna Maren" userId="c6f7ae2fd313587f" providerId="LiveId" clId="{A9F053A9-3849-431B-A3CD-47F658C5150A}" dt="2018-10-19T07:28:59.693" v="3" actId="2696"/>
        <pc:sldMkLst>
          <pc:docMk/>
          <pc:sldMk cId="0" sldId="270"/>
        </pc:sldMkLst>
      </pc:sldChg>
      <pc:sldChg chg="del">
        <pc:chgData name="Alianna Maren" userId="c6f7ae2fd313587f" providerId="LiveId" clId="{A9F053A9-3849-431B-A3CD-47F658C5150A}" dt="2018-10-19T07:28:59.727" v="4" actId="2696"/>
        <pc:sldMkLst>
          <pc:docMk/>
          <pc:sldMk cId="0" sldId="271"/>
        </pc:sldMkLst>
      </pc:sldChg>
      <pc:sldChg chg="del">
        <pc:chgData name="Alianna Maren" userId="c6f7ae2fd313587f" providerId="LiveId" clId="{A9F053A9-3849-431B-A3CD-47F658C5150A}" dt="2018-10-19T07:28:59.744" v="5" actId="2696"/>
        <pc:sldMkLst>
          <pc:docMk/>
          <pc:sldMk cId="0" sldId="272"/>
        </pc:sldMkLst>
      </pc:sldChg>
      <pc:sldChg chg="del">
        <pc:chgData name="Alianna Maren" userId="c6f7ae2fd313587f" providerId="LiveId" clId="{A9F053A9-3849-431B-A3CD-47F658C5150A}" dt="2018-10-19T07:28:59.756" v="6" actId="2696"/>
        <pc:sldMkLst>
          <pc:docMk/>
          <pc:sldMk cId="0" sldId="274"/>
        </pc:sldMkLst>
      </pc:sldChg>
      <pc:sldChg chg="del">
        <pc:chgData name="Alianna Maren" userId="c6f7ae2fd313587f" providerId="LiveId" clId="{A9F053A9-3849-431B-A3CD-47F658C5150A}" dt="2018-10-19T07:28:59.772" v="7" actId="2696"/>
        <pc:sldMkLst>
          <pc:docMk/>
          <pc:sldMk cId="0" sldId="275"/>
        </pc:sldMkLst>
      </pc:sldChg>
      <pc:sldChg chg="del">
        <pc:chgData name="Alianna Maren" userId="c6f7ae2fd313587f" providerId="LiveId" clId="{A9F053A9-3849-431B-A3CD-47F658C5150A}" dt="2018-10-19T07:28:59.802" v="8" actId="2696"/>
        <pc:sldMkLst>
          <pc:docMk/>
          <pc:sldMk cId="0" sldId="276"/>
        </pc:sldMkLst>
      </pc:sldChg>
      <pc:sldChg chg="del">
        <pc:chgData name="Alianna Maren" userId="c6f7ae2fd313587f" providerId="LiveId" clId="{A9F053A9-3849-431B-A3CD-47F658C5150A}" dt="2018-10-19T07:28:59.817" v="9" actId="2696"/>
        <pc:sldMkLst>
          <pc:docMk/>
          <pc:sldMk cId="0" sldId="277"/>
        </pc:sldMkLst>
      </pc:sldChg>
      <pc:sldChg chg="del">
        <pc:chgData name="Alianna Maren" userId="c6f7ae2fd313587f" providerId="LiveId" clId="{A9F053A9-3849-431B-A3CD-47F658C5150A}" dt="2018-10-19T07:28:59.823" v="10" actId="2696"/>
        <pc:sldMkLst>
          <pc:docMk/>
          <pc:sldMk cId="0" sldId="278"/>
        </pc:sldMkLst>
      </pc:sldChg>
      <pc:sldChg chg="del">
        <pc:chgData name="Alianna Maren" userId="c6f7ae2fd313587f" providerId="LiveId" clId="{A9F053A9-3849-431B-A3CD-47F658C5150A}" dt="2018-10-19T07:28:59.624" v="0" actId="2696"/>
        <pc:sldMkLst>
          <pc:docMk/>
          <pc:sldMk cId="0" sldId="350"/>
        </pc:sldMkLst>
      </pc:sldChg>
      <pc:sldMasterChg chg="delSldLayout">
        <pc:chgData name="Alianna Maren" userId="c6f7ae2fd313587f" providerId="LiveId" clId="{A9F053A9-3849-431B-A3CD-47F658C5150A}" dt="2018-10-19T07:28:59.824" v="11" actId="2696"/>
        <pc:sldMasterMkLst>
          <pc:docMk/>
          <pc:sldMasterMk cId="864960203" sldId="2147483648"/>
        </pc:sldMasterMkLst>
        <pc:sldLayoutChg chg="del">
          <pc:chgData name="Alianna Maren" userId="c6f7ae2fd313587f" providerId="LiveId" clId="{A9F053A9-3849-431B-A3CD-47F658C5150A}" dt="2018-10-19T07:28:59.824" v="11" actId="2696"/>
          <pc:sldLayoutMkLst>
            <pc:docMk/>
            <pc:sldMasterMk cId="864960203" sldId="2147483648"/>
            <pc:sldLayoutMk cId="1621438401" sldId="214748366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10/18/2018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8A04-7D94-4814-A598-E115B8D16EF0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00E4-9596-4208-ABD2-16B04ABD83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2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122452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926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4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6" r:id="rId10"/>
    <p:sldLayoutId id="2147483657" r:id="rId11"/>
    <p:sldLayoutId id="2147483658" r:id="rId12"/>
    <p:sldLayoutId id="2147483659" r:id="rId13"/>
    <p:sldLayoutId id="2147483665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User:Dave_Bunnell" TargetMode="External"/><Relationship Id="rId2" Type="http://schemas.openxmlformats.org/officeDocument/2006/relationships/hyperlink" Target="https://en.wikipedia.org/wiki/Stalagmite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9429" y="2116228"/>
            <a:ext cx="6095128" cy="10611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MSDS 453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sz="3100" dirty="0">
                <a:solidFill>
                  <a:srgbClr val="000000"/>
                </a:solidFill>
              </a:rPr>
              <a:t>Natural Language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1372" y="3658814"/>
            <a:ext cx="5571241" cy="1061186"/>
          </a:xfrm>
        </p:spPr>
        <p:txBody>
          <a:bodyPr>
            <a:noAutofit/>
          </a:bodyPr>
          <a:lstStyle/>
          <a:p>
            <a:r>
              <a:rPr lang="en-US" sz="2800" b="1" dirty="0"/>
              <a:t>Week 4: </a:t>
            </a:r>
            <a:r>
              <a:rPr lang="en-US" sz="2800" b="1" i="1" dirty="0"/>
              <a:t>Supervised vs. Unsupervised Methods for NLP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0BE184B-2630-4590-BD1A-42518A63093B}"/>
              </a:ext>
            </a:extLst>
          </p:cNvPr>
          <p:cNvSpPr txBox="1">
            <a:spLocks/>
          </p:cNvSpPr>
          <p:nvPr/>
        </p:nvSpPr>
        <p:spPr>
          <a:xfrm>
            <a:off x="5442857" y="5857729"/>
            <a:ext cx="3172315" cy="728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>
                <a:solidFill>
                  <a:srgbClr val="000000"/>
                </a:solidFill>
              </a:rPr>
              <a:t>Alianna J. Maren, Ph.D.</a:t>
            </a:r>
          </a:p>
          <a:p>
            <a:pPr algn="r"/>
            <a:r>
              <a:rPr lang="en-US" sz="1600" dirty="0">
                <a:solidFill>
                  <a:srgbClr val="000000"/>
                </a:solidFill>
              </a:rPr>
              <a:t>alianna.maren@northwestern.edu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971802" y="304800"/>
            <a:ext cx="3294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Kick-Off Question(s)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8200" y="1447800"/>
            <a:ext cx="74676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balance two very different approaches (and how much do we </a:t>
            </a:r>
            <a:r>
              <a:rPr lang="en-US" i="1" dirty="0"/>
              <a:t>NEED</a:t>
            </a:r>
            <a:r>
              <a:rPr lang="en-US" dirty="0"/>
              <a:t> of each):</a:t>
            </a:r>
          </a:p>
          <a:p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b="1" i="1" dirty="0"/>
              <a:t>Classification: Top-down</a:t>
            </a:r>
            <a:r>
              <a:rPr lang="en-US" dirty="0"/>
              <a:t>, supervised (ontology-enhanced) concept definitions and document classifications, vis-à-vis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/>
              <a:t>Clustering:</a:t>
            </a:r>
            <a:r>
              <a:rPr lang="en-US" dirty="0"/>
              <a:t> Bottom-up, unsupervised (probability distribution-based) massing of EITHER terms OR documents into clusters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706439" y="127862"/>
            <a:ext cx="5731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Supervised vis-à-vis Unsupervised Methods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38800" y="603309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Top-down (supervised learning):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5210313"/>
            <a:ext cx="4191000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Bottom-up learning: </a:t>
            </a:r>
          </a:p>
          <a:p>
            <a:pPr>
              <a:buFont typeface="Arial" pitchFamily="34" charset="0"/>
              <a:buChar char="•"/>
            </a:pPr>
            <a:r>
              <a:rPr lang="en-US" sz="1600" i="1" dirty="0"/>
              <a:t> Improves as quality / volume of data increases</a:t>
            </a:r>
          </a:p>
          <a:p>
            <a:pPr>
              <a:buFont typeface="Arial" pitchFamily="34" charset="0"/>
              <a:buChar char="•"/>
            </a:pPr>
            <a:r>
              <a:rPr lang="en-US" sz="1600" i="1" dirty="0"/>
              <a:t> Less human-labor intensive </a:t>
            </a:r>
          </a:p>
          <a:p>
            <a:pPr>
              <a:buFont typeface="Arial" pitchFamily="34" charset="0"/>
              <a:buChar char="•"/>
            </a:pPr>
            <a:r>
              <a:rPr lang="en-US" sz="1600" i="1" dirty="0"/>
              <a:t> </a:t>
            </a:r>
            <a:r>
              <a:rPr lang="en-US" sz="1600" b="1" i="1" dirty="0"/>
              <a:t>Results sometimes strange / hard to interpret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4413309"/>
            <a:ext cx="518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Image from Wikipedia; see </a:t>
            </a:r>
            <a:r>
              <a:rPr lang="en-US" sz="1100" dirty="0">
                <a:hlinkClick r:id="rId2"/>
              </a:rPr>
              <a:t>https://en.wikipedia.org/wiki/Stalagmite</a:t>
            </a:r>
            <a:endParaRPr lang="en-US" sz="1100" dirty="0"/>
          </a:p>
          <a:p>
            <a:pPr algn="ctr"/>
            <a:r>
              <a:rPr lang="en-US" sz="1100" dirty="0"/>
              <a:t>Photo by Dave Bunnell / Under Earth Images; </a:t>
            </a:r>
            <a:r>
              <a:rPr lang="en-US" sz="1100" dirty="0">
                <a:hlinkClick r:id="rId3"/>
              </a:rPr>
              <a:t>https://commons.wikimedia.org/wiki/User:Dave_Bunnell</a:t>
            </a:r>
            <a:r>
              <a:rPr lang="en-US" sz="1100" dirty="0"/>
              <a:t>  </a:t>
            </a:r>
          </a:p>
          <a:p>
            <a:pPr algn="ctr"/>
            <a:r>
              <a:rPr lang="en-US" sz="1100" dirty="0"/>
              <a:t>Shared under Creative Commons Licensing</a:t>
            </a:r>
          </a:p>
        </p:txBody>
      </p:sp>
      <p:pic>
        <p:nvPicPr>
          <p:cNvPr id="7" name="Picture 6" descr="Labeled_speleothems_wikipedia-stalagmite_2017-02-0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603309"/>
            <a:ext cx="5224727" cy="3733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15000" y="984309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Specify concepts (categories);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Define means to map data to categories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Humans deliberately map their world-view onto the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8800" y="2432109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Bottom-up (unsupervised learning):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38800" y="3194109"/>
            <a:ext cx="327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Data-driven; humans provide minimal specifications / inputs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Yields clusters, which may be interpreted as categories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Humans must interpret results in light of their world-view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8200" y="5210313"/>
            <a:ext cx="4267200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Top-down learning: </a:t>
            </a:r>
          </a:p>
          <a:p>
            <a:pPr>
              <a:buFont typeface="Arial" pitchFamily="34" charset="0"/>
              <a:buChar char="•"/>
            </a:pPr>
            <a:r>
              <a:rPr lang="en-US" sz="1600" i="1" dirty="0"/>
              <a:t> Can work with smaller data sets</a:t>
            </a:r>
          </a:p>
          <a:p>
            <a:pPr>
              <a:buFont typeface="Arial" pitchFamily="34" charset="0"/>
              <a:buChar char="•"/>
            </a:pPr>
            <a:r>
              <a:rPr lang="en-US" sz="1600" i="1" dirty="0"/>
              <a:t> Very human-labor intensive </a:t>
            </a:r>
          </a:p>
          <a:p>
            <a:pPr>
              <a:buFont typeface="Arial" pitchFamily="34" charset="0"/>
              <a:buChar char="•"/>
            </a:pPr>
            <a:r>
              <a:rPr lang="en-US" sz="1600" i="1" dirty="0"/>
              <a:t> </a:t>
            </a:r>
            <a:r>
              <a:rPr lang="en-US" sz="1600" b="1" i="1" dirty="0"/>
              <a:t>Results more closely match human world-view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ight Arrow 40"/>
          <p:cNvSpPr/>
          <p:nvPr/>
        </p:nvSpPr>
        <p:spPr>
          <a:xfrm rot="5400000">
            <a:off x="6705600" y="4038600"/>
            <a:ext cx="914400" cy="914400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bag-clip-art-at-clker-com-vector-clip-art-online-royalty-free-FF3uJs-clip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1752600"/>
            <a:ext cx="1981200" cy="2375052"/>
          </a:xfrm>
          <a:prstGeom prst="rect">
            <a:avLst/>
          </a:prstGeom>
        </p:spPr>
      </p:pic>
      <p:pic>
        <p:nvPicPr>
          <p:cNvPr id="39" name="Picture 38" descr="bag-clip-art-at-clker-com-vector-clip-art-online-royalty-free-FF3uJs-clip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1892148"/>
            <a:ext cx="1981200" cy="237505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>
            <a:off x="1834025" y="2666999"/>
            <a:ext cx="1061573" cy="879231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733800" y="152400"/>
            <a:ext cx="1865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Preliminaries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09599" y="2438401"/>
            <a:ext cx="1728634" cy="1600198"/>
            <a:chOff x="3657600" y="2819400"/>
            <a:chExt cx="1219405" cy="917448"/>
          </a:xfrm>
        </p:grpSpPr>
        <p:sp>
          <p:nvSpPr>
            <p:cNvPr id="17" name="Flowchart: Document 16"/>
            <p:cNvSpPr/>
            <p:nvPr/>
          </p:nvSpPr>
          <p:spPr>
            <a:xfrm>
              <a:off x="3657600" y="2819400"/>
              <a:ext cx="914400" cy="612648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Document 17"/>
            <p:cNvSpPr/>
            <p:nvPr/>
          </p:nvSpPr>
          <p:spPr>
            <a:xfrm>
              <a:off x="3810000" y="2971800"/>
              <a:ext cx="914400" cy="612648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Document 18"/>
            <p:cNvSpPr/>
            <p:nvPr/>
          </p:nvSpPr>
          <p:spPr>
            <a:xfrm>
              <a:off x="3962400" y="3124200"/>
              <a:ext cx="914400" cy="612648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71464" y="3198978"/>
              <a:ext cx="905541" cy="37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Document x of Z</a:t>
              </a:r>
            </a:p>
          </p:txBody>
        </p:sp>
      </p:grpSp>
      <p:sp>
        <p:nvSpPr>
          <p:cNvPr id="22" name="Right Arrow 21"/>
          <p:cNvSpPr/>
          <p:nvPr/>
        </p:nvSpPr>
        <p:spPr>
          <a:xfrm>
            <a:off x="4952999" y="2667000"/>
            <a:ext cx="914400" cy="914400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bag-clip-art-at-clker-com-vector-clip-art-online-royalty-free-FF3uJs-clip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2057400"/>
            <a:ext cx="1981200" cy="237505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 rot="19787916">
            <a:off x="3607964" y="3828748"/>
            <a:ext cx="1091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energy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76599" y="3505200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obe Heiti Std R" pitchFamily="34" charset="-128"/>
                <a:ea typeface="Adobe Heiti Std R" pitchFamily="34" charset="-128"/>
              </a:rPr>
              <a:t>Trump</a:t>
            </a:r>
          </a:p>
        </p:txBody>
      </p:sp>
      <p:sp>
        <p:nvSpPr>
          <p:cNvPr id="28" name="TextBox 27"/>
          <p:cNvSpPr txBox="1"/>
          <p:nvPr/>
        </p:nvSpPr>
        <p:spPr>
          <a:xfrm rot="1044616">
            <a:off x="3910284" y="3412970"/>
            <a:ext cx="958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dobe Gothic Std B" pitchFamily="34" charset="-128"/>
                <a:ea typeface="Adobe Gothic Std B" pitchFamily="34" charset="-128"/>
              </a:rPr>
              <a:t>100-Day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76599" y="3810000"/>
            <a:ext cx="871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dobe Garamond Pro Bold" pitchFamily="18" charset="0"/>
              </a:rPr>
              <a:t>Mexico</a:t>
            </a:r>
          </a:p>
        </p:txBody>
      </p:sp>
      <p:sp>
        <p:nvSpPr>
          <p:cNvPr id="31" name="TextBox 30"/>
          <p:cNvSpPr txBox="1"/>
          <p:nvPr/>
        </p:nvSpPr>
        <p:spPr>
          <a:xfrm rot="20846024">
            <a:off x="3375862" y="2864178"/>
            <a:ext cx="114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controversy</a:t>
            </a:r>
          </a:p>
        </p:txBody>
      </p:sp>
      <p:sp>
        <p:nvSpPr>
          <p:cNvPr id="32" name="TextBox 31"/>
          <p:cNvSpPr txBox="1"/>
          <p:nvPr/>
        </p:nvSpPr>
        <p:spPr>
          <a:xfrm rot="20948628">
            <a:off x="3352799" y="320040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Issues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14799" y="28956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policy</a:t>
            </a:r>
          </a:p>
        </p:txBody>
      </p:sp>
      <p:sp>
        <p:nvSpPr>
          <p:cNvPr id="34" name="TextBox 33"/>
          <p:cNvSpPr txBox="1"/>
          <p:nvPr/>
        </p:nvSpPr>
        <p:spPr>
          <a:xfrm rot="521131">
            <a:off x="3904820" y="313746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immigration</a:t>
            </a:r>
          </a:p>
        </p:txBody>
      </p:sp>
      <p:sp>
        <p:nvSpPr>
          <p:cNvPr id="35" name="TextBox 34"/>
          <p:cNvSpPr txBox="1"/>
          <p:nvPr/>
        </p:nvSpPr>
        <p:spPr>
          <a:xfrm rot="19478927">
            <a:off x="4393980" y="3600908"/>
            <a:ext cx="646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Jobs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91200" y="1981200"/>
            <a:ext cx="2614818" cy="215443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Equivalence Classes: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EC1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i="1" dirty="0"/>
              <a:t>Contributing Term 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i="1" dirty="0"/>
              <a:t> Contributing Term 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i="1" dirty="0"/>
              <a:t>Contributing Term 3 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EC2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i="1" dirty="0"/>
              <a:t>Contributing Term 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i="1" dirty="0"/>
              <a:t>Contributing Term 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i="1" dirty="0"/>
              <a:t>Contributing Term 3 …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72200" y="4953000"/>
            <a:ext cx="198163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Methods of Choice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be 124"/>
          <p:cNvSpPr/>
          <p:nvPr/>
        </p:nvSpPr>
        <p:spPr>
          <a:xfrm>
            <a:off x="237845" y="4811811"/>
            <a:ext cx="3810000" cy="762000"/>
          </a:xfrm>
          <a:prstGeom prst="cube">
            <a:avLst>
              <a:gd name="adj" fmla="val 29359"/>
            </a:avLst>
          </a:prstGeom>
          <a:solidFill>
            <a:srgbClr val="F4E294"/>
          </a:solidFill>
          <a:ln>
            <a:solidFill>
              <a:srgbClr val="AB9721"/>
            </a:solidFill>
          </a:ln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Cube 121"/>
          <p:cNvSpPr/>
          <p:nvPr/>
        </p:nvSpPr>
        <p:spPr>
          <a:xfrm>
            <a:off x="771245" y="2830611"/>
            <a:ext cx="2895600" cy="838200"/>
          </a:xfrm>
          <a:prstGeom prst="cube">
            <a:avLst>
              <a:gd name="adj" fmla="val 28349"/>
            </a:avLst>
          </a:prstGeom>
          <a:solidFill>
            <a:srgbClr val="F4E294"/>
          </a:solidFill>
          <a:ln>
            <a:solidFill>
              <a:srgbClr val="AB9721"/>
            </a:solidFill>
          </a:ln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be 65"/>
          <p:cNvSpPr/>
          <p:nvPr/>
        </p:nvSpPr>
        <p:spPr>
          <a:xfrm>
            <a:off x="618845" y="3745011"/>
            <a:ext cx="3124200" cy="914400"/>
          </a:xfrm>
          <a:prstGeom prst="cube">
            <a:avLst>
              <a:gd name="adj" fmla="val 2036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/>
          <p:cNvCxnSpPr>
            <a:stCxn id="156" idx="3"/>
            <a:endCxn id="78" idx="2"/>
          </p:cNvCxnSpPr>
          <p:nvPr/>
        </p:nvCxnSpPr>
        <p:spPr>
          <a:xfrm flipH="1">
            <a:off x="771245" y="3525656"/>
            <a:ext cx="1133755" cy="828955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82" idx="3"/>
          </p:cNvCxnSpPr>
          <p:nvPr/>
        </p:nvCxnSpPr>
        <p:spPr>
          <a:xfrm flipV="1">
            <a:off x="1524000" y="3211612"/>
            <a:ext cx="618845" cy="13046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156" idx="5"/>
          </p:cNvCxnSpPr>
          <p:nvPr/>
        </p:nvCxnSpPr>
        <p:spPr>
          <a:xfrm flipH="1" flipV="1">
            <a:off x="2228290" y="3525656"/>
            <a:ext cx="1057555" cy="752755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68" idx="5"/>
            <a:endCxn id="78" idx="5"/>
          </p:cNvCxnSpPr>
          <p:nvPr/>
        </p:nvCxnSpPr>
        <p:spPr>
          <a:xfrm flipH="1" flipV="1">
            <a:off x="1161490" y="4516256"/>
            <a:ext cx="990600" cy="9906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23" idx="3"/>
            <a:endCxn id="84" idx="3"/>
          </p:cNvCxnSpPr>
          <p:nvPr/>
        </p:nvCxnSpPr>
        <p:spPr>
          <a:xfrm flipV="1">
            <a:off x="457200" y="4516256"/>
            <a:ext cx="1752600" cy="99060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23" idx="0"/>
            <a:endCxn id="78" idx="4"/>
          </p:cNvCxnSpPr>
          <p:nvPr/>
        </p:nvCxnSpPr>
        <p:spPr>
          <a:xfrm flipV="1">
            <a:off x="618845" y="4583211"/>
            <a:ext cx="381000" cy="53340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3" idx="3"/>
            <a:endCxn id="82" idx="3"/>
          </p:cNvCxnSpPr>
          <p:nvPr/>
        </p:nvCxnSpPr>
        <p:spPr>
          <a:xfrm flipV="1">
            <a:off x="457200" y="4516256"/>
            <a:ext cx="1066800" cy="99060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23" idx="3"/>
            <a:endCxn id="89" idx="3"/>
          </p:cNvCxnSpPr>
          <p:nvPr/>
        </p:nvCxnSpPr>
        <p:spPr>
          <a:xfrm flipV="1">
            <a:off x="457200" y="4516256"/>
            <a:ext cx="2438400" cy="99060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84" idx="4"/>
            <a:endCxn id="68" idx="0"/>
          </p:cNvCxnSpPr>
          <p:nvPr/>
        </p:nvCxnSpPr>
        <p:spPr>
          <a:xfrm flipH="1">
            <a:off x="1990445" y="4583211"/>
            <a:ext cx="381000" cy="53340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78" idx="0"/>
            <a:endCxn id="152" idx="4"/>
          </p:cNvCxnSpPr>
          <p:nvPr/>
        </p:nvCxnSpPr>
        <p:spPr>
          <a:xfrm flipV="1">
            <a:off x="999845" y="3592611"/>
            <a:ext cx="152400" cy="5334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3985331" y="2906811"/>
            <a:ext cx="1139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Output Layer</a:t>
            </a:r>
          </a:p>
          <a:p>
            <a:pPr algn="ctr"/>
            <a:r>
              <a:rPr lang="en-US" sz="1400" i="1" dirty="0"/>
              <a:t>O</a:t>
            </a:r>
            <a:r>
              <a:rPr lang="en-US" sz="1400" i="1" baseline="-25000" dirty="0"/>
              <a:t>0</a:t>
            </a:r>
            <a:r>
              <a:rPr lang="en-US" sz="1400" i="1" dirty="0"/>
              <a:t> </a:t>
            </a:r>
            <a:r>
              <a:rPr lang="en-US" sz="1400" i="1"/>
              <a:t>… O</a:t>
            </a:r>
            <a:r>
              <a:rPr lang="en-US" sz="1400" i="1" baseline="-25000"/>
              <a:t>O-1</a:t>
            </a:r>
            <a:endParaRPr lang="en-US" sz="1400" i="1" baseline="-25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043097" y="4888011"/>
            <a:ext cx="1004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Input Layer</a:t>
            </a:r>
          </a:p>
          <a:p>
            <a:pPr algn="ctr"/>
            <a:r>
              <a:rPr lang="en-US" sz="1400" i="1" dirty="0"/>
              <a:t>I</a:t>
            </a:r>
            <a:r>
              <a:rPr lang="en-US" sz="1400" i="1" baseline="-25000" dirty="0"/>
              <a:t>0</a:t>
            </a:r>
            <a:r>
              <a:rPr lang="en-US" sz="1400" i="1" dirty="0"/>
              <a:t> … I</a:t>
            </a:r>
            <a:r>
              <a:rPr lang="en-US" sz="1400" i="1" baseline="-25000" dirty="0"/>
              <a:t>I-1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986935" y="3821211"/>
            <a:ext cx="1142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Hidden Layer</a:t>
            </a:r>
          </a:p>
          <a:p>
            <a:pPr algn="ctr"/>
            <a:r>
              <a:rPr lang="en-US" sz="1400" i="1" dirty="0"/>
              <a:t>H</a:t>
            </a:r>
            <a:r>
              <a:rPr lang="en-US" sz="1400" i="1" baseline="-25000" dirty="0"/>
              <a:t>0</a:t>
            </a:r>
            <a:r>
              <a:rPr lang="en-US" sz="1400" i="1" dirty="0"/>
              <a:t> … H</a:t>
            </a:r>
            <a:r>
              <a:rPr lang="en-US" sz="1400" i="1" baseline="-25000" dirty="0"/>
              <a:t>H-1</a:t>
            </a:r>
            <a:endParaRPr lang="en-US" sz="1400" dirty="0"/>
          </a:p>
        </p:txBody>
      </p:sp>
      <p:sp>
        <p:nvSpPr>
          <p:cNvPr id="123" name="Oval 122"/>
          <p:cNvSpPr/>
          <p:nvPr/>
        </p:nvSpPr>
        <p:spPr>
          <a:xfrm>
            <a:off x="390245" y="5116611"/>
            <a:ext cx="457200" cy="457200"/>
          </a:xfrm>
          <a:prstGeom prst="ellipse">
            <a:avLst/>
          </a:prstGeom>
          <a:solidFill>
            <a:srgbClr val="FF99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>
            <a:stCxn id="294" idx="1"/>
            <a:endCxn id="82" idx="4"/>
          </p:cNvCxnSpPr>
          <p:nvPr/>
        </p:nvCxnSpPr>
        <p:spPr>
          <a:xfrm flipH="1" flipV="1">
            <a:off x="1685645" y="4583211"/>
            <a:ext cx="828955" cy="60035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2828645" y="4126011"/>
            <a:ext cx="457200" cy="457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457045" y="412601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/>
          <p:cNvCxnSpPr>
            <a:stCxn id="126" idx="3"/>
            <a:endCxn id="82" idx="4"/>
          </p:cNvCxnSpPr>
          <p:nvPr/>
        </p:nvCxnSpPr>
        <p:spPr>
          <a:xfrm flipV="1">
            <a:off x="1143000" y="4583211"/>
            <a:ext cx="542645" cy="9236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126" idx="3"/>
            <a:endCxn id="84" idx="3"/>
          </p:cNvCxnSpPr>
          <p:nvPr/>
        </p:nvCxnSpPr>
        <p:spPr>
          <a:xfrm flipV="1">
            <a:off x="1143000" y="4516256"/>
            <a:ext cx="1066800" cy="9906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126" idx="3"/>
            <a:endCxn id="89" idx="3"/>
          </p:cNvCxnSpPr>
          <p:nvPr/>
        </p:nvCxnSpPr>
        <p:spPr>
          <a:xfrm flipV="1">
            <a:off x="1143000" y="4516256"/>
            <a:ext cx="1752600" cy="9906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endCxn id="68" idx="3"/>
          </p:cNvCxnSpPr>
          <p:nvPr/>
        </p:nvCxnSpPr>
        <p:spPr>
          <a:xfrm flipH="1">
            <a:off x="1828800" y="4507011"/>
            <a:ext cx="1085291" cy="999845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82" idx="5"/>
            <a:endCxn id="68" idx="4"/>
          </p:cNvCxnSpPr>
          <p:nvPr/>
        </p:nvCxnSpPr>
        <p:spPr>
          <a:xfrm>
            <a:off x="1847290" y="4516256"/>
            <a:ext cx="143155" cy="105755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stCxn id="78" idx="5"/>
            <a:endCxn id="68" idx="5"/>
          </p:cNvCxnSpPr>
          <p:nvPr/>
        </p:nvCxnSpPr>
        <p:spPr>
          <a:xfrm>
            <a:off x="1161490" y="4516256"/>
            <a:ext cx="990600" cy="99060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78" idx="1"/>
            <a:endCxn id="126" idx="4"/>
          </p:cNvCxnSpPr>
          <p:nvPr/>
        </p:nvCxnSpPr>
        <p:spPr>
          <a:xfrm>
            <a:off x="838200" y="4192966"/>
            <a:ext cx="466445" cy="13808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771245" y="4126011"/>
            <a:ext cx="457200" cy="457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076045" y="5116611"/>
            <a:ext cx="457200" cy="457200"/>
          </a:xfrm>
          <a:prstGeom prst="ellipse">
            <a:avLst/>
          </a:prstGeom>
          <a:solidFill>
            <a:srgbClr val="FFFFCC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0" name="Straight Connector 279"/>
          <p:cNvCxnSpPr>
            <a:stCxn id="84" idx="3"/>
            <a:endCxn id="68" idx="4"/>
          </p:cNvCxnSpPr>
          <p:nvPr/>
        </p:nvCxnSpPr>
        <p:spPr>
          <a:xfrm flipH="1">
            <a:off x="1990445" y="4516256"/>
            <a:ext cx="219355" cy="1057555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61845" y="5116611"/>
            <a:ext cx="457200" cy="457200"/>
          </a:xfrm>
          <a:prstGeom prst="ellipse">
            <a:avLst/>
          </a:prstGeom>
          <a:solidFill>
            <a:srgbClr val="FF99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9" name="Straight Connector 288"/>
          <p:cNvCxnSpPr>
            <a:stCxn id="78" idx="5"/>
            <a:endCxn id="296" idx="5"/>
          </p:cNvCxnSpPr>
          <p:nvPr/>
        </p:nvCxnSpPr>
        <p:spPr>
          <a:xfrm>
            <a:off x="1161490" y="4516256"/>
            <a:ext cx="2362200" cy="99060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>
            <a:stCxn id="294" idx="5"/>
            <a:endCxn id="84" idx="4"/>
          </p:cNvCxnSpPr>
          <p:nvPr/>
        </p:nvCxnSpPr>
        <p:spPr>
          <a:xfrm flipH="1" flipV="1">
            <a:off x="2371445" y="4583211"/>
            <a:ext cx="466445" cy="9236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stCxn id="294" idx="3"/>
            <a:endCxn id="89" idx="4"/>
          </p:cNvCxnSpPr>
          <p:nvPr/>
        </p:nvCxnSpPr>
        <p:spPr>
          <a:xfrm flipV="1">
            <a:off x="2514600" y="4583211"/>
            <a:ext cx="542645" cy="9236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stCxn id="89" idx="4"/>
            <a:endCxn id="296" idx="5"/>
          </p:cNvCxnSpPr>
          <p:nvPr/>
        </p:nvCxnSpPr>
        <p:spPr>
          <a:xfrm>
            <a:off x="3057245" y="4583211"/>
            <a:ext cx="466445" cy="923645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>
            <a:stCxn id="84" idx="5"/>
            <a:endCxn id="296" idx="5"/>
          </p:cNvCxnSpPr>
          <p:nvPr/>
        </p:nvCxnSpPr>
        <p:spPr>
          <a:xfrm>
            <a:off x="2533090" y="4516256"/>
            <a:ext cx="990600" cy="99060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>
            <a:stCxn id="82" idx="5"/>
            <a:endCxn id="296" idx="5"/>
          </p:cNvCxnSpPr>
          <p:nvPr/>
        </p:nvCxnSpPr>
        <p:spPr>
          <a:xfrm>
            <a:off x="1847290" y="4516256"/>
            <a:ext cx="1676400" cy="99060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3133445" y="5116611"/>
            <a:ext cx="457200" cy="457200"/>
          </a:xfrm>
          <a:prstGeom prst="ellipse">
            <a:avLst/>
          </a:prstGeom>
          <a:solidFill>
            <a:srgbClr val="FF99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Straight Connector 296"/>
          <p:cNvCxnSpPr>
            <a:stCxn id="294" idx="5"/>
            <a:endCxn id="78" idx="5"/>
          </p:cNvCxnSpPr>
          <p:nvPr/>
        </p:nvCxnSpPr>
        <p:spPr>
          <a:xfrm flipH="1" flipV="1">
            <a:off x="1161490" y="4516256"/>
            <a:ext cx="1676400" cy="9906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Oval 293"/>
          <p:cNvSpPr/>
          <p:nvPr/>
        </p:nvSpPr>
        <p:spPr>
          <a:xfrm>
            <a:off x="2447645" y="5116611"/>
            <a:ext cx="457200" cy="457200"/>
          </a:xfrm>
          <a:prstGeom prst="ellipse">
            <a:avLst/>
          </a:prstGeom>
          <a:solidFill>
            <a:srgbClr val="FFFFCC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Connector 311"/>
          <p:cNvCxnSpPr>
            <a:stCxn id="82" idx="1"/>
            <a:endCxn id="152" idx="1"/>
          </p:cNvCxnSpPr>
          <p:nvPr/>
        </p:nvCxnSpPr>
        <p:spPr>
          <a:xfrm flipH="1" flipV="1">
            <a:off x="990600" y="3202366"/>
            <a:ext cx="533400" cy="9906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923645" y="3135411"/>
            <a:ext cx="457200" cy="457200"/>
          </a:xfrm>
          <a:prstGeom prst="ellipse">
            <a:avLst/>
          </a:prstGeom>
          <a:solidFill>
            <a:srgbClr val="FFFFCC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8" name="Straight Connector 317"/>
          <p:cNvCxnSpPr>
            <a:stCxn id="82" idx="7"/>
            <a:endCxn id="160" idx="3"/>
          </p:cNvCxnSpPr>
          <p:nvPr/>
        </p:nvCxnSpPr>
        <p:spPr>
          <a:xfrm flipV="1">
            <a:off x="1847290" y="3525656"/>
            <a:ext cx="972110" cy="66731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>
            <a:stCxn id="160" idx="4"/>
            <a:endCxn id="89" idx="0"/>
          </p:cNvCxnSpPr>
          <p:nvPr/>
        </p:nvCxnSpPr>
        <p:spPr>
          <a:xfrm>
            <a:off x="2981045" y="3592611"/>
            <a:ext cx="76200" cy="5334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>
            <a:stCxn id="152" idx="5"/>
            <a:endCxn id="89" idx="1"/>
          </p:cNvCxnSpPr>
          <p:nvPr/>
        </p:nvCxnSpPr>
        <p:spPr>
          <a:xfrm>
            <a:off x="1313890" y="3525656"/>
            <a:ext cx="1581710" cy="66731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stCxn id="84" idx="7"/>
            <a:endCxn id="160" idx="7"/>
          </p:cNvCxnSpPr>
          <p:nvPr/>
        </p:nvCxnSpPr>
        <p:spPr>
          <a:xfrm flipV="1">
            <a:off x="2533090" y="3202366"/>
            <a:ext cx="609600" cy="9906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2752445" y="3135411"/>
            <a:ext cx="457200" cy="457200"/>
          </a:xfrm>
          <a:prstGeom prst="ellipse">
            <a:avLst/>
          </a:prstGeom>
          <a:solidFill>
            <a:srgbClr val="FFFFCC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8" name="Straight Connector 337"/>
          <p:cNvCxnSpPr>
            <a:stCxn id="78" idx="7"/>
            <a:endCxn id="160" idx="3"/>
          </p:cNvCxnSpPr>
          <p:nvPr/>
        </p:nvCxnSpPr>
        <p:spPr>
          <a:xfrm flipV="1">
            <a:off x="1161490" y="3525656"/>
            <a:ext cx="1657910" cy="66731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>
            <a:stCxn id="84" idx="1"/>
            <a:endCxn id="152" idx="5"/>
          </p:cNvCxnSpPr>
          <p:nvPr/>
        </p:nvCxnSpPr>
        <p:spPr>
          <a:xfrm flipH="1" flipV="1">
            <a:off x="1313890" y="3525656"/>
            <a:ext cx="895910" cy="66731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4" idx="5"/>
            <a:endCxn id="156" idx="1"/>
          </p:cNvCxnSpPr>
          <p:nvPr/>
        </p:nvCxnSpPr>
        <p:spPr>
          <a:xfrm flipH="1" flipV="1">
            <a:off x="1905000" y="3202366"/>
            <a:ext cx="628090" cy="131389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2142845" y="4126011"/>
            <a:ext cx="457200" cy="457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1838045" y="3135411"/>
            <a:ext cx="457200" cy="457200"/>
          </a:xfrm>
          <a:prstGeom prst="ellipse">
            <a:avLst/>
          </a:prstGeom>
          <a:solidFill>
            <a:srgbClr val="FF99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541569-07A7-4EF1-98D4-81E7A49E5639}"/>
              </a:ext>
            </a:extLst>
          </p:cNvPr>
          <p:cNvSpPr txBox="1"/>
          <p:nvPr/>
        </p:nvSpPr>
        <p:spPr>
          <a:xfrm>
            <a:off x="65988" y="5703715"/>
            <a:ext cx="505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reproduced from: </a:t>
            </a:r>
          </a:p>
          <a:p>
            <a:r>
              <a:rPr lang="en-US" sz="1200" i="1" dirty="0"/>
              <a:t>Statistical Mechanics, Neural Networks, and Artificial Intelligence</a:t>
            </a:r>
          </a:p>
          <a:p>
            <a:r>
              <a:rPr lang="en-US" sz="1200" dirty="0"/>
              <a:t>by Alianna J. Maren, Ph.D. (Publication expected 2019). Used with permission.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C560629-A3B2-4C41-B5CC-47A21083A307}"/>
              </a:ext>
            </a:extLst>
          </p:cNvPr>
          <p:cNvSpPr txBox="1"/>
          <p:nvPr/>
        </p:nvSpPr>
        <p:spPr>
          <a:xfrm>
            <a:off x="2198239" y="50384"/>
            <a:ext cx="4747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Supervised Methods (Classification)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0AE47-212D-4DE2-8DC4-0E43F94428E9}"/>
              </a:ext>
            </a:extLst>
          </p:cNvPr>
          <p:cNvSpPr txBox="1"/>
          <p:nvPr/>
        </p:nvSpPr>
        <p:spPr>
          <a:xfrm>
            <a:off x="492415" y="440782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i="1" dirty="0"/>
              <a:t>Logistic Regression:</a:t>
            </a:r>
            <a:r>
              <a:rPr lang="en-US" dirty="0"/>
              <a:t> linear weighting of terms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/>
              <a:t>Support Vector Machine: </a:t>
            </a:r>
            <a:r>
              <a:rPr lang="en-US" dirty="0"/>
              <a:t>hyperplanes separate classes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/>
              <a:t>Naïve Bayes: </a:t>
            </a:r>
            <a:r>
              <a:rPr lang="en-US" dirty="0"/>
              <a:t>evidence-based classification; must pre-define probabilities for all features and their combinations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/>
              <a:t>Neural Networks: </a:t>
            </a:r>
            <a:r>
              <a:rPr lang="en-US" dirty="0"/>
              <a:t>Nonlinear classification, built up by training using a “training corpus” with pre-defined classifications for each document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/>
              <a:t>Deep Learning Neural Networks: </a:t>
            </a:r>
            <a:r>
              <a:rPr lang="en-US" dirty="0"/>
              <a:t>More complex classifications; prediction, etc.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CE828D-2389-43C5-AEB9-C865E51DFB13}"/>
              </a:ext>
            </a:extLst>
          </p:cNvPr>
          <p:cNvSpPr txBox="1"/>
          <p:nvPr/>
        </p:nvSpPr>
        <p:spPr>
          <a:xfrm>
            <a:off x="380687" y="2508191"/>
            <a:ext cx="4438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Simple Neural Network with Three Output Classes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E6DDD3-5CFA-40BF-9FFE-E3493B19CCD0}"/>
              </a:ext>
            </a:extLst>
          </p:cNvPr>
          <p:cNvSpPr txBox="1"/>
          <p:nvPr/>
        </p:nvSpPr>
        <p:spPr>
          <a:xfrm>
            <a:off x="5560278" y="3544284"/>
            <a:ext cx="3186553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Neural networks and deep learning neural networks have become increasingly widespread for NLP applications. </a:t>
            </a:r>
            <a:endParaRPr lang="en-US" sz="14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994997" y="41960"/>
            <a:ext cx="3154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Unsupervised Methods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7762" y="537993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i="1" dirty="0"/>
              <a:t>K-means:</a:t>
            </a:r>
            <a:r>
              <a:rPr lang="en-US" dirty="0"/>
              <a:t> simple vector-similarity clustering of the DSIs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/>
              <a:t>Latent </a:t>
            </a:r>
            <a:r>
              <a:rPr lang="en-US" b="1" i="1" dirty="0" err="1"/>
              <a:t>Direchlet</a:t>
            </a:r>
            <a:r>
              <a:rPr lang="en-US" b="1" i="1" dirty="0"/>
              <a:t> Allocation (LDA); Latent Semantic Analysis (LSA)</a:t>
            </a:r>
            <a:r>
              <a:rPr lang="en-US" dirty="0"/>
              <a:t>: probability-distribution-based grouping of terms into topically-related groups (topic models)</a:t>
            </a:r>
          </a:p>
        </p:txBody>
      </p:sp>
      <p:grpSp>
        <p:nvGrpSpPr>
          <p:cNvPr id="2" name="Group 20"/>
          <p:cNvGrpSpPr/>
          <p:nvPr/>
        </p:nvGrpSpPr>
        <p:grpSpPr>
          <a:xfrm>
            <a:off x="343292" y="4212990"/>
            <a:ext cx="1600198" cy="1270844"/>
            <a:chOff x="3657600" y="2819400"/>
            <a:chExt cx="1219200" cy="917448"/>
          </a:xfrm>
        </p:grpSpPr>
        <p:sp>
          <p:nvSpPr>
            <p:cNvPr id="17" name="Flowchart: Document 16"/>
            <p:cNvSpPr/>
            <p:nvPr/>
          </p:nvSpPr>
          <p:spPr>
            <a:xfrm>
              <a:off x="3657600" y="2819400"/>
              <a:ext cx="914400" cy="612648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Document 17"/>
            <p:cNvSpPr/>
            <p:nvPr/>
          </p:nvSpPr>
          <p:spPr>
            <a:xfrm>
              <a:off x="3810000" y="2971800"/>
              <a:ext cx="914400" cy="612648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Document 18"/>
            <p:cNvSpPr/>
            <p:nvPr/>
          </p:nvSpPr>
          <p:spPr>
            <a:xfrm>
              <a:off x="3962400" y="3124200"/>
              <a:ext cx="914400" cy="612648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32583" y="3143205"/>
              <a:ext cx="453361" cy="195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Doc</a:t>
              </a:r>
              <a:r>
                <a:rPr lang="en-US" sz="1400" dirty="0"/>
                <a:t> X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114800" y="1583698"/>
            <a:ext cx="4688206" cy="215443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LDA: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Topic 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i="1" dirty="0"/>
              <a:t>Contributing Term 1 (degree of participation 1.1)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i="1" dirty="0"/>
              <a:t> Contributing Term 2 (degree of participation 1.2)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i="1" dirty="0"/>
              <a:t>Contributing Term 3 (degree of participation 1.3) 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Topic 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i="1" dirty="0"/>
              <a:t>Contributing Term 1 (degree of participation 2.I)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i="1" dirty="0"/>
              <a:t>Contributing Term 2 (degree of participation 2.2)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i="1" dirty="0"/>
              <a:t>Contributing Term J (degree of participation 2.J) …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27558" y="1583698"/>
            <a:ext cx="1556836" cy="215443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K-Means: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Cluster 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i="1" dirty="0"/>
              <a:t>Doc 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i="1" dirty="0"/>
              <a:t>Doc 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i="1" dirty="0"/>
              <a:t>Doc Z 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Cluster 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i="1" dirty="0"/>
              <a:t>Doc 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i="1" dirty="0"/>
              <a:t>Doc 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i="1" dirty="0"/>
              <a:t>Doc C…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2237359" y="4175288"/>
            <a:ext cx="1629931" cy="1308551"/>
            <a:chOff x="2895602" y="4526279"/>
            <a:chExt cx="1629931" cy="1483341"/>
          </a:xfrm>
        </p:grpSpPr>
        <p:grpSp>
          <p:nvGrpSpPr>
            <p:cNvPr id="27" name="Group 20"/>
            <p:cNvGrpSpPr/>
            <p:nvPr/>
          </p:nvGrpSpPr>
          <p:grpSpPr>
            <a:xfrm>
              <a:off x="2895602" y="4571999"/>
              <a:ext cx="1629931" cy="1437621"/>
              <a:chOff x="3657600" y="2819400"/>
              <a:chExt cx="1219200" cy="865448"/>
            </a:xfrm>
          </p:grpSpPr>
          <p:sp>
            <p:nvSpPr>
              <p:cNvPr id="30" name="Flowchart: Document 29"/>
              <p:cNvSpPr/>
              <p:nvPr/>
            </p:nvSpPr>
            <p:spPr>
              <a:xfrm>
                <a:off x="3657600" y="2819400"/>
                <a:ext cx="914400" cy="612648"/>
              </a:xfrm>
              <a:prstGeom prst="flowChartDocumen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lowchart: Document 41"/>
              <p:cNvSpPr/>
              <p:nvPr/>
            </p:nvSpPr>
            <p:spPr>
              <a:xfrm>
                <a:off x="3810000" y="2971800"/>
                <a:ext cx="914400" cy="612648"/>
              </a:xfrm>
              <a:prstGeom prst="flowChartDocumen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lowchart: Document 42"/>
              <p:cNvSpPr/>
              <p:nvPr/>
            </p:nvSpPr>
            <p:spPr>
              <a:xfrm>
                <a:off x="3962400" y="3124200"/>
                <a:ext cx="914400" cy="560648"/>
              </a:xfrm>
              <a:prstGeom prst="flowChartDocumen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170582" y="3140507"/>
                <a:ext cx="453484" cy="185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Doc</a:t>
                </a:r>
                <a:r>
                  <a:rPr lang="en-US" sz="1400" dirty="0"/>
                  <a:t> A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3402631" y="4800600"/>
              <a:ext cx="599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Doc</a:t>
              </a:r>
              <a:r>
                <a:rPr lang="en-US" sz="1400" dirty="0"/>
                <a:t> B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00400" y="4526279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Doc</a:t>
              </a:r>
              <a:r>
                <a:rPr lang="en-US" sz="1400" dirty="0"/>
                <a:t> C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74768" y="440090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Doc</a:t>
            </a:r>
            <a:r>
              <a:rPr lang="en-US" sz="1400" dirty="0"/>
              <a:t> 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2730" y="4191159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Doc</a:t>
            </a:r>
            <a:r>
              <a:rPr lang="en-US" sz="1400" dirty="0"/>
              <a:t> Z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48092" y="3831990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95892" y="3831990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76800" y="3824131"/>
            <a:ext cx="89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 1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239000" y="3824131"/>
            <a:ext cx="89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 2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24400" y="4234196"/>
            <a:ext cx="82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86600" y="4310396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Term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724400" y="4681185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Term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89667" y="4597719"/>
            <a:ext cx="82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42163" y="4867137"/>
            <a:ext cx="84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Term J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44126" y="4867137"/>
            <a:ext cx="82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 3</a:t>
            </a:r>
          </a:p>
        </p:txBody>
      </p:sp>
      <p:sp>
        <p:nvSpPr>
          <p:cNvPr id="60" name="Oval 59"/>
          <p:cNvSpPr/>
          <p:nvPr/>
        </p:nvSpPr>
        <p:spPr>
          <a:xfrm>
            <a:off x="4495800" y="4147785"/>
            <a:ext cx="1600200" cy="12708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858000" y="4147785"/>
            <a:ext cx="1600200" cy="12708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25DC11-C545-44FA-B4FC-0C2CE06955A7}"/>
              </a:ext>
            </a:extLst>
          </p:cNvPr>
          <p:cNvSpPr txBox="1"/>
          <p:nvPr/>
        </p:nvSpPr>
        <p:spPr>
          <a:xfrm>
            <a:off x="1008706" y="5666483"/>
            <a:ext cx="712658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 LDA (topic modeling), the same term can participate in multiple topics. However, in clustering, a given document can only be in one cluster.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90223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14056</TotalTime>
  <Words>597</Words>
  <Application>Microsoft Office PowerPoint</Application>
  <PresentationFormat>On-screen Show (4:3)</PresentationFormat>
  <Paragraphs>105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Adobe Garamond Pro Bold</vt:lpstr>
      <vt:lpstr>Adobe Gothic Std B</vt:lpstr>
      <vt:lpstr>Adobe Heiti Std R</vt:lpstr>
      <vt:lpstr>Arial</vt:lpstr>
      <vt:lpstr>Calibri</vt:lpstr>
      <vt:lpstr>Office Theme</vt:lpstr>
      <vt:lpstr>MSDS 453 Natural Language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Alianna Maren</cp:lastModifiedBy>
  <cp:revision>32</cp:revision>
  <dcterms:created xsi:type="dcterms:W3CDTF">2015-07-21T16:44:10Z</dcterms:created>
  <dcterms:modified xsi:type="dcterms:W3CDTF">2018-10-19T07:56:32Z</dcterms:modified>
</cp:coreProperties>
</file>