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4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9954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lang="en-US" altLang="zh-CN" dirty="0"/>
              <a:t>PPT</a:t>
            </a:r>
            <a:r>
              <a:rPr lang="zh-CN" altLang="en-US" dirty="0"/>
              <a:t>版面：</a:t>
            </a:r>
            <a:r>
              <a:rPr lang="en-US" altLang="zh-CN" dirty="0"/>
              <a:t>16</a:t>
            </a:r>
            <a:r>
              <a:rPr lang="zh-CN" altLang="en-US" dirty="0"/>
              <a:t>比</a:t>
            </a:r>
            <a:r>
              <a:rPr lang="en-US" altLang="zh-CN" dirty="0"/>
              <a:t>9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-US" altLang="zh-CN" dirty="0"/>
              <a:t>PPT</a:t>
            </a:r>
            <a:r>
              <a:rPr lang="zh-CN" altLang="en-US" dirty="0"/>
              <a:t>主题字体：中文宋体，西文</a:t>
            </a:r>
            <a:r>
              <a:rPr lang="en-US" altLang="zh-CN" dirty="0"/>
              <a:t>Times New Roman (</a:t>
            </a:r>
            <a:r>
              <a:rPr lang="zh-CN" altLang="en-US" dirty="0"/>
              <a:t>正文</a:t>
            </a:r>
            <a:r>
              <a:rPr lang="en-US" altLang="zh-CN" dirty="0"/>
              <a:t>)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清除默认的文本框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不压缩</a:t>
            </a:r>
            <a:r>
              <a:rPr lang="en-US" altLang="zh-CN" dirty="0"/>
              <a:t>PPT</a:t>
            </a:r>
            <a:r>
              <a:rPr lang="zh-CN" altLang="en-US" dirty="0"/>
              <a:t>内图片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白色背景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u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B2E422-EDFC-43DB-9AA7-BF6DC9A6A62C}"/>
              </a:ext>
            </a:extLst>
          </p:cNvPr>
          <p:cNvSpPr txBox="1"/>
          <p:nvPr/>
        </p:nvSpPr>
        <p:spPr>
          <a:xfrm>
            <a:off x="5436096" y="44624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Made By </a:t>
            </a:r>
            <a:r>
              <a:rPr lang="zh-CN" altLang="en-US" dirty="0"/>
              <a:t>智朋</a:t>
            </a:r>
            <a:r>
              <a:rPr lang="en-US" altLang="zh-CN" dirty="0"/>
              <a:t>(</a:t>
            </a:r>
            <a:r>
              <a:rPr lang="en-US" altLang="zh-CN" dirty="0" err="1"/>
              <a:t>yuanzhuangkafei</a:t>
            </a:r>
            <a:r>
              <a:rPr lang="en-US" altLang="zh-CN" dirty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491484"/>
      </p:ext>
    </p:extLst>
  </p:cSld>
  <p:clrMapOvr>
    <a:masterClrMapping/>
  </p:clrMapOvr>
</p:sld>
</file>

<file path=ppt/theme/theme1.xml><?xml version="1.0" encoding="utf-8"?>
<a:theme xmlns:a="http://schemas.openxmlformats.org/drawingml/2006/main" name="智朋模板（白色背景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智朋字体">
      <a:majorFont>
        <a:latin typeface="宋体"/>
        <a:ea typeface="宋体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40</Words>
  <Application>Microsoft Office PowerPoint</Application>
  <PresentationFormat>全屏显示(16:9)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智朋模板（白色背景）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WuZhipeng</dc:creator>
  <cp:lastModifiedBy>WuZhipeng</cp:lastModifiedBy>
  <cp:revision>7</cp:revision>
  <dcterms:created xsi:type="dcterms:W3CDTF">2021-11-12T10:07:50Z</dcterms:created>
  <dcterms:modified xsi:type="dcterms:W3CDTF">2022-04-02T13:35:24Z</dcterms:modified>
</cp:coreProperties>
</file>