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F9FFFF"/>
            </a:gs>
            <a:gs pos="100000">
              <a:srgbClr val="959EAD"/>
            </a:gs>
          </a:gsLst>
          <a:lin ang="14103192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"/>
          <p:cNvSpPr/>
          <p:nvPr/>
        </p:nvSpPr>
        <p:spPr>
          <a:xfrm>
            <a:off x="-29065" y="-37102"/>
            <a:ext cx="13062930" cy="1539993"/>
          </a:xfrm>
          <a:prstGeom prst="rect">
            <a:avLst/>
          </a:prstGeom>
          <a:solidFill>
            <a:srgbClr val="2C4671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0" name="Group No.5"/>
          <p:cNvSpPr txBox="1"/>
          <p:nvPr/>
        </p:nvSpPr>
        <p:spPr>
          <a:xfrm>
            <a:off x="-7356" y="275694"/>
            <a:ext cx="41529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3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Group No.5 </a:t>
            </a:r>
            <a:r>
              <a:t> </a:t>
            </a:r>
          </a:p>
        </p:txBody>
      </p:sp>
      <p:sp>
        <p:nvSpPr>
          <p:cNvPr id="121" name="Basic idea:"/>
          <p:cNvSpPr txBox="1"/>
          <p:nvPr/>
        </p:nvSpPr>
        <p:spPr>
          <a:xfrm>
            <a:off x="456596" y="2136787"/>
            <a:ext cx="266256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Basic idea:</a:t>
            </a:r>
          </a:p>
        </p:txBody>
      </p:sp>
      <p:grpSp>
        <p:nvGrpSpPr>
          <p:cNvPr id="129" name="成组"/>
          <p:cNvGrpSpPr/>
          <p:nvPr/>
        </p:nvGrpSpPr>
        <p:grpSpPr>
          <a:xfrm>
            <a:off x="4848134" y="2136787"/>
            <a:ext cx="1633929" cy="3362070"/>
            <a:chOff x="0" y="0"/>
            <a:chExt cx="1633928" cy="3362069"/>
          </a:xfrm>
        </p:grpSpPr>
        <p:sp>
          <p:nvSpPr>
            <p:cNvPr id="122" name="圆角矩形"/>
            <p:cNvSpPr/>
            <p:nvPr/>
          </p:nvSpPr>
          <p:spPr>
            <a:xfrm>
              <a:off x="0" y="0"/>
              <a:ext cx="1633929" cy="3362070"/>
            </a:xfrm>
            <a:prstGeom prst="roundRect">
              <a:avLst>
                <a:gd name="adj" fmla="val 19440"/>
              </a:avLst>
            </a:prstGeom>
            <a:noFill/>
            <a:ln w="25400" cap="flat">
              <a:solidFill>
                <a:schemeClr val="accent4">
                  <a:hueOff val="-193819"/>
                  <a:satOff val="-4458"/>
                  <a:lumOff val="-21157"/>
                </a:schemeClr>
              </a:solidFill>
              <a:prstDash val="solid"/>
              <a:miter lim="400000"/>
            </a:ln>
            <a:effectLst>
              <a:outerShdw sx="100000" sy="100000" kx="0" ky="0" algn="b" rotWithShape="0" blurRad="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grpSp>
          <p:nvGrpSpPr>
            <p:cNvPr id="128" name="成组"/>
            <p:cNvGrpSpPr/>
            <p:nvPr/>
          </p:nvGrpSpPr>
          <p:grpSpPr>
            <a:xfrm>
              <a:off x="162914" y="1067113"/>
              <a:ext cx="1308101" cy="1923327"/>
              <a:chOff x="0" y="0"/>
              <a:chExt cx="1308099" cy="1923326"/>
            </a:xfrm>
          </p:grpSpPr>
          <p:sp>
            <p:nvSpPr>
              <p:cNvPr id="123" name="线条"/>
              <p:cNvSpPr/>
              <p:nvPr/>
            </p:nvSpPr>
            <p:spPr>
              <a:xfrm flipV="1">
                <a:off x="0" y="1923326"/>
                <a:ext cx="1308100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24" name="线条"/>
              <p:cNvSpPr/>
              <p:nvPr/>
            </p:nvSpPr>
            <p:spPr>
              <a:xfrm>
                <a:off x="0" y="1545202"/>
                <a:ext cx="1308100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25" name="线条"/>
              <p:cNvSpPr/>
              <p:nvPr/>
            </p:nvSpPr>
            <p:spPr>
              <a:xfrm flipV="1">
                <a:off x="0" y="1167079"/>
                <a:ext cx="1308100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26" name="线条"/>
              <p:cNvSpPr/>
              <p:nvPr/>
            </p:nvSpPr>
            <p:spPr>
              <a:xfrm>
                <a:off x="0" y="788956"/>
                <a:ext cx="1308100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27" name="线条"/>
              <p:cNvSpPr/>
              <p:nvPr/>
            </p:nvSpPr>
            <p:spPr>
              <a:xfrm flipV="1">
                <a:off x="634999" y="-1"/>
                <a:ext cx="1" cy="760476"/>
              </a:xfrm>
              <a:prstGeom prst="line">
                <a:avLst/>
              </a:prstGeom>
              <a:noFill/>
              <a:ln w="76200" cap="rnd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</p:grpSp>
      </p:grpSp>
      <p:grpSp>
        <p:nvGrpSpPr>
          <p:cNvPr id="134" name="成组"/>
          <p:cNvGrpSpPr/>
          <p:nvPr/>
        </p:nvGrpSpPr>
        <p:grpSpPr>
          <a:xfrm>
            <a:off x="5207719" y="4644114"/>
            <a:ext cx="914759" cy="566972"/>
            <a:chOff x="0" y="0"/>
            <a:chExt cx="914758" cy="566971"/>
          </a:xfrm>
        </p:grpSpPr>
        <p:sp>
          <p:nvSpPr>
            <p:cNvPr id="130" name="圆形"/>
            <p:cNvSpPr/>
            <p:nvPr/>
          </p:nvSpPr>
          <p:spPr>
            <a:xfrm>
              <a:off x="3983" y="380470"/>
              <a:ext cx="195942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131" name="圆形"/>
            <p:cNvSpPr/>
            <p:nvPr/>
          </p:nvSpPr>
          <p:spPr>
            <a:xfrm>
              <a:off x="718818" y="380470"/>
              <a:ext cx="195941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132" name="圆形"/>
            <p:cNvSpPr/>
            <p:nvPr/>
          </p:nvSpPr>
          <p:spPr>
            <a:xfrm>
              <a:off x="0" y="0"/>
              <a:ext cx="195941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133" name="圆形"/>
            <p:cNvSpPr/>
            <p:nvPr/>
          </p:nvSpPr>
          <p:spPr>
            <a:xfrm>
              <a:off x="714834" y="0"/>
              <a:ext cx="195941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135" name="圆角矩形"/>
          <p:cNvSpPr/>
          <p:nvPr/>
        </p:nvSpPr>
        <p:spPr>
          <a:xfrm>
            <a:off x="7684876" y="2136787"/>
            <a:ext cx="4541038" cy="3362070"/>
          </a:xfrm>
          <a:prstGeom prst="roundRect">
            <a:avLst>
              <a:gd name="adj" fmla="val 9447"/>
            </a:avLst>
          </a:prstGeom>
          <a:ln w="31750">
            <a:solidFill>
              <a:schemeClr val="accent5">
                <a:hueOff val="243286"/>
                <a:satOff val="19694"/>
                <a:lumOff val="-13389"/>
              </a:schemeClr>
            </a:solidFill>
            <a:miter lim="400000"/>
          </a:ln>
          <a:effectLst>
            <a:outerShdw sx="100000" sy="100000" kx="0" ky="0" algn="b" rotWithShape="0" blurRad="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6" name="线条"/>
          <p:cNvSpPr/>
          <p:nvPr/>
        </p:nvSpPr>
        <p:spPr>
          <a:xfrm>
            <a:off x="10837700" y="4052779"/>
            <a:ext cx="1308101" cy="1"/>
          </a:xfrm>
          <a:prstGeom prst="line">
            <a:avLst/>
          </a:prstGeom>
          <a:ln w="76200" cap="rnd">
            <a:solidFill>
              <a:schemeClr val="accent4">
                <a:hueOff val="181116"/>
                <a:satOff val="-2364"/>
                <a:lumOff val="-35561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grpSp>
        <p:nvGrpSpPr>
          <p:cNvPr id="149" name="成组"/>
          <p:cNvGrpSpPr/>
          <p:nvPr/>
        </p:nvGrpSpPr>
        <p:grpSpPr>
          <a:xfrm>
            <a:off x="8004677" y="2606375"/>
            <a:ext cx="549163" cy="2429175"/>
            <a:chOff x="0" y="0"/>
            <a:chExt cx="549162" cy="2429174"/>
          </a:xfrm>
        </p:grpSpPr>
        <p:grpSp>
          <p:nvGrpSpPr>
            <p:cNvPr id="142" name="成组"/>
            <p:cNvGrpSpPr/>
            <p:nvPr/>
          </p:nvGrpSpPr>
          <p:grpSpPr>
            <a:xfrm>
              <a:off x="0" y="0"/>
              <a:ext cx="549163" cy="1982827"/>
              <a:chOff x="0" y="0"/>
              <a:chExt cx="549162" cy="1982826"/>
            </a:xfrm>
          </p:grpSpPr>
          <p:sp>
            <p:nvSpPr>
              <p:cNvPr id="137" name="线条"/>
              <p:cNvSpPr/>
              <p:nvPr/>
            </p:nvSpPr>
            <p:spPr>
              <a:xfrm flipV="1">
                <a:off x="0" y="1982826"/>
                <a:ext cx="549163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38" name="线条"/>
              <p:cNvSpPr/>
              <p:nvPr/>
            </p:nvSpPr>
            <p:spPr>
              <a:xfrm>
                <a:off x="0" y="1593005"/>
                <a:ext cx="549163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39" name="线条"/>
              <p:cNvSpPr/>
              <p:nvPr/>
            </p:nvSpPr>
            <p:spPr>
              <a:xfrm flipV="1">
                <a:off x="0" y="1203184"/>
                <a:ext cx="549163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40" name="线条"/>
              <p:cNvSpPr/>
              <p:nvPr/>
            </p:nvSpPr>
            <p:spPr>
              <a:xfrm>
                <a:off x="0" y="813363"/>
                <a:ext cx="549163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41" name="线条"/>
              <p:cNvSpPr/>
              <p:nvPr/>
            </p:nvSpPr>
            <p:spPr>
              <a:xfrm flipV="1">
                <a:off x="266583" y="0"/>
                <a:ext cx="1" cy="784001"/>
              </a:xfrm>
              <a:prstGeom prst="line">
                <a:avLst/>
              </a:prstGeom>
              <a:noFill/>
              <a:ln w="76200" cap="rnd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</p:grpSp>
        <p:sp>
          <p:nvSpPr>
            <p:cNvPr id="143" name="圆形"/>
            <p:cNvSpPr/>
            <p:nvPr/>
          </p:nvSpPr>
          <p:spPr>
            <a:xfrm>
              <a:off x="88574" y="1913597"/>
              <a:ext cx="132441" cy="1230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144" name="圆形"/>
            <p:cNvSpPr/>
            <p:nvPr/>
          </p:nvSpPr>
          <p:spPr>
            <a:xfrm>
              <a:off x="289875" y="1913597"/>
              <a:ext cx="132441" cy="1230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grpSp>
          <p:nvGrpSpPr>
            <p:cNvPr id="147" name="成组"/>
            <p:cNvGrpSpPr/>
            <p:nvPr/>
          </p:nvGrpSpPr>
          <p:grpSpPr>
            <a:xfrm>
              <a:off x="82310" y="1535474"/>
              <a:ext cx="333742" cy="123002"/>
              <a:chOff x="0" y="0"/>
              <a:chExt cx="333741" cy="123001"/>
            </a:xfrm>
          </p:grpSpPr>
          <p:sp>
            <p:nvSpPr>
              <p:cNvPr id="145" name="圆形"/>
              <p:cNvSpPr/>
              <p:nvPr/>
            </p:nvSpPr>
            <p:spPr>
              <a:xfrm>
                <a:off x="0" y="0"/>
                <a:ext cx="132441" cy="123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5">
                      <a:hueOff val="243286"/>
                      <a:satOff val="19694"/>
                      <a:lumOff val="-10952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0" dir="18900000">
                  <a:srgbClr val="000000">
                    <a:alpha val="8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46" name="圆形"/>
              <p:cNvSpPr/>
              <p:nvPr/>
            </p:nvSpPr>
            <p:spPr>
              <a:xfrm>
                <a:off x="201300" y="0"/>
                <a:ext cx="132442" cy="123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5">
                      <a:hueOff val="243286"/>
                      <a:satOff val="19694"/>
                      <a:lumOff val="-10952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0" dir="18900000">
                  <a:srgbClr val="000000">
                    <a:alpha val="8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</p:grpSp>
        <p:pic>
          <p:nvPicPr>
            <p:cNvPr id="148" name="图像" descr="图像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0162" y="2213274"/>
              <a:ext cx="279401" cy="215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2" name="成组"/>
          <p:cNvGrpSpPr/>
          <p:nvPr/>
        </p:nvGrpSpPr>
        <p:grpSpPr>
          <a:xfrm>
            <a:off x="9125958" y="2635093"/>
            <a:ext cx="549163" cy="2573190"/>
            <a:chOff x="0" y="0"/>
            <a:chExt cx="549162" cy="2573189"/>
          </a:xfrm>
        </p:grpSpPr>
        <p:grpSp>
          <p:nvGrpSpPr>
            <p:cNvPr id="155" name="成组"/>
            <p:cNvGrpSpPr/>
            <p:nvPr/>
          </p:nvGrpSpPr>
          <p:grpSpPr>
            <a:xfrm>
              <a:off x="0" y="0"/>
              <a:ext cx="549163" cy="1982827"/>
              <a:chOff x="0" y="0"/>
              <a:chExt cx="549162" cy="1982826"/>
            </a:xfrm>
          </p:grpSpPr>
          <p:sp>
            <p:nvSpPr>
              <p:cNvPr id="150" name="线条"/>
              <p:cNvSpPr/>
              <p:nvPr/>
            </p:nvSpPr>
            <p:spPr>
              <a:xfrm flipV="1">
                <a:off x="0" y="1982826"/>
                <a:ext cx="549163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51" name="线条"/>
              <p:cNvSpPr/>
              <p:nvPr/>
            </p:nvSpPr>
            <p:spPr>
              <a:xfrm>
                <a:off x="0" y="1593005"/>
                <a:ext cx="549163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52" name="线条"/>
              <p:cNvSpPr/>
              <p:nvPr/>
            </p:nvSpPr>
            <p:spPr>
              <a:xfrm flipV="1">
                <a:off x="0" y="1203184"/>
                <a:ext cx="549163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53" name="线条"/>
              <p:cNvSpPr/>
              <p:nvPr/>
            </p:nvSpPr>
            <p:spPr>
              <a:xfrm>
                <a:off x="0" y="813363"/>
                <a:ext cx="549163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54" name="线条"/>
              <p:cNvSpPr/>
              <p:nvPr/>
            </p:nvSpPr>
            <p:spPr>
              <a:xfrm flipV="1">
                <a:off x="266583" y="0"/>
                <a:ext cx="1" cy="784001"/>
              </a:xfrm>
              <a:prstGeom prst="line">
                <a:avLst/>
              </a:prstGeom>
              <a:noFill/>
              <a:ln w="76200" cap="rnd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</p:grpSp>
        <p:sp>
          <p:nvSpPr>
            <p:cNvPr id="156" name="圆形"/>
            <p:cNvSpPr/>
            <p:nvPr/>
          </p:nvSpPr>
          <p:spPr>
            <a:xfrm>
              <a:off x="88574" y="1913598"/>
              <a:ext cx="132441" cy="1230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157" name="圆形"/>
            <p:cNvSpPr/>
            <p:nvPr/>
          </p:nvSpPr>
          <p:spPr>
            <a:xfrm>
              <a:off x="289875" y="1913598"/>
              <a:ext cx="132441" cy="1230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grpSp>
          <p:nvGrpSpPr>
            <p:cNvPr id="160" name="成组"/>
            <p:cNvGrpSpPr/>
            <p:nvPr/>
          </p:nvGrpSpPr>
          <p:grpSpPr>
            <a:xfrm>
              <a:off x="82310" y="1154474"/>
              <a:ext cx="333742" cy="110302"/>
              <a:chOff x="0" y="0"/>
              <a:chExt cx="333741" cy="110301"/>
            </a:xfrm>
          </p:grpSpPr>
          <p:sp>
            <p:nvSpPr>
              <p:cNvPr id="158" name="椭圆形"/>
              <p:cNvSpPr/>
              <p:nvPr/>
            </p:nvSpPr>
            <p:spPr>
              <a:xfrm>
                <a:off x="-1" y="0"/>
                <a:ext cx="132442" cy="1103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5">
                      <a:hueOff val="243286"/>
                      <a:satOff val="19694"/>
                      <a:lumOff val="-10952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0" dir="18900000">
                  <a:srgbClr val="000000">
                    <a:alpha val="8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59" name="椭圆形"/>
              <p:cNvSpPr/>
              <p:nvPr/>
            </p:nvSpPr>
            <p:spPr>
              <a:xfrm>
                <a:off x="201300" y="0"/>
                <a:ext cx="132442" cy="1103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5">
                      <a:hueOff val="243286"/>
                      <a:satOff val="19694"/>
                      <a:lumOff val="-10952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0" dir="18900000">
                  <a:srgbClr val="000000">
                    <a:alpha val="8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</p:grpSp>
        <p:pic>
          <p:nvPicPr>
            <p:cNvPr id="161" name="图像" descr="图像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0407" y="2154089"/>
              <a:ext cx="266701" cy="419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5" name="成组"/>
          <p:cNvGrpSpPr/>
          <p:nvPr/>
        </p:nvGrpSpPr>
        <p:grpSpPr>
          <a:xfrm>
            <a:off x="10247239" y="2635274"/>
            <a:ext cx="549163" cy="2522391"/>
            <a:chOff x="0" y="0"/>
            <a:chExt cx="549162" cy="2522389"/>
          </a:xfrm>
        </p:grpSpPr>
        <p:grpSp>
          <p:nvGrpSpPr>
            <p:cNvPr id="168" name="成组"/>
            <p:cNvGrpSpPr/>
            <p:nvPr/>
          </p:nvGrpSpPr>
          <p:grpSpPr>
            <a:xfrm>
              <a:off x="0" y="0"/>
              <a:ext cx="549163" cy="1982827"/>
              <a:chOff x="0" y="0"/>
              <a:chExt cx="549162" cy="1982826"/>
            </a:xfrm>
          </p:grpSpPr>
          <p:sp>
            <p:nvSpPr>
              <p:cNvPr id="163" name="线条"/>
              <p:cNvSpPr/>
              <p:nvPr/>
            </p:nvSpPr>
            <p:spPr>
              <a:xfrm flipV="1">
                <a:off x="0" y="1982826"/>
                <a:ext cx="549163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64" name="线条"/>
              <p:cNvSpPr/>
              <p:nvPr/>
            </p:nvSpPr>
            <p:spPr>
              <a:xfrm>
                <a:off x="0" y="1593005"/>
                <a:ext cx="549163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65" name="线条"/>
              <p:cNvSpPr/>
              <p:nvPr/>
            </p:nvSpPr>
            <p:spPr>
              <a:xfrm flipV="1">
                <a:off x="0" y="1203184"/>
                <a:ext cx="549163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66" name="线条"/>
              <p:cNvSpPr/>
              <p:nvPr/>
            </p:nvSpPr>
            <p:spPr>
              <a:xfrm>
                <a:off x="0" y="813363"/>
                <a:ext cx="549163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67" name="线条"/>
              <p:cNvSpPr/>
              <p:nvPr/>
            </p:nvSpPr>
            <p:spPr>
              <a:xfrm flipV="1">
                <a:off x="266583" y="0"/>
                <a:ext cx="1" cy="784001"/>
              </a:xfrm>
              <a:prstGeom prst="line">
                <a:avLst/>
              </a:prstGeom>
              <a:noFill/>
              <a:ln w="76200" cap="rnd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</p:grpSp>
        <p:sp>
          <p:nvSpPr>
            <p:cNvPr id="169" name="圆形"/>
            <p:cNvSpPr/>
            <p:nvPr/>
          </p:nvSpPr>
          <p:spPr>
            <a:xfrm>
              <a:off x="88574" y="1532597"/>
              <a:ext cx="132441" cy="1230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170" name="圆形"/>
            <p:cNvSpPr/>
            <p:nvPr/>
          </p:nvSpPr>
          <p:spPr>
            <a:xfrm>
              <a:off x="289875" y="1532597"/>
              <a:ext cx="132441" cy="1230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grpSp>
          <p:nvGrpSpPr>
            <p:cNvPr id="173" name="成组"/>
            <p:cNvGrpSpPr/>
            <p:nvPr/>
          </p:nvGrpSpPr>
          <p:grpSpPr>
            <a:xfrm>
              <a:off x="82310" y="1141774"/>
              <a:ext cx="333742" cy="123002"/>
              <a:chOff x="0" y="0"/>
              <a:chExt cx="333741" cy="123001"/>
            </a:xfrm>
          </p:grpSpPr>
          <p:sp>
            <p:nvSpPr>
              <p:cNvPr id="171" name="圆形"/>
              <p:cNvSpPr/>
              <p:nvPr/>
            </p:nvSpPr>
            <p:spPr>
              <a:xfrm>
                <a:off x="-1" y="-1"/>
                <a:ext cx="132442" cy="12300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5">
                      <a:hueOff val="243286"/>
                      <a:satOff val="19694"/>
                      <a:lumOff val="-10952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0" dir="18900000">
                  <a:srgbClr val="000000">
                    <a:alpha val="8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72" name="圆形"/>
              <p:cNvSpPr/>
              <p:nvPr/>
            </p:nvSpPr>
            <p:spPr>
              <a:xfrm>
                <a:off x="201300" y="-1"/>
                <a:ext cx="132442" cy="12300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/>
                  </a:gs>
                  <a:gs pos="100000">
                    <a:schemeClr val="accent5">
                      <a:hueOff val="243286"/>
                      <a:satOff val="19694"/>
                      <a:lumOff val="-10952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0" dir="18900000">
                  <a:srgbClr val="000000">
                    <a:alpha val="8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</p:grpSp>
        <p:pic>
          <p:nvPicPr>
            <p:cNvPr id="174" name="图像" descr="图像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7421" y="2204889"/>
              <a:ext cx="254001" cy="317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6" name="i) basis"/>
          <p:cNvSpPr txBox="1"/>
          <p:nvPr/>
        </p:nvSpPr>
        <p:spPr>
          <a:xfrm>
            <a:off x="782933" y="3877114"/>
            <a:ext cx="164596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chemeClr val="accent3">
                    <a:lumOff val="-18390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i) basis</a:t>
            </a:r>
          </a:p>
        </p:txBody>
      </p:sp>
      <p:sp>
        <p:nvSpPr>
          <p:cNvPr id="177" name="ii)Hamiltonian"/>
          <p:cNvSpPr txBox="1"/>
          <p:nvPr/>
        </p:nvSpPr>
        <p:spPr>
          <a:xfrm>
            <a:off x="774167" y="5961638"/>
            <a:ext cx="305303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chemeClr val="accent4">
                    <a:hueOff val="-193819"/>
                    <a:satOff val="-4458"/>
                    <a:lumOff val="-21157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ii)Hamiltonian</a:t>
            </a:r>
          </a:p>
        </p:txBody>
      </p:sp>
      <p:sp>
        <p:nvSpPr>
          <p:cNvPr id="178" name="iii)Diagonalization"/>
          <p:cNvSpPr txBox="1"/>
          <p:nvPr/>
        </p:nvSpPr>
        <p:spPr>
          <a:xfrm>
            <a:off x="755593" y="7933905"/>
            <a:ext cx="391729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500">
                <a:solidFill>
                  <a:schemeClr val="accent5">
                    <a:hueOff val="243286"/>
                    <a:satOff val="19694"/>
                    <a:lumOff val="-13389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iii)Diagonalization</a:t>
            </a:r>
          </a:p>
        </p:txBody>
      </p:sp>
      <p:pic>
        <p:nvPicPr>
          <p:cNvPr id="179" name="圆角矩形" descr="圆角矩形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621376" y="5948938"/>
            <a:ext cx="4668038" cy="3489071"/>
          </a:xfrm>
          <a:prstGeom prst="rect">
            <a:avLst/>
          </a:prstGeom>
          <a:effectLst>
            <a:outerShdw sx="100000" sy="100000" kx="0" ky="0" algn="b" rotWithShape="0" blurRad="0" dist="0" dir="18900000">
              <a:srgbClr val="000000">
                <a:alpha val="80000"/>
              </a:srgbClr>
            </a:outerShdw>
          </a:effectLst>
        </p:spPr>
      </p:pic>
      <p:grpSp>
        <p:nvGrpSpPr>
          <p:cNvPr id="189" name="成组"/>
          <p:cNvGrpSpPr/>
          <p:nvPr/>
        </p:nvGrpSpPr>
        <p:grpSpPr>
          <a:xfrm>
            <a:off x="8055964" y="6337789"/>
            <a:ext cx="2923336" cy="2111280"/>
            <a:chOff x="0" y="0"/>
            <a:chExt cx="2923335" cy="2111278"/>
          </a:xfrm>
        </p:grpSpPr>
        <p:pic>
          <p:nvPicPr>
            <p:cNvPr id="180" name="图像" descr="图像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097695" y="0"/>
              <a:ext cx="739500" cy="4044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1" name="图像" descr="图像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45" y="23109"/>
              <a:ext cx="751056" cy="3581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2" name="图像" descr="图像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195390" y="17332"/>
              <a:ext cx="727946" cy="4159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3" name="图像" descr="图像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195390" y="1695310"/>
              <a:ext cx="716391" cy="4159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4" name="图像" descr="图像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96656" y="1695310"/>
              <a:ext cx="704837" cy="4159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5" name="图像" descr="图像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1695310"/>
              <a:ext cx="727946" cy="4159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6" name="图像" descr="图像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828708"/>
              <a:ext cx="727946" cy="4044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7" name="图像" descr="图像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097695" y="828708"/>
              <a:ext cx="727946" cy="4044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8" name="图像" descr="图像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2195390" y="828708"/>
              <a:ext cx="716391" cy="4159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0" name="线条"/>
          <p:cNvSpPr/>
          <p:nvPr/>
        </p:nvSpPr>
        <p:spPr>
          <a:xfrm>
            <a:off x="11091699" y="6540500"/>
            <a:ext cx="800102" cy="0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91" name="线条"/>
          <p:cNvSpPr/>
          <p:nvPr/>
        </p:nvSpPr>
        <p:spPr>
          <a:xfrm>
            <a:off x="11091699" y="7393429"/>
            <a:ext cx="800102" cy="1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92" name="线条"/>
          <p:cNvSpPr/>
          <p:nvPr/>
        </p:nvSpPr>
        <p:spPr>
          <a:xfrm>
            <a:off x="11091699" y="8254548"/>
            <a:ext cx="800102" cy="1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93" name="线条"/>
          <p:cNvSpPr/>
          <p:nvPr/>
        </p:nvSpPr>
        <p:spPr>
          <a:xfrm>
            <a:off x="8279258" y="8497344"/>
            <a:ext cx="1" cy="806638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94" name="线条"/>
          <p:cNvSpPr/>
          <p:nvPr/>
        </p:nvSpPr>
        <p:spPr>
          <a:xfrm>
            <a:off x="9517631" y="8497344"/>
            <a:ext cx="1" cy="806638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95" name="线条"/>
          <p:cNvSpPr/>
          <p:nvPr/>
        </p:nvSpPr>
        <p:spPr>
          <a:xfrm>
            <a:off x="10521820" y="8497344"/>
            <a:ext cx="1" cy="806638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96" name="线条"/>
          <p:cNvSpPr/>
          <p:nvPr/>
        </p:nvSpPr>
        <p:spPr>
          <a:xfrm flipH="1" flipV="1">
            <a:off x="11030986" y="8615473"/>
            <a:ext cx="570380" cy="570379"/>
          </a:xfrm>
          <a:prstGeom prst="line">
            <a:avLst/>
          </a:prstGeom>
          <a:ln w="762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grpSp>
        <p:nvGrpSpPr>
          <p:cNvPr id="199" name="成组"/>
          <p:cNvGrpSpPr/>
          <p:nvPr/>
        </p:nvGrpSpPr>
        <p:grpSpPr>
          <a:xfrm>
            <a:off x="5845303" y="7395075"/>
            <a:ext cx="1415864" cy="469849"/>
            <a:chOff x="0" y="0"/>
            <a:chExt cx="1415862" cy="469848"/>
          </a:xfrm>
        </p:grpSpPr>
        <p:pic>
          <p:nvPicPr>
            <p:cNvPr id="197" name="图像" descr="图像"/>
            <p:cNvPicPr>
              <a:picLocks noChangeAspect="1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998220" y="147915"/>
              <a:ext cx="417643" cy="1740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8" name="图像" descr="图像"/>
            <p:cNvPicPr>
              <a:picLocks noChangeAspect="1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487250" cy="4698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5" name="成组"/>
          <p:cNvGrpSpPr/>
          <p:nvPr/>
        </p:nvGrpSpPr>
        <p:grpSpPr>
          <a:xfrm>
            <a:off x="9770822" y="85194"/>
            <a:ext cx="2737079" cy="1295401"/>
            <a:chOff x="0" y="0"/>
            <a:chExt cx="2737078" cy="1295400"/>
          </a:xfrm>
        </p:grpSpPr>
        <p:sp>
          <p:nvSpPr>
            <p:cNvPr id="200" name="YAY"/>
            <p:cNvSpPr txBox="1"/>
            <p:nvPr/>
          </p:nvSpPr>
          <p:spPr>
            <a:xfrm>
              <a:off x="0" y="0"/>
              <a:ext cx="2737079" cy="129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pPr>
              <a:r>
                <a:rPr>
                  <a:solidFill>
                    <a:srgbClr val="E26049"/>
                  </a:solidFill>
                </a:rPr>
                <a:t>Y</a:t>
              </a:r>
              <a:r>
                <a:rPr>
                  <a:solidFill>
                    <a:srgbClr val="6BBA52"/>
                  </a:solidFill>
                </a:rPr>
                <a:t>A</a:t>
              </a:r>
              <a:r>
                <a:rPr>
                  <a:solidFill>
                    <a:srgbClr val="D174BB"/>
                  </a:solidFill>
                </a:rPr>
                <a:t>Y</a:t>
              </a:r>
            </a:p>
          </p:txBody>
        </p:sp>
        <p:sp>
          <p:nvSpPr>
            <p:cNvPr id="201" name="圆形"/>
            <p:cNvSpPr/>
            <p:nvPr/>
          </p:nvSpPr>
          <p:spPr>
            <a:xfrm>
              <a:off x="2344182" y="381142"/>
              <a:ext cx="183241" cy="173802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02" name="椭圆形"/>
            <p:cNvSpPr/>
            <p:nvPr/>
          </p:nvSpPr>
          <p:spPr>
            <a:xfrm>
              <a:off x="1756773" y="52904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49555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03" name="圆形"/>
            <p:cNvSpPr/>
            <p:nvPr/>
          </p:nvSpPr>
          <p:spPr>
            <a:xfrm>
              <a:off x="22939" y="374792"/>
              <a:ext cx="195941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04" name="椭圆形"/>
            <p:cNvSpPr/>
            <p:nvPr/>
          </p:nvSpPr>
          <p:spPr>
            <a:xfrm>
              <a:off x="921606" y="54809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E1616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7068528"/>
                <a:satOff val="-63217"/>
                <a:lumOff val="21330"/>
              </a:schemeClr>
            </a:gs>
            <a:gs pos="100000">
              <a:schemeClr val="accent6">
                <a:hueOff val="10811956"/>
                <a:satOff val="-58544"/>
                <a:lumOff val="-9736"/>
              </a:schemeClr>
            </a:gs>
          </a:gsLst>
          <a:lin ang="7809976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矩形"/>
          <p:cNvSpPr/>
          <p:nvPr/>
        </p:nvSpPr>
        <p:spPr>
          <a:xfrm>
            <a:off x="-29065" y="-37102"/>
            <a:ext cx="13062930" cy="1539993"/>
          </a:xfrm>
          <a:prstGeom prst="rect">
            <a:avLst/>
          </a:prstGeom>
          <a:solidFill>
            <a:srgbClr val="2C4671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08" name="Group No.5"/>
          <p:cNvSpPr txBox="1"/>
          <p:nvPr/>
        </p:nvSpPr>
        <p:spPr>
          <a:xfrm>
            <a:off x="443125" y="66159"/>
            <a:ext cx="41529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3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Group No.5 </a:t>
            </a:r>
            <a:r>
              <a:t> </a:t>
            </a:r>
          </a:p>
        </p:txBody>
      </p:sp>
      <p:sp>
        <p:nvSpPr>
          <p:cNvPr id="209" name="圆角矩形"/>
          <p:cNvSpPr/>
          <p:nvPr/>
        </p:nvSpPr>
        <p:spPr>
          <a:xfrm>
            <a:off x="1721661" y="5388505"/>
            <a:ext cx="1633929" cy="3362070"/>
          </a:xfrm>
          <a:prstGeom prst="roundRect">
            <a:avLst>
              <a:gd name="adj" fmla="val 19440"/>
            </a:avLst>
          </a:prstGeom>
          <a:ln w="25400">
            <a:solidFill>
              <a:schemeClr val="accent4">
                <a:hueOff val="-193819"/>
                <a:satOff val="-4458"/>
                <a:lumOff val="-21157"/>
              </a:schemeClr>
            </a:solidFill>
            <a:miter lim="400000"/>
          </a:ln>
          <a:effectLst>
            <a:outerShdw sx="100000" sy="100000" kx="0" ky="0" algn="b" rotWithShape="0" blurRad="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10" name="线条"/>
          <p:cNvSpPr/>
          <p:nvPr/>
        </p:nvSpPr>
        <p:spPr>
          <a:xfrm flipV="1">
            <a:off x="1884575" y="8378944"/>
            <a:ext cx="1308101" cy="1"/>
          </a:xfrm>
          <a:prstGeom prst="line">
            <a:avLst/>
          </a:prstGeom>
          <a:ln w="50800">
            <a:solidFill>
              <a:schemeClr val="accent4">
                <a:hueOff val="181116"/>
                <a:satOff val="-2364"/>
                <a:lumOff val="-35561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11" name="线条"/>
          <p:cNvSpPr/>
          <p:nvPr/>
        </p:nvSpPr>
        <p:spPr>
          <a:xfrm>
            <a:off x="1884575" y="8000821"/>
            <a:ext cx="1308101" cy="1"/>
          </a:xfrm>
          <a:prstGeom prst="line">
            <a:avLst/>
          </a:prstGeom>
          <a:ln w="50800">
            <a:solidFill>
              <a:schemeClr val="accent4">
                <a:hueOff val="181116"/>
                <a:satOff val="-2364"/>
                <a:lumOff val="-35561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12" name="线条"/>
          <p:cNvSpPr/>
          <p:nvPr/>
        </p:nvSpPr>
        <p:spPr>
          <a:xfrm flipV="1">
            <a:off x="1884575" y="7622698"/>
            <a:ext cx="1308101" cy="1"/>
          </a:xfrm>
          <a:prstGeom prst="line">
            <a:avLst/>
          </a:prstGeom>
          <a:ln w="50800">
            <a:solidFill>
              <a:schemeClr val="accent4">
                <a:hueOff val="181116"/>
                <a:satOff val="-2364"/>
                <a:lumOff val="-35561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13" name="线条"/>
          <p:cNvSpPr/>
          <p:nvPr/>
        </p:nvSpPr>
        <p:spPr>
          <a:xfrm>
            <a:off x="1884575" y="7244574"/>
            <a:ext cx="1308101" cy="1"/>
          </a:xfrm>
          <a:prstGeom prst="line">
            <a:avLst/>
          </a:prstGeom>
          <a:ln w="50800">
            <a:solidFill>
              <a:schemeClr val="accent4">
                <a:hueOff val="181116"/>
                <a:satOff val="-2364"/>
                <a:lumOff val="-35561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14" name="线条"/>
          <p:cNvSpPr/>
          <p:nvPr/>
        </p:nvSpPr>
        <p:spPr>
          <a:xfrm flipV="1">
            <a:off x="2519575" y="6455618"/>
            <a:ext cx="1" cy="760476"/>
          </a:xfrm>
          <a:prstGeom prst="line">
            <a:avLst/>
          </a:prstGeom>
          <a:ln w="76200" cap="rnd">
            <a:solidFill>
              <a:schemeClr val="accent4">
                <a:hueOff val="181116"/>
                <a:satOff val="-2364"/>
                <a:lumOff val="-35561"/>
              </a:schemeClr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grpSp>
        <p:nvGrpSpPr>
          <p:cNvPr id="219" name="成组"/>
          <p:cNvGrpSpPr/>
          <p:nvPr/>
        </p:nvGrpSpPr>
        <p:grpSpPr>
          <a:xfrm>
            <a:off x="2081246" y="7895832"/>
            <a:ext cx="914759" cy="566972"/>
            <a:chOff x="0" y="0"/>
            <a:chExt cx="914758" cy="566971"/>
          </a:xfrm>
        </p:grpSpPr>
        <p:sp>
          <p:nvSpPr>
            <p:cNvPr id="215" name="圆形"/>
            <p:cNvSpPr/>
            <p:nvPr/>
          </p:nvSpPr>
          <p:spPr>
            <a:xfrm>
              <a:off x="3983" y="380470"/>
              <a:ext cx="195942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16" name="圆形"/>
            <p:cNvSpPr/>
            <p:nvPr/>
          </p:nvSpPr>
          <p:spPr>
            <a:xfrm>
              <a:off x="718818" y="380470"/>
              <a:ext cx="195941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17" name="圆形"/>
            <p:cNvSpPr/>
            <p:nvPr/>
          </p:nvSpPr>
          <p:spPr>
            <a:xfrm>
              <a:off x="0" y="0"/>
              <a:ext cx="195941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18" name="圆形"/>
            <p:cNvSpPr/>
            <p:nvPr/>
          </p:nvSpPr>
          <p:spPr>
            <a:xfrm>
              <a:off x="714834" y="0"/>
              <a:ext cx="195941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220" name="成组"/>
          <p:cNvSpPr txBox="1"/>
          <p:nvPr/>
        </p:nvSpPr>
        <p:spPr>
          <a:xfrm>
            <a:off x="1574784" y="3452167"/>
            <a:ext cx="1927683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9400">
                <a:latin typeface="Herculanum"/>
                <a:ea typeface="Herculanum"/>
                <a:cs typeface="Herculanum"/>
                <a:sym typeface="Herculanum"/>
              </a:defRPr>
            </a:pPr>
            <a:r>
              <a:rPr>
                <a:solidFill>
                  <a:srgbClr val="E26049"/>
                </a:solidFill>
              </a:rPr>
              <a:t>Y</a:t>
            </a:r>
            <a:r>
              <a:rPr>
                <a:solidFill>
                  <a:srgbClr val="6BBA52"/>
                </a:solidFill>
              </a:rPr>
              <a:t>A</a:t>
            </a:r>
          </a:p>
        </p:txBody>
      </p:sp>
      <p:sp>
        <p:nvSpPr>
          <p:cNvPr id="221" name="成组"/>
          <p:cNvSpPr txBox="1"/>
          <p:nvPr/>
        </p:nvSpPr>
        <p:spPr>
          <a:xfrm>
            <a:off x="5936691" y="3452167"/>
            <a:ext cx="1131418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400">
                <a:solidFill>
                  <a:srgbClr val="D174BB"/>
                </a:solidFill>
                <a:latin typeface="Herculanum"/>
                <a:ea typeface="Herculanum"/>
                <a:cs typeface="Herculanum"/>
                <a:sym typeface="Herculanum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D174BB"/>
                </a:solidFill>
              </a:rPr>
              <a:t>Y</a:t>
            </a:r>
          </a:p>
        </p:txBody>
      </p:sp>
      <p:grpSp>
        <p:nvGrpSpPr>
          <p:cNvPr id="227" name="成组"/>
          <p:cNvGrpSpPr/>
          <p:nvPr/>
        </p:nvGrpSpPr>
        <p:grpSpPr>
          <a:xfrm>
            <a:off x="9820448" y="85194"/>
            <a:ext cx="2737080" cy="1295401"/>
            <a:chOff x="0" y="0"/>
            <a:chExt cx="2737078" cy="1295400"/>
          </a:xfrm>
        </p:grpSpPr>
        <p:sp>
          <p:nvSpPr>
            <p:cNvPr id="222" name="YAY"/>
            <p:cNvSpPr txBox="1"/>
            <p:nvPr/>
          </p:nvSpPr>
          <p:spPr>
            <a:xfrm>
              <a:off x="0" y="0"/>
              <a:ext cx="2737079" cy="129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pPr>
              <a:r>
                <a:rPr>
                  <a:solidFill>
                    <a:srgbClr val="E26049"/>
                  </a:solidFill>
                </a:rPr>
                <a:t>Y</a:t>
              </a:r>
              <a:r>
                <a:rPr>
                  <a:solidFill>
                    <a:srgbClr val="6BBA52"/>
                  </a:solidFill>
                </a:rPr>
                <a:t>A</a:t>
              </a:r>
              <a:r>
                <a:rPr>
                  <a:solidFill>
                    <a:srgbClr val="D174BB"/>
                  </a:solidFill>
                </a:rPr>
                <a:t>Y</a:t>
              </a:r>
            </a:p>
          </p:txBody>
        </p:sp>
        <p:sp>
          <p:nvSpPr>
            <p:cNvPr id="223" name="圆形"/>
            <p:cNvSpPr/>
            <p:nvPr/>
          </p:nvSpPr>
          <p:spPr>
            <a:xfrm>
              <a:off x="2344182" y="381142"/>
              <a:ext cx="183241" cy="173802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24" name="椭圆形"/>
            <p:cNvSpPr/>
            <p:nvPr/>
          </p:nvSpPr>
          <p:spPr>
            <a:xfrm>
              <a:off x="1756773" y="52904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49555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25" name="圆形"/>
            <p:cNvSpPr/>
            <p:nvPr/>
          </p:nvSpPr>
          <p:spPr>
            <a:xfrm>
              <a:off x="22939" y="374792"/>
              <a:ext cx="195941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26" name="椭圆形"/>
            <p:cNvSpPr/>
            <p:nvPr/>
          </p:nvSpPr>
          <p:spPr>
            <a:xfrm>
              <a:off x="921606" y="54809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E1616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  <p:grpSp>
        <p:nvGrpSpPr>
          <p:cNvPr id="235" name="成组"/>
          <p:cNvGrpSpPr/>
          <p:nvPr/>
        </p:nvGrpSpPr>
        <p:grpSpPr>
          <a:xfrm>
            <a:off x="5818785" y="5388505"/>
            <a:ext cx="1633929" cy="3362070"/>
            <a:chOff x="0" y="0"/>
            <a:chExt cx="1633928" cy="3362069"/>
          </a:xfrm>
        </p:grpSpPr>
        <p:sp>
          <p:nvSpPr>
            <p:cNvPr id="228" name="圆角矩形"/>
            <p:cNvSpPr/>
            <p:nvPr/>
          </p:nvSpPr>
          <p:spPr>
            <a:xfrm>
              <a:off x="0" y="0"/>
              <a:ext cx="1633929" cy="3362070"/>
            </a:xfrm>
            <a:prstGeom prst="roundRect">
              <a:avLst>
                <a:gd name="adj" fmla="val 19440"/>
              </a:avLst>
            </a:prstGeom>
            <a:noFill/>
            <a:ln w="25400" cap="flat">
              <a:solidFill>
                <a:schemeClr val="accent4">
                  <a:hueOff val="-193819"/>
                  <a:satOff val="-4458"/>
                  <a:lumOff val="-21157"/>
                </a:schemeClr>
              </a:solidFill>
              <a:prstDash val="solid"/>
              <a:miter lim="400000"/>
            </a:ln>
            <a:effectLst>
              <a:outerShdw sx="100000" sy="100000" kx="0" ky="0" algn="b" rotWithShape="0" blurRad="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grpSp>
          <p:nvGrpSpPr>
            <p:cNvPr id="234" name="成组"/>
            <p:cNvGrpSpPr/>
            <p:nvPr/>
          </p:nvGrpSpPr>
          <p:grpSpPr>
            <a:xfrm>
              <a:off x="162914" y="1067113"/>
              <a:ext cx="1308101" cy="1923327"/>
              <a:chOff x="0" y="0"/>
              <a:chExt cx="1308099" cy="1923326"/>
            </a:xfrm>
          </p:grpSpPr>
          <p:sp>
            <p:nvSpPr>
              <p:cNvPr id="229" name="线条"/>
              <p:cNvSpPr/>
              <p:nvPr/>
            </p:nvSpPr>
            <p:spPr>
              <a:xfrm flipV="1">
                <a:off x="0" y="1923326"/>
                <a:ext cx="1308100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30" name="线条"/>
              <p:cNvSpPr/>
              <p:nvPr/>
            </p:nvSpPr>
            <p:spPr>
              <a:xfrm>
                <a:off x="0" y="1545202"/>
                <a:ext cx="1308100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31" name="线条"/>
              <p:cNvSpPr/>
              <p:nvPr/>
            </p:nvSpPr>
            <p:spPr>
              <a:xfrm flipV="1">
                <a:off x="0" y="1167079"/>
                <a:ext cx="1308100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32" name="线条"/>
              <p:cNvSpPr/>
              <p:nvPr/>
            </p:nvSpPr>
            <p:spPr>
              <a:xfrm>
                <a:off x="0" y="788956"/>
                <a:ext cx="1308100" cy="1"/>
              </a:xfrm>
              <a:prstGeom prst="line">
                <a:avLst/>
              </a:prstGeom>
              <a:noFill/>
              <a:ln w="50800" cap="flat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33" name="线条"/>
              <p:cNvSpPr/>
              <p:nvPr/>
            </p:nvSpPr>
            <p:spPr>
              <a:xfrm flipV="1">
                <a:off x="634999" y="-1"/>
                <a:ext cx="1" cy="760476"/>
              </a:xfrm>
              <a:prstGeom prst="line">
                <a:avLst/>
              </a:prstGeom>
              <a:noFill/>
              <a:ln w="76200" cap="rnd">
                <a:solidFill>
                  <a:schemeClr val="accent4">
                    <a:hueOff val="181116"/>
                    <a:satOff val="-2364"/>
                    <a:lumOff val="-35561"/>
                  </a:schemeClr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effectLst>
                      <a:outerShdw sx="100000" sy="100000" kx="0" ky="0" algn="b" rotWithShape="0" blurRad="25400" dist="23998" dir="2700000">
                        <a:srgbClr val="000000">
                          <a:alpha val="31034"/>
                        </a:srgbClr>
                      </a:outerShdw>
                    </a:effectLst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7068528"/>
                <a:satOff val="-63217"/>
                <a:lumOff val="21330"/>
              </a:schemeClr>
            </a:gs>
            <a:gs pos="100000">
              <a:schemeClr val="accent6">
                <a:hueOff val="10811956"/>
                <a:satOff val="-58544"/>
                <a:lumOff val="-9736"/>
              </a:schemeClr>
            </a:gs>
          </a:gsLst>
          <a:lin ang="13008309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矩形"/>
          <p:cNvSpPr/>
          <p:nvPr/>
        </p:nvSpPr>
        <p:spPr>
          <a:xfrm>
            <a:off x="-29065" y="-37102"/>
            <a:ext cx="13062930" cy="2036258"/>
          </a:xfrm>
          <a:prstGeom prst="rect">
            <a:avLst/>
          </a:prstGeom>
          <a:solidFill>
            <a:srgbClr val="2C4671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38" name="椭圆形"/>
          <p:cNvSpPr/>
          <p:nvPr/>
        </p:nvSpPr>
        <p:spPr>
          <a:xfrm>
            <a:off x="10333805" y="7407525"/>
            <a:ext cx="272255" cy="340884"/>
          </a:xfrm>
          <a:prstGeom prst="ellipse">
            <a:avLst/>
          </a:prstGeom>
          <a:ln w="38100">
            <a:solidFill>
              <a:srgbClr val="268020"/>
            </a:solidFill>
            <a:miter lim="400000"/>
          </a:ln>
          <a:effectLst>
            <a:outerShdw sx="100000" sy="100000" kx="0" ky="0" algn="b" rotWithShape="0" blurRad="381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39" name="椭圆形"/>
          <p:cNvSpPr/>
          <p:nvPr/>
        </p:nvSpPr>
        <p:spPr>
          <a:xfrm>
            <a:off x="10280860" y="6419446"/>
            <a:ext cx="378145" cy="775739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ffectLst>
            <a:outerShdw sx="100000" sy="100000" kx="0" ky="0" algn="b" rotWithShape="0" blurRad="381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40" name="椭圆形"/>
          <p:cNvSpPr/>
          <p:nvPr/>
        </p:nvSpPr>
        <p:spPr>
          <a:xfrm>
            <a:off x="11205899" y="5615097"/>
            <a:ext cx="223310" cy="291070"/>
          </a:xfrm>
          <a:prstGeom prst="ellipse">
            <a:avLst/>
          </a:prstGeom>
          <a:ln w="38100">
            <a:solidFill>
              <a:schemeClr val="accent4"/>
            </a:solidFill>
            <a:miter lim="400000"/>
          </a:ln>
          <a:effectLst>
            <a:outerShdw sx="100000" sy="100000" kx="0" ky="0" algn="b" rotWithShape="0" blurRad="381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41" name="椭圆形"/>
          <p:cNvSpPr/>
          <p:nvPr/>
        </p:nvSpPr>
        <p:spPr>
          <a:xfrm>
            <a:off x="11162376" y="4808316"/>
            <a:ext cx="310355" cy="662377"/>
          </a:xfrm>
          <a:prstGeom prst="ellipse">
            <a:avLst/>
          </a:prstGeom>
          <a:gradFill>
            <a:gsLst>
              <a:gs pos="0">
                <a:srgbClr val="C17194"/>
              </a:gs>
              <a:gs pos="39010">
                <a:srgbClr val="794E82"/>
              </a:gs>
              <a:gs pos="100000">
                <a:schemeClr val="accent4">
                  <a:hueOff val="-193819"/>
                  <a:satOff val="-4458"/>
                  <a:lumOff val="-21157"/>
                </a:scheme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ffectLst>
            <a:outerShdw sx="100000" sy="100000" kx="0" ky="0" algn="b" rotWithShape="0" blurRad="381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42" name="椭圆形"/>
          <p:cNvSpPr/>
          <p:nvPr/>
        </p:nvSpPr>
        <p:spPr>
          <a:xfrm>
            <a:off x="10523511" y="3881076"/>
            <a:ext cx="272255" cy="340884"/>
          </a:xfrm>
          <a:prstGeom prst="ellipse">
            <a:avLst/>
          </a:prstGeom>
          <a:ln w="38100">
            <a:solidFill>
              <a:srgbClr val="268020"/>
            </a:solidFill>
            <a:miter lim="400000"/>
          </a:ln>
          <a:effectLst>
            <a:outerShdw sx="100000" sy="100000" kx="0" ky="0" algn="b" rotWithShape="0" blurRad="381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43" name="椭圆形"/>
          <p:cNvSpPr/>
          <p:nvPr/>
        </p:nvSpPr>
        <p:spPr>
          <a:xfrm>
            <a:off x="9332610" y="3608109"/>
            <a:ext cx="310355" cy="378985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93819"/>
                  <a:satOff val="-4458"/>
                  <a:lumOff val="-21157"/>
                </a:scheme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ffectLst>
            <a:outerShdw sx="100000" sy="100000" kx="0" ky="0" algn="b" rotWithShape="0" blurRad="635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44" name="椭圆形"/>
          <p:cNvSpPr/>
          <p:nvPr/>
        </p:nvSpPr>
        <p:spPr>
          <a:xfrm>
            <a:off x="11392264" y="3678951"/>
            <a:ext cx="195941" cy="237302"/>
          </a:xfrm>
          <a:prstGeom prst="ellipse">
            <a:avLst/>
          </a:prstGeom>
          <a:ln w="38100">
            <a:solidFill>
              <a:srgbClr val="268020"/>
            </a:solidFill>
            <a:miter lim="400000"/>
          </a:ln>
          <a:effectLst>
            <a:outerShdw sx="100000" sy="100000" kx="0" ky="0" algn="b" rotWithShape="0" blurRad="381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grpSp>
        <p:nvGrpSpPr>
          <p:cNvPr id="250" name="成组"/>
          <p:cNvGrpSpPr/>
          <p:nvPr/>
        </p:nvGrpSpPr>
        <p:grpSpPr>
          <a:xfrm>
            <a:off x="1974303" y="2641600"/>
            <a:ext cx="2737079" cy="1295401"/>
            <a:chOff x="0" y="0"/>
            <a:chExt cx="2737078" cy="1295400"/>
          </a:xfrm>
        </p:grpSpPr>
        <p:sp>
          <p:nvSpPr>
            <p:cNvPr id="245" name="YAY"/>
            <p:cNvSpPr txBox="1"/>
            <p:nvPr/>
          </p:nvSpPr>
          <p:spPr>
            <a:xfrm>
              <a:off x="0" y="0"/>
              <a:ext cx="2737079" cy="129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lvl1pPr>
            </a:lstStyle>
            <a:p>
              <a:pPr/>
              <a:r>
                <a:t>YAY</a:t>
              </a:r>
            </a:p>
          </p:txBody>
        </p:sp>
        <p:sp>
          <p:nvSpPr>
            <p:cNvPr id="246" name="圆形"/>
            <p:cNvSpPr/>
            <p:nvPr/>
          </p:nvSpPr>
          <p:spPr>
            <a:xfrm>
              <a:off x="2344182" y="381142"/>
              <a:ext cx="183241" cy="173802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47" name="椭圆形"/>
            <p:cNvSpPr/>
            <p:nvPr/>
          </p:nvSpPr>
          <p:spPr>
            <a:xfrm>
              <a:off x="1756773" y="52904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49555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48" name="圆形"/>
            <p:cNvSpPr/>
            <p:nvPr/>
          </p:nvSpPr>
          <p:spPr>
            <a:xfrm>
              <a:off x="22938" y="374792"/>
              <a:ext cx="195942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49" name="椭圆形"/>
            <p:cNvSpPr/>
            <p:nvPr/>
          </p:nvSpPr>
          <p:spPr>
            <a:xfrm>
              <a:off x="921606" y="548099"/>
              <a:ext cx="183241" cy="199202"/>
            </a:xfrm>
            <a:prstGeom prst="ellipse">
              <a:avLst/>
            </a:prstGeom>
            <a:noFill/>
            <a:ln w="25400" cap="flat">
              <a:solidFill>
                <a:srgbClr val="8E1616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251" name="椭圆形"/>
          <p:cNvSpPr/>
          <p:nvPr/>
        </p:nvSpPr>
        <p:spPr>
          <a:xfrm>
            <a:off x="8167684" y="7802377"/>
            <a:ext cx="223309" cy="291070"/>
          </a:xfrm>
          <a:prstGeom prst="ellipse">
            <a:avLst/>
          </a:prstGeom>
          <a:ln w="38100">
            <a:solidFill>
              <a:schemeClr val="accent5">
                <a:hueOff val="243286"/>
                <a:satOff val="19694"/>
                <a:lumOff val="-13389"/>
              </a:schemeClr>
            </a:solidFill>
            <a:miter lim="400000"/>
          </a:ln>
          <a:effectLst>
            <a:outerShdw sx="100000" sy="100000" kx="0" ky="0" algn="b" rotWithShape="0" blurRad="254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52" name="椭圆形"/>
          <p:cNvSpPr/>
          <p:nvPr/>
        </p:nvSpPr>
        <p:spPr>
          <a:xfrm>
            <a:off x="8124258" y="7043438"/>
            <a:ext cx="310162" cy="662377"/>
          </a:xfrm>
          <a:prstGeom prst="ellipse">
            <a:avLst/>
          </a:prstGeom>
          <a:gradFill>
            <a:gsLst>
              <a:gs pos="0">
                <a:srgbClr val="7C1414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53" name="椭圆形"/>
          <p:cNvSpPr/>
          <p:nvPr/>
        </p:nvSpPr>
        <p:spPr>
          <a:xfrm rot="21420000">
            <a:off x="9144408" y="6010002"/>
            <a:ext cx="210609" cy="240270"/>
          </a:xfrm>
          <a:prstGeom prst="ellipse">
            <a:avLst/>
          </a:prstGeom>
          <a:ln w="38100">
            <a:solidFill>
              <a:schemeClr val="accent5">
                <a:hueOff val="243286"/>
                <a:satOff val="19694"/>
                <a:lumOff val="-13389"/>
              </a:schemeClr>
            </a:solidFill>
            <a:miter lim="400000"/>
          </a:ln>
          <a:effectLst>
            <a:outerShdw sx="100000" sy="100000" kx="0" ky="0" algn="b" rotWithShape="0" blurRad="254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54" name="椭圆形"/>
          <p:cNvSpPr/>
          <p:nvPr/>
        </p:nvSpPr>
        <p:spPr>
          <a:xfrm rot="21180000">
            <a:off x="9579160" y="5269512"/>
            <a:ext cx="310162" cy="662376"/>
          </a:xfrm>
          <a:prstGeom prst="ellipse">
            <a:avLst/>
          </a:prstGeom>
          <a:gradFill>
            <a:gsLst>
              <a:gs pos="0">
                <a:srgbClr val="7C1414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grpSp>
        <p:nvGrpSpPr>
          <p:cNvPr id="260" name="成组"/>
          <p:cNvGrpSpPr/>
          <p:nvPr/>
        </p:nvGrpSpPr>
        <p:grpSpPr>
          <a:xfrm>
            <a:off x="9411236" y="7755543"/>
            <a:ext cx="3530272" cy="1295401"/>
            <a:chOff x="0" y="0"/>
            <a:chExt cx="3530271" cy="1295400"/>
          </a:xfrm>
        </p:grpSpPr>
        <p:sp>
          <p:nvSpPr>
            <p:cNvPr id="255" name="椭圆形"/>
            <p:cNvSpPr/>
            <p:nvPr/>
          </p:nvSpPr>
          <p:spPr>
            <a:xfrm rot="21420000">
              <a:off x="3313519" y="997930"/>
              <a:ext cx="210610" cy="240270"/>
            </a:xfrm>
            <a:prstGeom prst="ellipse">
              <a:avLst/>
            </a:prstGeom>
            <a:noFill/>
            <a:ln w="38100" cap="flat">
              <a:solidFill>
                <a:schemeClr val="accent5">
                  <a:hueOff val="243286"/>
                  <a:satOff val="19694"/>
                  <a:lumOff val="-13389"/>
                </a:schemeClr>
              </a:solidFill>
              <a:prstDash val="solid"/>
              <a:miter lim="400000"/>
            </a:ln>
            <a:effectLst>
              <a:outerShdw sx="100000" sy="100000" kx="0" ky="0" algn="b" rotWithShape="0" blurRad="254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56" name="椭圆形"/>
            <p:cNvSpPr/>
            <p:nvPr/>
          </p:nvSpPr>
          <p:spPr>
            <a:xfrm rot="21180000">
              <a:off x="3174178" y="266199"/>
              <a:ext cx="310162" cy="662377"/>
            </a:xfrm>
            <a:prstGeom prst="ellipse">
              <a:avLst/>
            </a:prstGeom>
            <a:gradFill flip="none" rotWithShape="1">
              <a:gsLst>
                <a:gs pos="0">
                  <a:srgbClr val="9A7262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lin ang="12824791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57" name="YAY"/>
            <p:cNvSpPr txBox="1"/>
            <p:nvPr/>
          </p:nvSpPr>
          <p:spPr>
            <a:xfrm>
              <a:off x="0" y="0"/>
              <a:ext cx="2737079" cy="129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lvl1pPr>
            </a:lstStyle>
            <a:p>
              <a:pPr/>
              <a:r>
                <a:t>YAY</a:t>
              </a:r>
            </a:p>
          </p:txBody>
        </p:sp>
        <p:sp>
          <p:nvSpPr>
            <p:cNvPr id="258" name="椭圆形"/>
            <p:cNvSpPr/>
            <p:nvPr/>
          </p:nvSpPr>
          <p:spPr>
            <a:xfrm>
              <a:off x="2809627" y="982222"/>
              <a:ext cx="197909" cy="265670"/>
            </a:xfrm>
            <a:prstGeom prst="ellips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</a:ln>
            <a:effectLst>
              <a:outerShdw sx="100000" sy="100000" kx="0" ky="0" algn="b" rotWithShape="0" blurRad="127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59" name="椭圆形"/>
            <p:cNvSpPr/>
            <p:nvPr/>
          </p:nvSpPr>
          <p:spPr>
            <a:xfrm>
              <a:off x="2740704" y="288443"/>
              <a:ext cx="297655" cy="624277"/>
            </a:xfrm>
            <a:prstGeom prst="ellipse">
              <a:avLst/>
            </a:prstGeom>
            <a:gradFill flip="none" rotWithShape="1">
              <a:gsLst>
                <a:gs pos="0">
                  <a:srgbClr val="C17194"/>
                </a:gs>
                <a:gs pos="39010">
                  <a:srgbClr val="794E82"/>
                </a:gs>
                <a:gs pos="100000">
                  <a:schemeClr val="accent4">
                    <a:hueOff val="-193819"/>
                    <a:satOff val="-4458"/>
                    <a:lumOff val="-21157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  <p:grpSp>
        <p:nvGrpSpPr>
          <p:cNvPr id="266" name="成组"/>
          <p:cNvGrpSpPr/>
          <p:nvPr/>
        </p:nvGrpSpPr>
        <p:grpSpPr>
          <a:xfrm>
            <a:off x="1832211" y="7755543"/>
            <a:ext cx="2737080" cy="1295401"/>
            <a:chOff x="0" y="0"/>
            <a:chExt cx="2737078" cy="1295400"/>
          </a:xfrm>
        </p:grpSpPr>
        <p:sp>
          <p:nvSpPr>
            <p:cNvPr id="261" name="YAY"/>
            <p:cNvSpPr txBox="1"/>
            <p:nvPr/>
          </p:nvSpPr>
          <p:spPr>
            <a:xfrm>
              <a:off x="0" y="0"/>
              <a:ext cx="2737079" cy="129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pPr>
              <a:r>
                <a:t>YA</a:t>
              </a:r>
              <a:r>
                <a:rPr>
                  <a:solidFill>
                    <a:srgbClr val="D174BB"/>
                  </a:solidFill>
                </a:rPr>
                <a:t>Y</a:t>
              </a:r>
            </a:p>
          </p:txBody>
        </p:sp>
        <p:sp>
          <p:nvSpPr>
            <p:cNvPr id="262" name="圆形"/>
            <p:cNvSpPr/>
            <p:nvPr/>
          </p:nvSpPr>
          <p:spPr>
            <a:xfrm>
              <a:off x="2344182" y="381142"/>
              <a:ext cx="183241" cy="173802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63" name="椭圆形"/>
            <p:cNvSpPr/>
            <p:nvPr/>
          </p:nvSpPr>
          <p:spPr>
            <a:xfrm>
              <a:off x="1756773" y="52904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49555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64" name="圆形"/>
            <p:cNvSpPr/>
            <p:nvPr/>
          </p:nvSpPr>
          <p:spPr>
            <a:xfrm>
              <a:off x="22938" y="374792"/>
              <a:ext cx="195942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65" name="椭圆形"/>
            <p:cNvSpPr/>
            <p:nvPr/>
          </p:nvSpPr>
          <p:spPr>
            <a:xfrm>
              <a:off x="921606" y="548099"/>
              <a:ext cx="183241" cy="199202"/>
            </a:xfrm>
            <a:prstGeom prst="ellipse">
              <a:avLst/>
            </a:prstGeom>
            <a:noFill/>
            <a:ln w="25400" cap="flat">
              <a:solidFill>
                <a:srgbClr val="8E1616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  <p:grpSp>
        <p:nvGrpSpPr>
          <p:cNvPr id="272" name="成组"/>
          <p:cNvGrpSpPr/>
          <p:nvPr/>
        </p:nvGrpSpPr>
        <p:grpSpPr>
          <a:xfrm>
            <a:off x="1832211" y="5814742"/>
            <a:ext cx="2737080" cy="1295401"/>
            <a:chOff x="0" y="0"/>
            <a:chExt cx="2737078" cy="1295400"/>
          </a:xfrm>
        </p:grpSpPr>
        <p:sp>
          <p:nvSpPr>
            <p:cNvPr id="267" name="YAY"/>
            <p:cNvSpPr txBox="1"/>
            <p:nvPr/>
          </p:nvSpPr>
          <p:spPr>
            <a:xfrm>
              <a:off x="0" y="0"/>
              <a:ext cx="2737079" cy="129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pPr>
              <a:r>
                <a:t>Y</a:t>
              </a:r>
              <a:r>
                <a:rPr>
                  <a:solidFill>
                    <a:srgbClr val="6BBA52"/>
                  </a:solidFill>
                </a:rPr>
                <a:t>A</a:t>
              </a:r>
              <a:r>
                <a:t>Y</a:t>
              </a:r>
            </a:p>
          </p:txBody>
        </p:sp>
        <p:sp>
          <p:nvSpPr>
            <p:cNvPr id="268" name="圆形"/>
            <p:cNvSpPr/>
            <p:nvPr/>
          </p:nvSpPr>
          <p:spPr>
            <a:xfrm>
              <a:off x="2344182" y="381142"/>
              <a:ext cx="183241" cy="173802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69" name="椭圆形"/>
            <p:cNvSpPr/>
            <p:nvPr/>
          </p:nvSpPr>
          <p:spPr>
            <a:xfrm>
              <a:off x="1756773" y="52904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49555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70" name="圆形"/>
            <p:cNvSpPr/>
            <p:nvPr/>
          </p:nvSpPr>
          <p:spPr>
            <a:xfrm>
              <a:off x="22938" y="374792"/>
              <a:ext cx="195942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71" name="椭圆形"/>
            <p:cNvSpPr/>
            <p:nvPr/>
          </p:nvSpPr>
          <p:spPr>
            <a:xfrm>
              <a:off x="921606" y="548099"/>
              <a:ext cx="183241" cy="199202"/>
            </a:xfrm>
            <a:prstGeom prst="ellipse">
              <a:avLst/>
            </a:prstGeom>
            <a:noFill/>
            <a:ln w="25400" cap="flat">
              <a:solidFill>
                <a:srgbClr val="8E1616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  <p:grpSp>
        <p:nvGrpSpPr>
          <p:cNvPr id="278" name="成组"/>
          <p:cNvGrpSpPr/>
          <p:nvPr/>
        </p:nvGrpSpPr>
        <p:grpSpPr>
          <a:xfrm>
            <a:off x="1832211" y="4229099"/>
            <a:ext cx="2737080" cy="1295401"/>
            <a:chOff x="0" y="0"/>
            <a:chExt cx="2737078" cy="1295400"/>
          </a:xfrm>
        </p:grpSpPr>
        <p:sp>
          <p:nvSpPr>
            <p:cNvPr id="273" name="YAY"/>
            <p:cNvSpPr txBox="1"/>
            <p:nvPr/>
          </p:nvSpPr>
          <p:spPr>
            <a:xfrm>
              <a:off x="0" y="0"/>
              <a:ext cx="2737079" cy="129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pPr>
              <a:r>
                <a:rPr>
                  <a:solidFill>
                    <a:srgbClr val="E26049"/>
                  </a:solidFill>
                </a:rPr>
                <a:t>Y</a:t>
              </a:r>
              <a:r>
                <a:t>AY</a:t>
              </a:r>
            </a:p>
          </p:txBody>
        </p:sp>
        <p:sp>
          <p:nvSpPr>
            <p:cNvPr id="274" name="圆形"/>
            <p:cNvSpPr/>
            <p:nvPr/>
          </p:nvSpPr>
          <p:spPr>
            <a:xfrm>
              <a:off x="2344182" y="381142"/>
              <a:ext cx="183241" cy="173802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75" name="椭圆形"/>
            <p:cNvSpPr/>
            <p:nvPr/>
          </p:nvSpPr>
          <p:spPr>
            <a:xfrm>
              <a:off x="1756773" y="52904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49555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76" name="圆形"/>
            <p:cNvSpPr/>
            <p:nvPr/>
          </p:nvSpPr>
          <p:spPr>
            <a:xfrm>
              <a:off x="22938" y="374792"/>
              <a:ext cx="195942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77" name="椭圆形"/>
            <p:cNvSpPr/>
            <p:nvPr/>
          </p:nvSpPr>
          <p:spPr>
            <a:xfrm>
              <a:off x="921606" y="548099"/>
              <a:ext cx="183241" cy="199202"/>
            </a:xfrm>
            <a:prstGeom prst="ellipse">
              <a:avLst/>
            </a:prstGeom>
            <a:noFill/>
            <a:ln w="25400" cap="flat">
              <a:solidFill>
                <a:srgbClr val="8E1616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  <p:grpSp>
        <p:nvGrpSpPr>
          <p:cNvPr id="284" name="成组"/>
          <p:cNvGrpSpPr/>
          <p:nvPr/>
        </p:nvGrpSpPr>
        <p:grpSpPr>
          <a:xfrm>
            <a:off x="5436769" y="3403818"/>
            <a:ext cx="2737079" cy="1295401"/>
            <a:chOff x="0" y="0"/>
            <a:chExt cx="2737078" cy="1295400"/>
          </a:xfrm>
        </p:grpSpPr>
        <p:sp>
          <p:nvSpPr>
            <p:cNvPr id="279" name="YAY"/>
            <p:cNvSpPr txBox="1"/>
            <p:nvPr/>
          </p:nvSpPr>
          <p:spPr>
            <a:xfrm>
              <a:off x="0" y="0"/>
              <a:ext cx="2737079" cy="1295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pPr>
              <a:r>
                <a:rPr>
                  <a:solidFill>
                    <a:srgbClr val="E26049"/>
                  </a:solidFill>
                </a:rPr>
                <a:t>Y</a:t>
              </a:r>
              <a:r>
                <a:rPr>
                  <a:solidFill>
                    <a:srgbClr val="6BBA52"/>
                  </a:solidFill>
                </a:rPr>
                <a:t>A</a:t>
              </a:r>
              <a:r>
                <a:rPr>
                  <a:solidFill>
                    <a:srgbClr val="D174BB"/>
                  </a:solidFill>
                </a:rPr>
                <a:t>Y</a:t>
              </a:r>
            </a:p>
          </p:txBody>
        </p:sp>
        <p:sp>
          <p:nvSpPr>
            <p:cNvPr id="280" name="圆形"/>
            <p:cNvSpPr/>
            <p:nvPr/>
          </p:nvSpPr>
          <p:spPr>
            <a:xfrm>
              <a:off x="2344182" y="381142"/>
              <a:ext cx="183241" cy="173802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81" name="椭圆形"/>
            <p:cNvSpPr/>
            <p:nvPr/>
          </p:nvSpPr>
          <p:spPr>
            <a:xfrm>
              <a:off x="1756773" y="52904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49555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82" name="圆形"/>
            <p:cNvSpPr/>
            <p:nvPr/>
          </p:nvSpPr>
          <p:spPr>
            <a:xfrm>
              <a:off x="22939" y="374792"/>
              <a:ext cx="195941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83" name="椭圆形"/>
            <p:cNvSpPr/>
            <p:nvPr/>
          </p:nvSpPr>
          <p:spPr>
            <a:xfrm>
              <a:off x="921606" y="54809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E1616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chemeClr val="accent6">
                <a:hueOff val="7068528"/>
                <a:satOff val="-63217"/>
                <a:lumOff val="21330"/>
              </a:schemeClr>
            </a:gs>
            <a:gs pos="100000">
              <a:schemeClr val="accent6">
                <a:hueOff val="10811956"/>
                <a:satOff val="-58544"/>
                <a:lumOff val="-9736"/>
              </a:schemeClr>
            </a:gs>
          </a:gsLst>
          <a:lin ang="13008309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矩形"/>
          <p:cNvSpPr/>
          <p:nvPr/>
        </p:nvSpPr>
        <p:spPr>
          <a:xfrm>
            <a:off x="-29065" y="-37102"/>
            <a:ext cx="13062930" cy="2036258"/>
          </a:xfrm>
          <a:prstGeom prst="rect">
            <a:avLst/>
          </a:prstGeom>
          <a:solidFill>
            <a:srgbClr val="2C4671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87" name="椭圆形"/>
          <p:cNvSpPr/>
          <p:nvPr/>
        </p:nvSpPr>
        <p:spPr>
          <a:xfrm>
            <a:off x="10333805" y="7407525"/>
            <a:ext cx="272255" cy="340884"/>
          </a:xfrm>
          <a:prstGeom prst="ellipse">
            <a:avLst/>
          </a:prstGeom>
          <a:ln w="38100">
            <a:solidFill>
              <a:srgbClr val="268020"/>
            </a:solidFill>
            <a:miter lim="400000"/>
          </a:ln>
          <a:effectLst>
            <a:outerShdw sx="100000" sy="100000" kx="0" ky="0" algn="b" rotWithShape="0" blurRad="381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88" name="椭圆形"/>
          <p:cNvSpPr/>
          <p:nvPr/>
        </p:nvSpPr>
        <p:spPr>
          <a:xfrm>
            <a:off x="10280860" y="6419446"/>
            <a:ext cx="378145" cy="775739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ffectLst>
            <a:outerShdw sx="100000" sy="100000" kx="0" ky="0" algn="b" rotWithShape="0" blurRad="381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89" name="椭圆形"/>
          <p:cNvSpPr/>
          <p:nvPr/>
        </p:nvSpPr>
        <p:spPr>
          <a:xfrm>
            <a:off x="11205899" y="5615097"/>
            <a:ext cx="223310" cy="291070"/>
          </a:xfrm>
          <a:prstGeom prst="ellipse">
            <a:avLst/>
          </a:prstGeom>
          <a:ln w="38100">
            <a:solidFill>
              <a:schemeClr val="accent4"/>
            </a:solidFill>
            <a:miter lim="400000"/>
          </a:ln>
          <a:effectLst>
            <a:outerShdw sx="100000" sy="100000" kx="0" ky="0" algn="b" rotWithShape="0" blurRad="381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90" name="椭圆形"/>
          <p:cNvSpPr/>
          <p:nvPr/>
        </p:nvSpPr>
        <p:spPr>
          <a:xfrm>
            <a:off x="11162376" y="4808316"/>
            <a:ext cx="310355" cy="662377"/>
          </a:xfrm>
          <a:prstGeom prst="ellipse">
            <a:avLst/>
          </a:prstGeom>
          <a:gradFill>
            <a:gsLst>
              <a:gs pos="0">
                <a:srgbClr val="C17194"/>
              </a:gs>
              <a:gs pos="39010">
                <a:srgbClr val="794E82"/>
              </a:gs>
              <a:gs pos="100000">
                <a:schemeClr val="accent4">
                  <a:hueOff val="-193819"/>
                  <a:satOff val="-4458"/>
                  <a:lumOff val="-21157"/>
                </a:scheme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ffectLst>
            <a:outerShdw sx="100000" sy="100000" kx="0" ky="0" algn="b" rotWithShape="0" blurRad="381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91" name="椭圆形"/>
          <p:cNvSpPr/>
          <p:nvPr/>
        </p:nvSpPr>
        <p:spPr>
          <a:xfrm>
            <a:off x="10523511" y="3881076"/>
            <a:ext cx="272255" cy="340884"/>
          </a:xfrm>
          <a:prstGeom prst="ellipse">
            <a:avLst/>
          </a:prstGeom>
          <a:ln w="38100">
            <a:solidFill>
              <a:srgbClr val="268020"/>
            </a:solidFill>
            <a:miter lim="400000"/>
          </a:ln>
          <a:effectLst>
            <a:outerShdw sx="100000" sy="100000" kx="0" ky="0" algn="b" rotWithShape="0" blurRad="381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92" name="椭圆形"/>
          <p:cNvSpPr/>
          <p:nvPr/>
        </p:nvSpPr>
        <p:spPr>
          <a:xfrm>
            <a:off x="9332610" y="3608109"/>
            <a:ext cx="310355" cy="378985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hueOff val="-193819"/>
                  <a:satOff val="-4458"/>
                  <a:lumOff val="-21157"/>
                </a:scheme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ffectLst>
            <a:outerShdw sx="100000" sy="100000" kx="0" ky="0" algn="b" rotWithShape="0" blurRad="635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93" name="椭圆形"/>
          <p:cNvSpPr/>
          <p:nvPr/>
        </p:nvSpPr>
        <p:spPr>
          <a:xfrm>
            <a:off x="11392264" y="3678951"/>
            <a:ext cx="195941" cy="237302"/>
          </a:xfrm>
          <a:prstGeom prst="ellipse">
            <a:avLst/>
          </a:prstGeom>
          <a:ln w="38100">
            <a:solidFill>
              <a:srgbClr val="268020"/>
            </a:solidFill>
            <a:miter lim="400000"/>
          </a:ln>
          <a:effectLst>
            <a:outerShdw sx="100000" sy="100000" kx="0" ky="0" algn="b" rotWithShape="0" blurRad="381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grpSp>
        <p:nvGrpSpPr>
          <p:cNvPr id="299" name="成组"/>
          <p:cNvGrpSpPr/>
          <p:nvPr/>
        </p:nvGrpSpPr>
        <p:grpSpPr>
          <a:xfrm>
            <a:off x="1974303" y="2641600"/>
            <a:ext cx="2737079" cy="1295401"/>
            <a:chOff x="0" y="0"/>
            <a:chExt cx="2737078" cy="1295400"/>
          </a:xfrm>
        </p:grpSpPr>
        <p:sp>
          <p:nvSpPr>
            <p:cNvPr id="294" name="YAY"/>
            <p:cNvSpPr txBox="1"/>
            <p:nvPr/>
          </p:nvSpPr>
          <p:spPr>
            <a:xfrm>
              <a:off x="0" y="0"/>
              <a:ext cx="2737079" cy="129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lvl1pPr>
            </a:lstStyle>
            <a:p>
              <a:pPr/>
              <a:r>
                <a:t>YAY</a:t>
              </a:r>
            </a:p>
          </p:txBody>
        </p:sp>
        <p:sp>
          <p:nvSpPr>
            <p:cNvPr id="295" name="圆形"/>
            <p:cNvSpPr/>
            <p:nvPr/>
          </p:nvSpPr>
          <p:spPr>
            <a:xfrm>
              <a:off x="2344182" y="381142"/>
              <a:ext cx="183241" cy="173802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96" name="椭圆形"/>
            <p:cNvSpPr/>
            <p:nvPr/>
          </p:nvSpPr>
          <p:spPr>
            <a:xfrm>
              <a:off x="1756773" y="52904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49555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97" name="圆形"/>
            <p:cNvSpPr/>
            <p:nvPr/>
          </p:nvSpPr>
          <p:spPr>
            <a:xfrm>
              <a:off x="22938" y="374792"/>
              <a:ext cx="195942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298" name="椭圆形"/>
            <p:cNvSpPr/>
            <p:nvPr/>
          </p:nvSpPr>
          <p:spPr>
            <a:xfrm>
              <a:off x="921606" y="548099"/>
              <a:ext cx="183241" cy="199202"/>
            </a:xfrm>
            <a:prstGeom prst="ellipse">
              <a:avLst/>
            </a:prstGeom>
            <a:noFill/>
            <a:ln w="25400" cap="flat">
              <a:solidFill>
                <a:srgbClr val="8E1616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300" name="椭圆形"/>
          <p:cNvSpPr/>
          <p:nvPr/>
        </p:nvSpPr>
        <p:spPr>
          <a:xfrm>
            <a:off x="8167684" y="7802377"/>
            <a:ext cx="223309" cy="291070"/>
          </a:xfrm>
          <a:prstGeom prst="ellipse">
            <a:avLst/>
          </a:prstGeom>
          <a:ln w="38100">
            <a:solidFill>
              <a:schemeClr val="accent5">
                <a:hueOff val="243286"/>
                <a:satOff val="19694"/>
                <a:lumOff val="-13389"/>
              </a:schemeClr>
            </a:solidFill>
            <a:miter lim="400000"/>
          </a:ln>
          <a:effectLst>
            <a:outerShdw sx="100000" sy="100000" kx="0" ky="0" algn="b" rotWithShape="0" blurRad="254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01" name="椭圆形"/>
          <p:cNvSpPr/>
          <p:nvPr/>
        </p:nvSpPr>
        <p:spPr>
          <a:xfrm>
            <a:off x="8124258" y="7043438"/>
            <a:ext cx="310162" cy="662377"/>
          </a:xfrm>
          <a:prstGeom prst="ellipse">
            <a:avLst/>
          </a:prstGeom>
          <a:gradFill>
            <a:gsLst>
              <a:gs pos="0">
                <a:srgbClr val="7C1414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02" name="椭圆形"/>
          <p:cNvSpPr/>
          <p:nvPr/>
        </p:nvSpPr>
        <p:spPr>
          <a:xfrm rot="21420000">
            <a:off x="9144408" y="6010002"/>
            <a:ext cx="210609" cy="240270"/>
          </a:xfrm>
          <a:prstGeom prst="ellipse">
            <a:avLst/>
          </a:prstGeom>
          <a:ln w="38100">
            <a:solidFill>
              <a:schemeClr val="accent5">
                <a:hueOff val="243286"/>
                <a:satOff val="19694"/>
                <a:lumOff val="-13389"/>
              </a:schemeClr>
            </a:solidFill>
            <a:miter lim="400000"/>
          </a:ln>
          <a:effectLst>
            <a:outerShdw sx="100000" sy="100000" kx="0" ky="0" algn="b" rotWithShape="0" blurRad="254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03" name="椭圆形"/>
          <p:cNvSpPr/>
          <p:nvPr/>
        </p:nvSpPr>
        <p:spPr>
          <a:xfrm rot="21180000">
            <a:off x="9579160" y="5269512"/>
            <a:ext cx="310162" cy="662376"/>
          </a:xfrm>
          <a:prstGeom prst="ellipse">
            <a:avLst/>
          </a:prstGeom>
          <a:gradFill>
            <a:gsLst>
              <a:gs pos="0">
                <a:srgbClr val="7C1414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grpSp>
        <p:nvGrpSpPr>
          <p:cNvPr id="309" name="成组"/>
          <p:cNvGrpSpPr/>
          <p:nvPr/>
        </p:nvGrpSpPr>
        <p:grpSpPr>
          <a:xfrm>
            <a:off x="2695108" y="4579444"/>
            <a:ext cx="3530273" cy="1295401"/>
            <a:chOff x="0" y="0"/>
            <a:chExt cx="3530271" cy="1295400"/>
          </a:xfrm>
        </p:grpSpPr>
        <p:sp>
          <p:nvSpPr>
            <p:cNvPr id="304" name="椭圆形"/>
            <p:cNvSpPr/>
            <p:nvPr/>
          </p:nvSpPr>
          <p:spPr>
            <a:xfrm rot="21420000">
              <a:off x="3313519" y="997930"/>
              <a:ext cx="210610" cy="240270"/>
            </a:xfrm>
            <a:prstGeom prst="ellipse">
              <a:avLst/>
            </a:prstGeom>
            <a:noFill/>
            <a:ln w="38100" cap="flat">
              <a:solidFill>
                <a:schemeClr val="accent5">
                  <a:hueOff val="243286"/>
                  <a:satOff val="19694"/>
                  <a:lumOff val="-13389"/>
                </a:schemeClr>
              </a:solidFill>
              <a:prstDash val="solid"/>
              <a:miter lim="400000"/>
            </a:ln>
            <a:effectLst>
              <a:outerShdw sx="100000" sy="100000" kx="0" ky="0" algn="b" rotWithShape="0" blurRad="254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305" name="椭圆形"/>
            <p:cNvSpPr/>
            <p:nvPr/>
          </p:nvSpPr>
          <p:spPr>
            <a:xfrm rot="21180000">
              <a:off x="3174178" y="266199"/>
              <a:ext cx="310162" cy="662377"/>
            </a:xfrm>
            <a:prstGeom prst="ellipse">
              <a:avLst/>
            </a:prstGeom>
            <a:gradFill flip="none" rotWithShape="1">
              <a:gsLst>
                <a:gs pos="0">
                  <a:srgbClr val="9A7262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lin ang="12824791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306" name="YAY"/>
            <p:cNvSpPr txBox="1"/>
            <p:nvPr/>
          </p:nvSpPr>
          <p:spPr>
            <a:xfrm>
              <a:off x="0" y="0"/>
              <a:ext cx="2737079" cy="129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lvl1pPr>
            </a:lstStyle>
            <a:p>
              <a:pPr/>
              <a:r>
                <a:t>YAY</a:t>
              </a:r>
            </a:p>
          </p:txBody>
        </p:sp>
        <p:sp>
          <p:nvSpPr>
            <p:cNvPr id="307" name="椭圆形"/>
            <p:cNvSpPr/>
            <p:nvPr/>
          </p:nvSpPr>
          <p:spPr>
            <a:xfrm>
              <a:off x="2809627" y="982222"/>
              <a:ext cx="197909" cy="265670"/>
            </a:xfrm>
            <a:prstGeom prst="ellipse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</a:ln>
            <a:effectLst>
              <a:outerShdw sx="100000" sy="100000" kx="0" ky="0" algn="b" rotWithShape="0" blurRad="127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308" name="椭圆形"/>
            <p:cNvSpPr/>
            <p:nvPr/>
          </p:nvSpPr>
          <p:spPr>
            <a:xfrm>
              <a:off x="2740704" y="288443"/>
              <a:ext cx="297655" cy="624277"/>
            </a:xfrm>
            <a:prstGeom prst="ellipse">
              <a:avLst/>
            </a:prstGeom>
            <a:gradFill flip="none" rotWithShape="1">
              <a:gsLst>
                <a:gs pos="0">
                  <a:srgbClr val="C17194"/>
                </a:gs>
                <a:gs pos="39010">
                  <a:srgbClr val="794E82"/>
                </a:gs>
                <a:gs pos="100000">
                  <a:schemeClr val="accent4">
                    <a:hueOff val="-193819"/>
                    <a:satOff val="-4458"/>
                    <a:lumOff val="-21157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  <p:grpSp>
        <p:nvGrpSpPr>
          <p:cNvPr id="315" name="成组"/>
          <p:cNvGrpSpPr/>
          <p:nvPr/>
        </p:nvGrpSpPr>
        <p:grpSpPr>
          <a:xfrm>
            <a:off x="5481246" y="2641600"/>
            <a:ext cx="2737080" cy="1295401"/>
            <a:chOff x="0" y="0"/>
            <a:chExt cx="2737078" cy="1295400"/>
          </a:xfrm>
        </p:grpSpPr>
        <p:sp>
          <p:nvSpPr>
            <p:cNvPr id="310" name="YAY"/>
            <p:cNvSpPr txBox="1"/>
            <p:nvPr/>
          </p:nvSpPr>
          <p:spPr>
            <a:xfrm>
              <a:off x="0" y="0"/>
              <a:ext cx="2737079" cy="129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9400">
                  <a:latin typeface="Herculanum"/>
                  <a:ea typeface="Herculanum"/>
                  <a:cs typeface="Herculanum"/>
                  <a:sym typeface="Herculanum"/>
                </a:defRPr>
              </a:lvl1pPr>
            </a:lstStyle>
            <a:p>
              <a:pPr/>
              <a:r>
                <a:t>YAY</a:t>
              </a:r>
            </a:p>
          </p:txBody>
        </p:sp>
        <p:sp>
          <p:nvSpPr>
            <p:cNvPr id="311" name="圆形"/>
            <p:cNvSpPr/>
            <p:nvPr/>
          </p:nvSpPr>
          <p:spPr>
            <a:xfrm>
              <a:off x="2344182" y="381142"/>
              <a:ext cx="183241" cy="173802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hueOff val="-1101185"/>
                    <a:satOff val="4910"/>
                    <a:lumOff val="-1461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312" name="椭圆形"/>
            <p:cNvSpPr/>
            <p:nvPr/>
          </p:nvSpPr>
          <p:spPr>
            <a:xfrm>
              <a:off x="1756773" y="529049"/>
              <a:ext cx="183242" cy="199202"/>
            </a:xfrm>
            <a:prstGeom prst="ellipse">
              <a:avLst/>
            </a:prstGeom>
            <a:noFill/>
            <a:ln w="25400" cap="flat">
              <a:solidFill>
                <a:srgbClr val="849555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313" name="圆形"/>
            <p:cNvSpPr/>
            <p:nvPr/>
          </p:nvSpPr>
          <p:spPr>
            <a:xfrm>
              <a:off x="22938" y="374792"/>
              <a:ext cx="195942" cy="186502"/>
            </a:xfrm>
            <a:prstGeom prst="ellipse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hueOff val="243286"/>
                    <a:satOff val="19694"/>
                    <a:lumOff val="-10952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sx="100000" sy="100000" kx="0" ky="0" algn="b" rotWithShape="0" blurRad="635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  <p:sp>
          <p:nvSpPr>
            <p:cNvPr id="314" name="椭圆形"/>
            <p:cNvSpPr/>
            <p:nvPr/>
          </p:nvSpPr>
          <p:spPr>
            <a:xfrm>
              <a:off x="921606" y="548099"/>
              <a:ext cx="183241" cy="199202"/>
            </a:xfrm>
            <a:prstGeom prst="ellipse">
              <a:avLst/>
            </a:prstGeom>
            <a:noFill/>
            <a:ln w="25400" cap="flat">
              <a:solidFill>
                <a:srgbClr val="8E1616"/>
              </a:solidFill>
              <a:prstDash val="solid"/>
              <a:miter lim="400000"/>
            </a:ln>
            <a:effectLst>
              <a:outerShdw sx="100000" sy="100000" kx="0" ky="0" algn="b" rotWithShape="0" blurRad="38100" dist="0" dir="1890000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effectLst>
                    <a:outerShdw sx="100000" sy="100000" kx="0" ky="0" algn="b" rotWithShape="0" blurRad="25400" dist="23998" dir="2700000">
                      <a:srgbClr val="000000">
                        <a:alpha val="31034"/>
                      </a:srgbClr>
                    </a:outerShdw>
                  </a:effectLst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