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0" name="Group No.5"/>
          <p:cNvSpPr txBox="1"/>
          <p:nvPr/>
        </p:nvSpPr>
        <p:spPr>
          <a:xfrm>
            <a:off x="4227443" y="234625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Group No.5 </a:t>
            </a:r>
            <a:r>
              <a:t> </a:t>
            </a:r>
          </a:p>
        </p:txBody>
      </p:sp>
      <p:sp>
        <p:nvSpPr>
          <p:cNvPr id="121" name="Basic idea:"/>
          <p:cNvSpPr txBox="1"/>
          <p:nvPr/>
        </p:nvSpPr>
        <p:spPr>
          <a:xfrm>
            <a:off x="489681" y="348925"/>
            <a:ext cx="26625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Basic idea:</a:t>
            </a:r>
          </a:p>
        </p:txBody>
      </p:sp>
      <p:grpSp>
        <p:nvGrpSpPr>
          <p:cNvPr id="129" name="成组"/>
          <p:cNvGrpSpPr/>
          <p:nvPr/>
        </p:nvGrpSpPr>
        <p:grpSpPr>
          <a:xfrm>
            <a:off x="4848134" y="2136787"/>
            <a:ext cx="1633929" cy="3362070"/>
            <a:chOff x="0" y="0"/>
            <a:chExt cx="1633928" cy="3362069"/>
          </a:xfrm>
        </p:grpSpPr>
        <p:sp>
          <p:nvSpPr>
            <p:cNvPr id="122" name="圆角矩形"/>
            <p:cNvSpPr/>
            <p:nvPr/>
          </p:nvSpPr>
          <p:spPr>
            <a:xfrm>
              <a:off x="0" y="0"/>
              <a:ext cx="1633929" cy="3362070"/>
            </a:xfrm>
            <a:prstGeom prst="roundRect">
              <a:avLst>
                <a:gd name="adj" fmla="val 19440"/>
              </a:avLst>
            </a:prstGeom>
            <a:noFill/>
            <a:ln w="25400" cap="flat">
              <a:solidFill>
                <a:schemeClr val="accent4">
                  <a:hueOff val="-193819"/>
                  <a:satOff val="-4458"/>
                  <a:lumOff val="-21157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28" name="成组"/>
            <p:cNvGrpSpPr/>
            <p:nvPr/>
          </p:nvGrpSpPr>
          <p:grpSpPr>
            <a:xfrm>
              <a:off x="162914" y="1067113"/>
              <a:ext cx="1308101" cy="1923327"/>
              <a:chOff x="0" y="0"/>
              <a:chExt cx="1308099" cy="1923326"/>
            </a:xfrm>
          </p:grpSpPr>
          <p:sp>
            <p:nvSpPr>
              <p:cNvPr id="123" name="线条"/>
              <p:cNvSpPr/>
              <p:nvPr/>
            </p:nvSpPr>
            <p:spPr>
              <a:xfrm flipV="1">
                <a:off x="0" y="192332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4" name="线条"/>
              <p:cNvSpPr/>
              <p:nvPr/>
            </p:nvSpPr>
            <p:spPr>
              <a:xfrm>
                <a:off x="0" y="1545202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5" name="线条"/>
              <p:cNvSpPr/>
              <p:nvPr/>
            </p:nvSpPr>
            <p:spPr>
              <a:xfrm flipV="1">
                <a:off x="0" y="1167079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6" name="线条"/>
              <p:cNvSpPr/>
              <p:nvPr/>
            </p:nvSpPr>
            <p:spPr>
              <a:xfrm>
                <a:off x="0" y="78895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7" name="线条"/>
              <p:cNvSpPr/>
              <p:nvPr/>
            </p:nvSpPr>
            <p:spPr>
              <a:xfrm flipV="1">
                <a:off x="634999" y="-1"/>
                <a:ext cx="1" cy="760476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134" name="成组"/>
          <p:cNvGrpSpPr/>
          <p:nvPr/>
        </p:nvGrpSpPr>
        <p:grpSpPr>
          <a:xfrm>
            <a:off x="5207719" y="4644114"/>
            <a:ext cx="914759" cy="566972"/>
            <a:chOff x="0" y="0"/>
            <a:chExt cx="914758" cy="566971"/>
          </a:xfrm>
        </p:grpSpPr>
        <p:sp>
          <p:nvSpPr>
            <p:cNvPr id="130" name="圆形"/>
            <p:cNvSpPr/>
            <p:nvPr/>
          </p:nvSpPr>
          <p:spPr>
            <a:xfrm>
              <a:off x="3983" y="380470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1" name="圆形"/>
            <p:cNvSpPr/>
            <p:nvPr/>
          </p:nvSpPr>
          <p:spPr>
            <a:xfrm>
              <a:off x="718818" y="38047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圆形"/>
            <p:cNvSpPr/>
            <p:nvPr/>
          </p:nvSpPr>
          <p:spPr>
            <a:xfrm>
              <a:off x="0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3" name="圆形"/>
            <p:cNvSpPr/>
            <p:nvPr/>
          </p:nvSpPr>
          <p:spPr>
            <a:xfrm>
              <a:off x="714834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176" name="成组"/>
          <p:cNvGrpSpPr/>
          <p:nvPr/>
        </p:nvGrpSpPr>
        <p:grpSpPr>
          <a:xfrm>
            <a:off x="7684876" y="2136787"/>
            <a:ext cx="4541038" cy="3362070"/>
            <a:chOff x="0" y="0"/>
            <a:chExt cx="4541036" cy="3362069"/>
          </a:xfrm>
        </p:grpSpPr>
        <p:sp>
          <p:nvSpPr>
            <p:cNvPr id="135" name="圆角矩形"/>
            <p:cNvSpPr/>
            <p:nvPr/>
          </p:nvSpPr>
          <p:spPr>
            <a:xfrm>
              <a:off x="0" y="0"/>
              <a:ext cx="4541037" cy="3362070"/>
            </a:xfrm>
            <a:prstGeom prst="roundRect">
              <a:avLst>
                <a:gd name="adj" fmla="val 9447"/>
              </a:avLst>
            </a:prstGeom>
            <a:noFill/>
            <a:ln w="31750" cap="flat">
              <a:solidFill>
                <a:schemeClr val="accent5">
                  <a:hueOff val="243286"/>
                  <a:satOff val="19694"/>
                  <a:lumOff val="-13389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6" name="线条"/>
            <p:cNvSpPr/>
            <p:nvPr/>
          </p:nvSpPr>
          <p:spPr>
            <a:xfrm>
              <a:off x="3152823" y="1915992"/>
              <a:ext cx="1308101" cy="1"/>
            </a:xfrm>
            <a:prstGeom prst="line">
              <a:avLst/>
            </a:prstGeom>
            <a:noFill/>
            <a:ln w="76200" cap="rnd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49" name="成组"/>
            <p:cNvGrpSpPr/>
            <p:nvPr/>
          </p:nvGrpSpPr>
          <p:grpSpPr>
            <a:xfrm>
              <a:off x="319800" y="469588"/>
              <a:ext cx="549164" cy="2429175"/>
              <a:chOff x="0" y="0"/>
              <a:chExt cx="549162" cy="2429174"/>
            </a:xfrm>
          </p:grpSpPr>
          <p:grpSp>
            <p:nvGrpSpPr>
              <p:cNvPr id="142" name="成组"/>
              <p:cNvGrpSpPr/>
              <p:nvPr/>
            </p:nvGrpSpPr>
            <p:grpSpPr>
              <a:xfrm>
                <a:off x="0" y="0"/>
                <a:ext cx="549163" cy="1982827"/>
                <a:chOff x="0" y="0"/>
                <a:chExt cx="549162" cy="1982826"/>
              </a:xfrm>
            </p:grpSpPr>
            <p:sp>
              <p:nvSpPr>
                <p:cNvPr id="137" name="线条"/>
                <p:cNvSpPr/>
                <p:nvPr/>
              </p:nvSpPr>
              <p:spPr>
                <a:xfrm flipV="1">
                  <a:off x="0" y="1982826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38" name="线条"/>
                <p:cNvSpPr/>
                <p:nvPr/>
              </p:nvSpPr>
              <p:spPr>
                <a:xfrm>
                  <a:off x="0" y="1593005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39" name="线条"/>
                <p:cNvSpPr/>
                <p:nvPr/>
              </p:nvSpPr>
              <p:spPr>
                <a:xfrm flipV="1">
                  <a:off x="0" y="1203184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40" name="线条"/>
                <p:cNvSpPr/>
                <p:nvPr/>
              </p:nvSpPr>
              <p:spPr>
                <a:xfrm>
                  <a:off x="0" y="813363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41" name="线条"/>
                <p:cNvSpPr/>
                <p:nvPr/>
              </p:nvSpPr>
              <p:spPr>
                <a:xfrm flipV="1">
                  <a:off x="266583" y="0"/>
                  <a:ext cx="1" cy="784001"/>
                </a:xfrm>
                <a:prstGeom prst="line">
                  <a:avLst/>
                </a:prstGeom>
                <a:noFill/>
                <a:ln w="76200" cap="rnd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100000" sp="200000"/>
                  </a:custDash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sp>
            <p:nvSpPr>
              <p:cNvPr id="143" name="圆形"/>
              <p:cNvSpPr/>
              <p:nvPr/>
            </p:nvSpPr>
            <p:spPr>
              <a:xfrm>
                <a:off x="88574" y="1913597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4" name="圆形"/>
              <p:cNvSpPr/>
              <p:nvPr/>
            </p:nvSpPr>
            <p:spPr>
              <a:xfrm>
                <a:off x="289875" y="1913597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147" name="成组"/>
              <p:cNvGrpSpPr/>
              <p:nvPr/>
            </p:nvGrpSpPr>
            <p:grpSpPr>
              <a:xfrm>
                <a:off x="82310" y="1535474"/>
                <a:ext cx="333742" cy="123002"/>
                <a:chOff x="0" y="0"/>
                <a:chExt cx="333741" cy="123001"/>
              </a:xfrm>
            </p:grpSpPr>
            <p:sp>
              <p:nvSpPr>
                <p:cNvPr id="145" name="圆形"/>
                <p:cNvSpPr/>
                <p:nvPr/>
              </p:nvSpPr>
              <p:spPr>
                <a:xfrm>
                  <a:off x="0" y="0"/>
                  <a:ext cx="132441" cy="123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46" name="圆形"/>
                <p:cNvSpPr/>
                <p:nvPr/>
              </p:nvSpPr>
              <p:spPr>
                <a:xfrm>
                  <a:off x="201300" y="0"/>
                  <a:ext cx="132442" cy="123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pic>
            <p:nvPicPr>
              <p:cNvPr id="148" name="图像" descr="图像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162" y="2213274"/>
                <a:ext cx="279401" cy="215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62" name="成组"/>
            <p:cNvGrpSpPr/>
            <p:nvPr/>
          </p:nvGrpSpPr>
          <p:grpSpPr>
            <a:xfrm>
              <a:off x="1441081" y="498305"/>
              <a:ext cx="549164" cy="2573191"/>
              <a:chOff x="0" y="0"/>
              <a:chExt cx="549162" cy="2573189"/>
            </a:xfrm>
          </p:grpSpPr>
          <p:grpSp>
            <p:nvGrpSpPr>
              <p:cNvPr id="155" name="成组"/>
              <p:cNvGrpSpPr/>
              <p:nvPr/>
            </p:nvGrpSpPr>
            <p:grpSpPr>
              <a:xfrm>
                <a:off x="0" y="0"/>
                <a:ext cx="549163" cy="1982827"/>
                <a:chOff x="0" y="0"/>
                <a:chExt cx="549162" cy="1982826"/>
              </a:xfrm>
            </p:grpSpPr>
            <p:sp>
              <p:nvSpPr>
                <p:cNvPr id="150" name="线条"/>
                <p:cNvSpPr/>
                <p:nvPr/>
              </p:nvSpPr>
              <p:spPr>
                <a:xfrm flipV="1">
                  <a:off x="0" y="1982826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51" name="线条"/>
                <p:cNvSpPr/>
                <p:nvPr/>
              </p:nvSpPr>
              <p:spPr>
                <a:xfrm>
                  <a:off x="0" y="1593005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52" name="线条"/>
                <p:cNvSpPr/>
                <p:nvPr/>
              </p:nvSpPr>
              <p:spPr>
                <a:xfrm flipV="1">
                  <a:off x="0" y="1203184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53" name="线条"/>
                <p:cNvSpPr/>
                <p:nvPr/>
              </p:nvSpPr>
              <p:spPr>
                <a:xfrm>
                  <a:off x="0" y="813363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54" name="线条"/>
                <p:cNvSpPr/>
                <p:nvPr/>
              </p:nvSpPr>
              <p:spPr>
                <a:xfrm flipV="1">
                  <a:off x="266583" y="0"/>
                  <a:ext cx="1" cy="784001"/>
                </a:xfrm>
                <a:prstGeom prst="line">
                  <a:avLst/>
                </a:prstGeom>
                <a:noFill/>
                <a:ln w="76200" cap="rnd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100000" sp="200000"/>
                  </a:custDash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sp>
            <p:nvSpPr>
              <p:cNvPr id="156" name="圆形"/>
              <p:cNvSpPr/>
              <p:nvPr/>
            </p:nvSpPr>
            <p:spPr>
              <a:xfrm>
                <a:off x="88574" y="1913598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7" name="圆形"/>
              <p:cNvSpPr/>
              <p:nvPr/>
            </p:nvSpPr>
            <p:spPr>
              <a:xfrm>
                <a:off x="289875" y="1913598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160" name="成组"/>
              <p:cNvGrpSpPr/>
              <p:nvPr/>
            </p:nvGrpSpPr>
            <p:grpSpPr>
              <a:xfrm>
                <a:off x="82310" y="1154474"/>
                <a:ext cx="333742" cy="110302"/>
                <a:chOff x="0" y="0"/>
                <a:chExt cx="333741" cy="110301"/>
              </a:xfrm>
            </p:grpSpPr>
            <p:sp>
              <p:nvSpPr>
                <p:cNvPr id="158" name="椭圆形"/>
                <p:cNvSpPr/>
                <p:nvPr/>
              </p:nvSpPr>
              <p:spPr>
                <a:xfrm>
                  <a:off x="-1" y="0"/>
                  <a:ext cx="132442" cy="110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59" name="椭圆形"/>
                <p:cNvSpPr/>
                <p:nvPr/>
              </p:nvSpPr>
              <p:spPr>
                <a:xfrm>
                  <a:off x="201300" y="0"/>
                  <a:ext cx="132442" cy="110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pic>
            <p:nvPicPr>
              <p:cNvPr id="161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0407" y="2154089"/>
                <a:ext cx="266701" cy="419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75" name="成组"/>
            <p:cNvGrpSpPr/>
            <p:nvPr/>
          </p:nvGrpSpPr>
          <p:grpSpPr>
            <a:xfrm>
              <a:off x="2562362" y="498487"/>
              <a:ext cx="549164" cy="2522390"/>
              <a:chOff x="0" y="0"/>
              <a:chExt cx="549162" cy="2522389"/>
            </a:xfrm>
          </p:grpSpPr>
          <p:grpSp>
            <p:nvGrpSpPr>
              <p:cNvPr id="168" name="成组"/>
              <p:cNvGrpSpPr/>
              <p:nvPr/>
            </p:nvGrpSpPr>
            <p:grpSpPr>
              <a:xfrm>
                <a:off x="0" y="0"/>
                <a:ext cx="549163" cy="1982827"/>
                <a:chOff x="0" y="0"/>
                <a:chExt cx="549162" cy="1982826"/>
              </a:xfrm>
            </p:grpSpPr>
            <p:sp>
              <p:nvSpPr>
                <p:cNvPr id="163" name="线条"/>
                <p:cNvSpPr/>
                <p:nvPr/>
              </p:nvSpPr>
              <p:spPr>
                <a:xfrm flipV="1">
                  <a:off x="0" y="1982826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64" name="线条"/>
                <p:cNvSpPr/>
                <p:nvPr/>
              </p:nvSpPr>
              <p:spPr>
                <a:xfrm>
                  <a:off x="0" y="1593005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65" name="线条"/>
                <p:cNvSpPr/>
                <p:nvPr/>
              </p:nvSpPr>
              <p:spPr>
                <a:xfrm flipV="1">
                  <a:off x="0" y="1203184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66" name="线条"/>
                <p:cNvSpPr/>
                <p:nvPr/>
              </p:nvSpPr>
              <p:spPr>
                <a:xfrm>
                  <a:off x="0" y="813363"/>
                  <a:ext cx="549163" cy="1"/>
                </a:xfrm>
                <a:prstGeom prst="line">
                  <a:avLst/>
                </a:prstGeom>
                <a:noFill/>
                <a:ln w="50800" cap="flat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67" name="线条"/>
                <p:cNvSpPr/>
                <p:nvPr/>
              </p:nvSpPr>
              <p:spPr>
                <a:xfrm flipV="1">
                  <a:off x="266583" y="0"/>
                  <a:ext cx="1" cy="784001"/>
                </a:xfrm>
                <a:prstGeom prst="line">
                  <a:avLst/>
                </a:prstGeom>
                <a:noFill/>
                <a:ln w="76200" cap="rnd">
                  <a:solidFill>
                    <a:schemeClr val="accent4">
                      <a:hueOff val="181116"/>
                      <a:satOff val="-2364"/>
                      <a:lumOff val="-35561"/>
                    </a:schemeClr>
                  </a:solidFill>
                  <a:custDash>
                    <a:ds d="100000" sp="200000"/>
                  </a:custDash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sp>
            <p:nvSpPr>
              <p:cNvPr id="169" name="圆形"/>
              <p:cNvSpPr/>
              <p:nvPr/>
            </p:nvSpPr>
            <p:spPr>
              <a:xfrm>
                <a:off x="88574" y="1532597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0" name="圆形"/>
              <p:cNvSpPr/>
              <p:nvPr/>
            </p:nvSpPr>
            <p:spPr>
              <a:xfrm>
                <a:off x="289875" y="1532597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173" name="成组"/>
              <p:cNvGrpSpPr/>
              <p:nvPr/>
            </p:nvGrpSpPr>
            <p:grpSpPr>
              <a:xfrm>
                <a:off x="82310" y="1141774"/>
                <a:ext cx="333742" cy="123002"/>
                <a:chOff x="0" y="0"/>
                <a:chExt cx="333741" cy="123001"/>
              </a:xfrm>
            </p:grpSpPr>
            <p:sp>
              <p:nvSpPr>
                <p:cNvPr id="171" name="圆形"/>
                <p:cNvSpPr/>
                <p:nvPr/>
              </p:nvSpPr>
              <p:spPr>
                <a:xfrm>
                  <a:off x="-1" y="-1"/>
                  <a:ext cx="132442" cy="123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72" name="圆形"/>
                <p:cNvSpPr/>
                <p:nvPr/>
              </p:nvSpPr>
              <p:spPr>
                <a:xfrm>
                  <a:off x="201300" y="-1"/>
                  <a:ext cx="132442" cy="123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pic>
            <p:nvPicPr>
              <p:cNvPr id="174" name="图像" descr="图像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7421" y="2204889"/>
                <a:ext cx="2540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77" name="i) basis"/>
          <p:cNvSpPr txBox="1"/>
          <p:nvPr/>
        </p:nvSpPr>
        <p:spPr>
          <a:xfrm>
            <a:off x="997982" y="3180682"/>
            <a:ext cx="164595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3">
                    <a:lumOff val="-1839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 basis</a:t>
            </a:r>
          </a:p>
        </p:txBody>
      </p:sp>
      <p:sp>
        <p:nvSpPr>
          <p:cNvPr id="178" name="ii)Hamiltonian"/>
          <p:cNvSpPr txBox="1"/>
          <p:nvPr/>
        </p:nvSpPr>
        <p:spPr>
          <a:xfrm>
            <a:off x="807251" y="6107204"/>
            <a:ext cx="30530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4">
                    <a:hueOff val="-193819"/>
                    <a:satOff val="-4458"/>
                    <a:lumOff val="-211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ii)Hamiltonian</a:t>
            </a:r>
          </a:p>
        </p:txBody>
      </p:sp>
      <p:sp>
        <p:nvSpPr>
          <p:cNvPr id="179" name="iii)Diagonalization"/>
          <p:cNvSpPr txBox="1"/>
          <p:nvPr/>
        </p:nvSpPr>
        <p:spPr>
          <a:xfrm>
            <a:off x="772135" y="8314375"/>
            <a:ext cx="391729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5">
                    <a:hueOff val="243286"/>
                    <a:satOff val="19694"/>
                    <a:lumOff val="-1338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iii)Diagonalization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5845302" y="5948938"/>
            <a:ext cx="6444112" cy="3489071"/>
            <a:chOff x="0" y="-63500"/>
            <a:chExt cx="6444110" cy="3489069"/>
          </a:xfrm>
        </p:grpSpPr>
        <p:grpSp>
          <p:nvGrpSpPr>
            <p:cNvPr id="198" name="成组"/>
            <p:cNvGrpSpPr/>
            <p:nvPr/>
          </p:nvGrpSpPr>
          <p:grpSpPr>
            <a:xfrm>
              <a:off x="1776073" y="-63500"/>
              <a:ext cx="4668038" cy="3489070"/>
              <a:chOff x="-63500" y="-63500"/>
              <a:chExt cx="4668036" cy="3489069"/>
            </a:xfrm>
          </p:grpSpPr>
          <p:pic>
            <p:nvPicPr>
              <p:cNvPr id="180" name="圆角矩形" descr="圆角矩形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63500" y="-63500"/>
                <a:ext cx="4668037" cy="3489070"/>
              </a:xfrm>
              <a:prstGeom prst="rect">
                <a:avLst/>
              </a:prstGeom>
              <a:effectLst>
                <a:outerShdw sx="100000" sy="100000" kx="0" ky="0" algn="b" rotWithShape="0" blurRad="0" dist="0" dir="18900000">
                  <a:srgbClr val="000000">
                    <a:alpha val="80000"/>
                  </a:srgbClr>
                </a:outerShdw>
              </a:effectLst>
            </p:spPr>
          </p:pic>
          <p:grpSp>
            <p:nvGrpSpPr>
              <p:cNvPr id="190" name="成组"/>
              <p:cNvGrpSpPr/>
              <p:nvPr/>
            </p:nvGrpSpPr>
            <p:grpSpPr>
              <a:xfrm>
                <a:off x="371087" y="325351"/>
                <a:ext cx="2923336" cy="2111279"/>
                <a:chOff x="0" y="0"/>
                <a:chExt cx="2923335" cy="2111278"/>
              </a:xfrm>
            </p:grpSpPr>
            <p:pic>
              <p:nvPicPr>
                <p:cNvPr id="181" name="图像" descr="图像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1097695" y="0"/>
                  <a:ext cx="739500" cy="4044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2" name="图像" descr="图像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445" y="23109"/>
                  <a:ext cx="751056" cy="35819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3" name="图像" descr="图像"/>
                <p:cNvPicPr>
                  <a:picLocks noChangeAspect="1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95390" y="17332"/>
                  <a:ext cx="727946" cy="4159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4" name="图像" descr="图像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2195390" y="1695310"/>
                  <a:ext cx="716391" cy="4159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5" name="图像" descr="图像"/>
                <p:cNvPicPr>
                  <a:picLocks noChangeAspect="1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1096656" y="1695310"/>
                  <a:ext cx="704837" cy="4159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6" name="图像" descr="图像"/>
                <p:cNvPicPr>
                  <a:picLocks noChangeAspect="1"/>
                </p:cNvPicPr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>
                  <a:off x="0" y="1695310"/>
                  <a:ext cx="727946" cy="4159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7" name="图像" descr="图像"/>
                <p:cNvPicPr>
                  <a:picLocks noChangeAspect="1"/>
                </p:cNvPicPr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0" y="828708"/>
                  <a:ext cx="727946" cy="40441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8" name="图像" descr="图像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1097695" y="828708"/>
                  <a:ext cx="727946" cy="40441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9" name="图像" descr="图像"/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2195390" y="828708"/>
                  <a:ext cx="716391" cy="4159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91" name="线条"/>
              <p:cNvSpPr/>
              <p:nvPr/>
            </p:nvSpPr>
            <p:spPr>
              <a:xfrm>
                <a:off x="3406823" y="528061"/>
                <a:ext cx="800101" cy="1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2" name="线条"/>
              <p:cNvSpPr/>
              <p:nvPr/>
            </p:nvSpPr>
            <p:spPr>
              <a:xfrm>
                <a:off x="3406823" y="1380990"/>
                <a:ext cx="800101" cy="1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3" name="线条"/>
              <p:cNvSpPr/>
              <p:nvPr/>
            </p:nvSpPr>
            <p:spPr>
              <a:xfrm>
                <a:off x="3406823" y="2242110"/>
                <a:ext cx="800101" cy="1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4" name="线条"/>
              <p:cNvSpPr/>
              <p:nvPr/>
            </p:nvSpPr>
            <p:spPr>
              <a:xfrm flipH="1">
                <a:off x="594382" y="2484905"/>
                <a:ext cx="1" cy="806638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5" name="线条"/>
              <p:cNvSpPr/>
              <p:nvPr/>
            </p:nvSpPr>
            <p:spPr>
              <a:xfrm>
                <a:off x="1832755" y="2484905"/>
                <a:ext cx="1" cy="806638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6" name="线条"/>
              <p:cNvSpPr/>
              <p:nvPr/>
            </p:nvSpPr>
            <p:spPr>
              <a:xfrm>
                <a:off x="2836944" y="2484905"/>
                <a:ext cx="1" cy="806638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7" name="线条"/>
              <p:cNvSpPr/>
              <p:nvPr/>
            </p:nvSpPr>
            <p:spPr>
              <a:xfrm flipH="1" flipV="1">
                <a:off x="3346110" y="2603034"/>
                <a:ext cx="570379" cy="570380"/>
              </a:xfrm>
              <a:prstGeom prst="line">
                <a:avLst/>
              </a:prstGeom>
              <a:noFill/>
              <a:ln w="762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201" name="成组"/>
            <p:cNvGrpSpPr/>
            <p:nvPr/>
          </p:nvGrpSpPr>
          <p:grpSpPr>
            <a:xfrm>
              <a:off x="0" y="1382636"/>
              <a:ext cx="1415863" cy="469850"/>
              <a:chOff x="0" y="0"/>
              <a:chExt cx="1415862" cy="469848"/>
            </a:xfrm>
          </p:grpSpPr>
          <p:pic>
            <p:nvPicPr>
              <p:cNvPr id="199" name="图像" descr="图像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998220" y="147915"/>
                <a:ext cx="417643" cy="1740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0" name="图像" descr="图像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0" y="0"/>
                <a:ext cx="487250" cy="4698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8" name="成组"/>
          <p:cNvGrpSpPr/>
          <p:nvPr/>
        </p:nvGrpSpPr>
        <p:grpSpPr>
          <a:xfrm>
            <a:off x="9947637" y="85194"/>
            <a:ext cx="2737079" cy="1295401"/>
            <a:chOff x="0" y="0"/>
            <a:chExt cx="2737078" cy="1295400"/>
          </a:xfrm>
        </p:grpSpPr>
        <p:sp>
          <p:nvSpPr>
            <p:cNvPr id="203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04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5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6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7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9" grpId="5"/>
      <p:bldP build="whole" bldLvl="1" animBg="1" rev="0" advAuto="0" spid="134" grpId="1"/>
      <p:bldP build="whole" bldLvl="1" animBg="1" rev="0" advAuto="0" spid="178" grpId="4"/>
      <p:bldP build="whole" bldLvl="1" animBg="1" rev="0" advAuto="0" spid="20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42" name="成组"/>
          <p:cNvGrpSpPr/>
          <p:nvPr/>
        </p:nvGrpSpPr>
        <p:grpSpPr>
          <a:xfrm>
            <a:off x="7813310" y="2039153"/>
            <a:ext cx="3150976" cy="3888924"/>
            <a:chOff x="0" y="0"/>
            <a:chExt cx="3150975" cy="3888923"/>
          </a:xfrm>
        </p:grpSpPr>
        <p:sp>
          <p:nvSpPr>
            <p:cNvPr id="211" name="AY"/>
            <p:cNvSpPr txBox="1"/>
            <p:nvPr/>
          </p:nvSpPr>
          <p:spPr>
            <a:xfrm>
              <a:off x="1091761" y="0"/>
              <a:ext cx="1719962" cy="129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grpSp>
          <p:nvGrpSpPr>
            <p:cNvPr id="216" name="成组"/>
            <p:cNvGrpSpPr/>
            <p:nvPr/>
          </p:nvGrpSpPr>
          <p:grpSpPr>
            <a:xfrm>
              <a:off x="354787" y="1950277"/>
              <a:ext cx="910379" cy="1134372"/>
              <a:chOff x="0" y="0"/>
              <a:chExt cx="910378" cy="1134370"/>
            </a:xfrm>
          </p:grpSpPr>
          <p:sp>
            <p:nvSpPr>
              <p:cNvPr id="212" name="线条"/>
              <p:cNvSpPr/>
              <p:nvPr/>
            </p:nvSpPr>
            <p:spPr>
              <a:xfrm flipV="1">
                <a:off x="-1" y="1134370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3" name="线条"/>
              <p:cNvSpPr/>
              <p:nvPr/>
            </p:nvSpPr>
            <p:spPr>
              <a:xfrm>
                <a:off x="0" y="756246"/>
                <a:ext cx="910379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4" name="线条"/>
              <p:cNvSpPr/>
              <p:nvPr/>
            </p:nvSpPr>
            <p:spPr>
              <a:xfrm flipV="1">
                <a:off x="-1" y="378123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5" name="线条"/>
              <p:cNvSpPr/>
              <p:nvPr/>
            </p:nvSpPr>
            <p:spPr>
              <a:xfrm>
                <a:off x="0" y="0"/>
                <a:ext cx="910379" cy="0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221" name="成组"/>
            <p:cNvGrpSpPr/>
            <p:nvPr/>
          </p:nvGrpSpPr>
          <p:grpSpPr>
            <a:xfrm>
              <a:off x="2240597" y="1950277"/>
              <a:ext cx="910379" cy="1134372"/>
              <a:chOff x="0" y="0"/>
              <a:chExt cx="910378" cy="1134370"/>
            </a:xfrm>
          </p:grpSpPr>
          <p:sp>
            <p:nvSpPr>
              <p:cNvPr id="217" name="线条"/>
              <p:cNvSpPr/>
              <p:nvPr/>
            </p:nvSpPr>
            <p:spPr>
              <a:xfrm flipV="1">
                <a:off x="-1" y="1134370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8" name="线条"/>
              <p:cNvSpPr/>
              <p:nvPr/>
            </p:nvSpPr>
            <p:spPr>
              <a:xfrm>
                <a:off x="0" y="756246"/>
                <a:ext cx="910379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9" name="线条"/>
              <p:cNvSpPr/>
              <p:nvPr/>
            </p:nvSpPr>
            <p:spPr>
              <a:xfrm flipV="1">
                <a:off x="-1" y="378123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20" name="线条"/>
              <p:cNvSpPr/>
              <p:nvPr/>
            </p:nvSpPr>
            <p:spPr>
              <a:xfrm>
                <a:off x="0" y="0"/>
                <a:ext cx="910379" cy="0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222" name="圆形"/>
            <p:cNvSpPr/>
            <p:nvPr/>
          </p:nvSpPr>
          <p:spPr>
            <a:xfrm>
              <a:off x="671503" y="2892863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3" name="圆形"/>
            <p:cNvSpPr/>
            <p:nvPr/>
          </p:nvSpPr>
          <p:spPr>
            <a:xfrm>
              <a:off x="2599807" y="2912981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4" name="圆形"/>
            <p:cNvSpPr/>
            <p:nvPr/>
          </p:nvSpPr>
          <p:spPr>
            <a:xfrm>
              <a:off x="671503" y="2552628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5" name="圆形"/>
            <p:cNvSpPr/>
            <p:nvPr/>
          </p:nvSpPr>
          <p:spPr>
            <a:xfrm>
              <a:off x="2595823" y="2532510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29" name="成组"/>
            <p:cNvGrpSpPr/>
            <p:nvPr/>
          </p:nvGrpSpPr>
          <p:grpSpPr>
            <a:xfrm>
              <a:off x="359316" y="3321127"/>
              <a:ext cx="1046780" cy="567797"/>
              <a:chOff x="0" y="0"/>
              <a:chExt cx="1046779" cy="567795"/>
            </a:xfrm>
          </p:grpSpPr>
          <p:pic>
            <p:nvPicPr>
              <p:cNvPr id="226" name="图像" descr="图像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78479" y="0"/>
                <a:ext cx="368301" cy="5677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7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4197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8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4301" y="229777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3" name="成组"/>
            <p:cNvGrpSpPr/>
            <p:nvPr/>
          </p:nvGrpSpPr>
          <p:grpSpPr>
            <a:xfrm>
              <a:off x="2258652" y="3321539"/>
              <a:ext cx="870284" cy="566973"/>
              <a:chOff x="0" y="0"/>
              <a:chExt cx="870282" cy="566971"/>
            </a:xfrm>
          </p:grpSpPr>
          <p:pic>
            <p:nvPicPr>
              <p:cNvPr id="230" name="图像" descr="图像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24709" y="0"/>
                <a:ext cx="145574" cy="5669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3785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67416" y="229365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34" name="0"/>
            <p:cNvSpPr txBox="1"/>
            <p:nvPr/>
          </p:nvSpPr>
          <p:spPr>
            <a:xfrm>
              <a:off x="0" y="2748923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5" name="1"/>
            <p:cNvSpPr txBox="1"/>
            <p:nvPr/>
          </p:nvSpPr>
          <p:spPr>
            <a:xfrm>
              <a:off x="1787321" y="274892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6" name="2"/>
            <p:cNvSpPr txBox="1"/>
            <p:nvPr/>
          </p:nvSpPr>
          <p:spPr>
            <a:xfrm>
              <a:off x="0" y="2370799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7" name="3"/>
            <p:cNvSpPr txBox="1"/>
            <p:nvPr/>
          </p:nvSpPr>
          <p:spPr>
            <a:xfrm>
              <a:off x="1795735" y="2370799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8" name="4"/>
            <p:cNvSpPr txBox="1"/>
            <p:nvPr/>
          </p:nvSpPr>
          <p:spPr>
            <a:xfrm>
              <a:off x="0" y="199267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9" name="5"/>
            <p:cNvSpPr txBox="1"/>
            <p:nvPr/>
          </p:nvSpPr>
          <p:spPr>
            <a:xfrm>
              <a:off x="1795735" y="199267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0" name="6"/>
            <p:cNvSpPr txBox="1"/>
            <p:nvPr/>
          </p:nvSpPr>
          <p:spPr>
            <a:xfrm>
              <a:off x="0" y="1694143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1" name="7"/>
            <p:cNvSpPr txBox="1"/>
            <p:nvPr/>
          </p:nvSpPr>
          <p:spPr>
            <a:xfrm>
              <a:off x="1795735" y="169414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43" name="Different strategy:"/>
          <p:cNvSpPr txBox="1"/>
          <p:nvPr/>
        </p:nvSpPr>
        <p:spPr>
          <a:xfrm>
            <a:off x="264521" y="389994"/>
            <a:ext cx="42708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Different strategy:</a:t>
            </a:r>
          </a:p>
        </p:txBody>
      </p:sp>
      <p:grpSp>
        <p:nvGrpSpPr>
          <p:cNvPr id="270" name="成组"/>
          <p:cNvGrpSpPr/>
          <p:nvPr/>
        </p:nvGrpSpPr>
        <p:grpSpPr>
          <a:xfrm>
            <a:off x="1881258" y="2097050"/>
            <a:ext cx="2182555" cy="3773129"/>
            <a:chOff x="0" y="0"/>
            <a:chExt cx="2182554" cy="3773128"/>
          </a:xfrm>
        </p:grpSpPr>
        <p:grpSp>
          <p:nvGrpSpPr>
            <p:cNvPr id="261" name="成组"/>
            <p:cNvGrpSpPr/>
            <p:nvPr/>
          </p:nvGrpSpPr>
          <p:grpSpPr>
            <a:xfrm>
              <a:off x="115635" y="0"/>
              <a:ext cx="1807843" cy="3282324"/>
              <a:chOff x="0" y="0"/>
              <a:chExt cx="1807842" cy="3282323"/>
            </a:xfrm>
          </p:grpSpPr>
          <p:sp>
            <p:nvSpPr>
              <p:cNvPr id="244" name="线条"/>
              <p:cNvSpPr/>
              <p:nvPr/>
            </p:nvSpPr>
            <p:spPr>
              <a:xfrm flipV="1">
                <a:off x="499742" y="3015623"/>
                <a:ext cx="1308101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5" name="线条"/>
              <p:cNvSpPr/>
              <p:nvPr/>
            </p:nvSpPr>
            <p:spPr>
              <a:xfrm>
                <a:off x="499742" y="2637499"/>
                <a:ext cx="1308101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6" name="线条"/>
              <p:cNvSpPr/>
              <p:nvPr/>
            </p:nvSpPr>
            <p:spPr>
              <a:xfrm flipV="1">
                <a:off x="499742" y="2259377"/>
                <a:ext cx="1308101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7" name="线条"/>
              <p:cNvSpPr/>
              <p:nvPr/>
            </p:nvSpPr>
            <p:spPr>
              <a:xfrm>
                <a:off x="499742" y="1960843"/>
                <a:ext cx="1308101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8" name="成组"/>
              <p:cNvSpPr txBox="1"/>
              <p:nvPr/>
            </p:nvSpPr>
            <p:spPr>
              <a:xfrm>
                <a:off x="588083" y="0"/>
                <a:ext cx="1131418" cy="1295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9400">
                    <a:solidFill>
                      <a:srgbClr val="D174BB"/>
                    </a:solidFill>
                    <a:latin typeface="Herculanum"/>
                    <a:ea typeface="Herculanum"/>
                    <a:cs typeface="Herculanum"/>
                    <a:sym typeface="Herculanum"/>
                  </a:defRPr>
                </a:lvl1pPr>
              </a:lstStyle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>
                    <a:solidFill>
                      <a:srgbClr val="D174BB"/>
                    </a:solidFill>
                  </a:rPr>
                  <a:t>Y</a:t>
                </a:r>
              </a:p>
            </p:txBody>
          </p:sp>
          <p:grpSp>
            <p:nvGrpSpPr>
              <p:cNvPr id="251" name="成组"/>
              <p:cNvGrpSpPr/>
              <p:nvPr/>
            </p:nvGrpSpPr>
            <p:grpSpPr>
              <a:xfrm>
                <a:off x="812207" y="2531444"/>
                <a:ext cx="199926" cy="566972"/>
                <a:chOff x="0" y="0"/>
                <a:chExt cx="199924" cy="566971"/>
              </a:xfrm>
            </p:grpSpPr>
            <p:sp>
              <p:nvSpPr>
                <p:cNvPr id="249" name="圆形"/>
                <p:cNvSpPr/>
                <p:nvPr/>
              </p:nvSpPr>
              <p:spPr>
                <a:xfrm>
                  <a:off x="3984" y="380470"/>
                  <a:ext cx="195941" cy="186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50" name="圆形"/>
                <p:cNvSpPr/>
                <p:nvPr/>
              </p:nvSpPr>
              <p:spPr>
                <a:xfrm>
                  <a:off x="0" y="0"/>
                  <a:ext cx="195941" cy="186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54" name="成组"/>
              <p:cNvGrpSpPr/>
              <p:nvPr/>
            </p:nvGrpSpPr>
            <p:grpSpPr>
              <a:xfrm>
                <a:off x="1278909" y="2531444"/>
                <a:ext cx="199925" cy="566972"/>
                <a:chOff x="0" y="0"/>
                <a:chExt cx="199923" cy="566971"/>
              </a:xfrm>
            </p:grpSpPr>
            <p:sp>
              <p:nvSpPr>
                <p:cNvPr id="252" name="圆形"/>
                <p:cNvSpPr/>
                <p:nvPr/>
              </p:nvSpPr>
              <p:spPr>
                <a:xfrm>
                  <a:off x="3983" y="380470"/>
                  <a:ext cx="195941" cy="186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53" name="圆形"/>
                <p:cNvSpPr/>
                <p:nvPr/>
              </p:nvSpPr>
              <p:spPr>
                <a:xfrm>
                  <a:off x="0" y="0"/>
                  <a:ext cx="195941" cy="186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sp>
            <p:nvSpPr>
              <p:cNvPr id="255" name="0"/>
              <p:cNvSpPr txBox="1"/>
              <p:nvPr/>
            </p:nvSpPr>
            <p:spPr>
              <a:xfrm>
                <a:off x="4771" y="2748923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chemeClr val="accent5">
                        <a:hueOff val="243286"/>
                        <a:satOff val="19694"/>
                        <a:lumOff val="-13389"/>
                      </a:schemeClr>
                    </a:solidFill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56" name="1"/>
              <p:cNvSpPr txBox="1"/>
              <p:nvPr/>
            </p:nvSpPr>
            <p:spPr>
              <a:xfrm>
                <a:off x="0" y="2379179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chemeClr val="accent5">
                        <a:hueOff val="243286"/>
                        <a:satOff val="19694"/>
                        <a:lumOff val="-13389"/>
                      </a:schemeClr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57" name="2"/>
              <p:cNvSpPr txBox="1"/>
              <p:nvPr/>
            </p:nvSpPr>
            <p:spPr>
              <a:xfrm>
                <a:off x="4771" y="1992677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chemeClr val="accent5">
                        <a:hueOff val="243286"/>
                        <a:satOff val="19694"/>
                        <a:lumOff val="-13389"/>
                      </a:schemeClr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58" name="3"/>
              <p:cNvSpPr txBox="1"/>
              <p:nvPr/>
            </p:nvSpPr>
            <p:spPr>
              <a:xfrm>
                <a:off x="4771" y="1694143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chemeClr val="accent5">
                        <a:hueOff val="243286"/>
                        <a:satOff val="19694"/>
                        <a:lumOff val="-13389"/>
                      </a:schemeClr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59" name="椭圆形"/>
              <p:cNvSpPr/>
              <p:nvPr/>
            </p:nvSpPr>
            <p:spPr>
              <a:xfrm>
                <a:off x="785566" y="2774323"/>
                <a:ext cx="736451" cy="482601"/>
              </a:xfrm>
              <a:prstGeom prst="ellips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0" dir="18900000">
                  <a:srgbClr val="000000">
                    <a:alpha val="17252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0" name="椭圆形"/>
              <p:cNvSpPr/>
              <p:nvPr/>
            </p:nvSpPr>
            <p:spPr>
              <a:xfrm>
                <a:off x="785566" y="2404579"/>
                <a:ext cx="736451" cy="482601"/>
              </a:xfrm>
              <a:prstGeom prst="ellips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0" dir="18900000">
                  <a:srgbClr val="000000">
                    <a:alpha val="17252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265" name="成组"/>
            <p:cNvGrpSpPr/>
            <p:nvPr/>
          </p:nvGrpSpPr>
          <p:grpSpPr>
            <a:xfrm>
              <a:off x="1312271" y="3205744"/>
              <a:ext cx="870284" cy="566972"/>
              <a:chOff x="0" y="0"/>
              <a:chExt cx="870282" cy="566971"/>
            </a:xfrm>
          </p:grpSpPr>
          <p:pic>
            <p:nvPicPr>
              <p:cNvPr id="262" name="图像" descr="图像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24709" y="0"/>
                <a:ext cx="145574" cy="5669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3785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4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67416" y="229365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9" name="成组"/>
            <p:cNvGrpSpPr/>
            <p:nvPr/>
          </p:nvGrpSpPr>
          <p:grpSpPr>
            <a:xfrm>
              <a:off x="0" y="3205332"/>
              <a:ext cx="1046780" cy="567796"/>
              <a:chOff x="0" y="0"/>
              <a:chExt cx="1046779" cy="567795"/>
            </a:xfrm>
          </p:grpSpPr>
          <p:pic>
            <p:nvPicPr>
              <p:cNvPr id="266" name="图像" descr="图像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78479" y="0"/>
                <a:ext cx="368301" cy="5677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7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4197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8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4301" y="229777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71" name="C++ vs Python"/>
          <p:cNvSpPr txBox="1"/>
          <p:nvPr/>
        </p:nvSpPr>
        <p:spPr>
          <a:xfrm>
            <a:off x="4515522" y="6877893"/>
            <a:ext cx="34668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>
                    <a:hueOff val="243286"/>
                    <a:satOff val="19694"/>
                    <a:lumOff val="-1338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889BE"/>
                </a:solidFill>
              </a:rPr>
              <a:t>C++</a:t>
            </a:r>
            <a:r>
              <a:t> </a:t>
            </a:r>
            <a:r>
              <a:rPr>
                <a:solidFill>
                  <a:srgbClr val="000000"/>
                </a:solidFill>
              </a:rPr>
              <a:t>vs</a:t>
            </a:r>
            <a:r>
              <a:t> </a:t>
            </a:r>
            <a:r>
              <a:rPr>
                <a:solidFill>
                  <a:srgbClr val="31AC27"/>
                </a:solidFill>
              </a:rPr>
              <a:t>Pyt</a:t>
            </a:r>
            <a:r>
              <a:rPr>
                <a:solidFill>
                  <a:srgbClr val="FD7A5D"/>
                </a:solidFill>
              </a:rPr>
              <a:t>hon</a:t>
            </a:r>
          </a:p>
        </p:txBody>
      </p:sp>
      <p:sp>
        <p:nvSpPr>
          <p:cNvPr id="272" name="Windows vs Linux vs MacOs"/>
          <p:cNvSpPr txBox="1"/>
          <p:nvPr/>
        </p:nvSpPr>
        <p:spPr>
          <a:xfrm>
            <a:off x="2761266" y="8208276"/>
            <a:ext cx="69753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  <a:r>
              <a:rPr>
                <a:solidFill>
                  <a:srgbClr val="D48CB7"/>
                </a:solidFill>
              </a:rPr>
              <a:t>Windows</a:t>
            </a:r>
            <a:r>
              <a:rPr>
                <a:solidFill>
                  <a:srgbClr val="D46F1E"/>
                </a:solidFill>
              </a:rPr>
              <a:t> </a:t>
            </a:r>
            <a:r>
              <a:t>vs </a:t>
            </a:r>
            <a:r>
              <a:rPr>
                <a:solidFill>
                  <a:srgbClr val="2DB338"/>
                </a:solidFill>
              </a:rPr>
              <a:t>Linux</a:t>
            </a:r>
            <a:r>
              <a:rPr>
                <a:solidFill>
                  <a:srgbClr val="D488CB"/>
                </a:solidFill>
              </a:rPr>
              <a:t> </a:t>
            </a:r>
            <a:r>
              <a:t>vs </a:t>
            </a:r>
            <a:r>
              <a:rPr>
                <a:solidFill>
                  <a:srgbClr val="E76D3B"/>
                </a:solidFill>
              </a:rPr>
              <a:t>MacOs</a:t>
            </a:r>
            <a:r>
              <a:rPr>
                <a:solidFill>
                  <a:srgbClr val="68C237"/>
                </a:solidFill>
              </a:rPr>
              <a:t> </a:t>
            </a:r>
          </a:p>
        </p:txBody>
      </p:sp>
      <p:grpSp>
        <p:nvGrpSpPr>
          <p:cNvPr id="278" name="成组"/>
          <p:cNvGrpSpPr/>
          <p:nvPr/>
        </p:nvGrpSpPr>
        <p:grpSpPr>
          <a:xfrm>
            <a:off x="9621942" y="85194"/>
            <a:ext cx="2737080" cy="1295401"/>
            <a:chOff x="0" y="0"/>
            <a:chExt cx="2737078" cy="1295400"/>
          </a:xfrm>
        </p:grpSpPr>
        <p:sp>
          <p:nvSpPr>
            <p:cNvPr id="273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74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5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6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7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  <p:bldP build="whole" bldLvl="1" animBg="1" rev="0" advAuto="0" spid="27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11" name="成组"/>
          <p:cNvGrpSpPr/>
          <p:nvPr/>
        </p:nvGrpSpPr>
        <p:grpSpPr>
          <a:xfrm>
            <a:off x="9186311" y="2191910"/>
            <a:ext cx="3150976" cy="2194780"/>
            <a:chOff x="0" y="0"/>
            <a:chExt cx="3150975" cy="2194779"/>
          </a:xfrm>
        </p:grpSpPr>
        <p:sp>
          <p:nvSpPr>
            <p:cNvPr id="281" name="圆形"/>
            <p:cNvSpPr/>
            <p:nvPr/>
          </p:nvSpPr>
          <p:spPr>
            <a:xfrm>
              <a:off x="671504" y="119872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2" name="圆形"/>
            <p:cNvSpPr/>
            <p:nvPr/>
          </p:nvSpPr>
          <p:spPr>
            <a:xfrm>
              <a:off x="671504" y="858485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3" name="0"/>
            <p:cNvSpPr txBox="1"/>
            <p:nvPr/>
          </p:nvSpPr>
          <p:spPr>
            <a:xfrm>
              <a:off x="0" y="1054779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4" name="2"/>
            <p:cNvSpPr txBox="1"/>
            <p:nvPr/>
          </p:nvSpPr>
          <p:spPr>
            <a:xfrm>
              <a:off x="0" y="67665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5" name="4"/>
            <p:cNvSpPr txBox="1"/>
            <p:nvPr/>
          </p:nvSpPr>
          <p:spPr>
            <a:xfrm>
              <a:off x="0" y="298533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6" name="6"/>
            <p:cNvSpPr txBox="1"/>
            <p:nvPr/>
          </p:nvSpPr>
          <p:spPr>
            <a:xfrm>
              <a:off x="0" y="0"/>
              <a:ext cx="312014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291" name="成组"/>
            <p:cNvGrpSpPr/>
            <p:nvPr/>
          </p:nvGrpSpPr>
          <p:grpSpPr>
            <a:xfrm>
              <a:off x="354788" y="256134"/>
              <a:ext cx="910379" cy="1134371"/>
              <a:chOff x="0" y="0"/>
              <a:chExt cx="910378" cy="1134370"/>
            </a:xfrm>
          </p:grpSpPr>
          <p:sp>
            <p:nvSpPr>
              <p:cNvPr id="287" name="线条"/>
              <p:cNvSpPr/>
              <p:nvPr/>
            </p:nvSpPr>
            <p:spPr>
              <a:xfrm flipV="1">
                <a:off x="-1" y="1134370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8" name="线条"/>
              <p:cNvSpPr/>
              <p:nvPr/>
            </p:nvSpPr>
            <p:spPr>
              <a:xfrm>
                <a:off x="0" y="756246"/>
                <a:ext cx="910379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9" name="线条"/>
              <p:cNvSpPr/>
              <p:nvPr/>
            </p:nvSpPr>
            <p:spPr>
              <a:xfrm flipV="1">
                <a:off x="-1" y="378123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0" name="线条"/>
              <p:cNvSpPr/>
              <p:nvPr/>
            </p:nvSpPr>
            <p:spPr>
              <a:xfrm>
                <a:off x="0" y="0"/>
                <a:ext cx="910379" cy="0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296" name="成组"/>
            <p:cNvGrpSpPr/>
            <p:nvPr/>
          </p:nvGrpSpPr>
          <p:grpSpPr>
            <a:xfrm>
              <a:off x="2240597" y="256134"/>
              <a:ext cx="910379" cy="1134371"/>
              <a:chOff x="0" y="0"/>
              <a:chExt cx="910378" cy="1134370"/>
            </a:xfrm>
          </p:grpSpPr>
          <p:sp>
            <p:nvSpPr>
              <p:cNvPr id="292" name="线条"/>
              <p:cNvSpPr/>
              <p:nvPr/>
            </p:nvSpPr>
            <p:spPr>
              <a:xfrm flipV="1">
                <a:off x="-1" y="1134370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3" name="线条"/>
              <p:cNvSpPr/>
              <p:nvPr/>
            </p:nvSpPr>
            <p:spPr>
              <a:xfrm>
                <a:off x="0" y="756246"/>
                <a:ext cx="910379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4" name="线条"/>
              <p:cNvSpPr/>
              <p:nvPr/>
            </p:nvSpPr>
            <p:spPr>
              <a:xfrm flipV="1">
                <a:off x="-1" y="378123"/>
                <a:ext cx="91038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5" name="线条"/>
              <p:cNvSpPr/>
              <p:nvPr/>
            </p:nvSpPr>
            <p:spPr>
              <a:xfrm>
                <a:off x="0" y="0"/>
                <a:ext cx="910379" cy="0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297" name="圆形"/>
            <p:cNvSpPr/>
            <p:nvPr/>
          </p:nvSpPr>
          <p:spPr>
            <a:xfrm>
              <a:off x="2599808" y="1218837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98" name="圆形"/>
            <p:cNvSpPr/>
            <p:nvPr/>
          </p:nvSpPr>
          <p:spPr>
            <a:xfrm>
              <a:off x="2595824" y="838367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02" name="成组"/>
            <p:cNvGrpSpPr/>
            <p:nvPr/>
          </p:nvGrpSpPr>
          <p:grpSpPr>
            <a:xfrm>
              <a:off x="359316" y="1626984"/>
              <a:ext cx="1046780" cy="567796"/>
              <a:chOff x="0" y="0"/>
              <a:chExt cx="1046779" cy="567795"/>
            </a:xfrm>
          </p:grpSpPr>
          <p:pic>
            <p:nvPicPr>
              <p:cNvPr id="299" name="图像" descr="图像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78479" y="0"/>
                <a:ext cx="368301" cy="5677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0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4197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1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4301" y="229777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06" name="成组"/>
            <p:cNvGrpSpPr/>
            <p:nvPr/>
          </p:nvGrpSpPr>
          <p:grpSpPr>
            <a:xfrm>
              <a:off x="2258652" y="1627396"/>
              <a:ext cx="870284" cy="566972"/>
              <a:chOff x="0" y="0"/>
              <a:chExt cx="870282" cy="566971"/>
            </a:xfrm>
          </p:grpSpPr>
          <p:pic>
            <p:nvPicPr>
              <p:cNvPr id="303" name="图像" descr="图像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24709" y="0"/>
                <a:ext cx="145574" cy="5669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4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143785"/>
                <a:ext cx="3683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5" name="图像" descr="图像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67416" y="229365"/>
                <a:ext cx="158178" cy="108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07" name="1"/>
            <p:cNvSpPr txBox="1"/>
            <p:nvPr/>
          </p:nvSpPr>
          <p:spPr>
            <a:xfrm>
              <a:off x="1787321" y="1054779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" name="3"/>
            <p:cNvSpPr txBox="1"/>
            <p:nvPr/>
          </p:nvSpPr>
          <p:spPr>
            <a:xfrm>
              <a:off x="1795736" y="67665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9" name="5"/>
            <p:cNvSpPr txBox="1"/>
            <p:nvPr/>
          </p:nvSpPr>
          <p:spPr>
            <a:xfrm>
              <a:off x="1795736" y="298533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0" name="7"/>
            <p:cNvSpPr txBox="1"/>
            <p:nvPr/>
          </p:nvSpPr>
          <p:spPr>
            <a:xfrm>
              <a:off x="1795736" y="0"/>
              <a:ext cx="312014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chemeClr val="accent5">
                      <a:hueOff val="243286"/>
                      <a:satOff val="19694"/>
                      <a:lumOff val="-13389"/>
                    </a:schemeClr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12" name="Configuration &amp; Hamiltonian:"/>
          <p:cNvSpPr txBox="1"/>
          <p:nvPr/>
        </p:nvSpPr>
        <p:spPr>
          <a:xfrm>
            <a:off x="133097" y="389994"/>
            <a:ext cx="68165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&amp; Hamiltonian:</a:t>
            </a:r>
          </a:p>
        </p:txBody>
      </p:sp>
      <p:sp>
        <p:nvSpPr>
          <p:cNvPr id="313" name="step 1:"/>
          <p:cNvSpPr txBox="1"/>
          <p:nvPr/>
        </p:nvSpPr>
        <p:spPr>
          <a:xfrm>
            <a:off x="157271" y="1883470"/>
            <a:ext cx="1342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>
                    <a:satOff val="19875"/>
                    <a:lumOff val="-2349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step 1:</a:t>
            </a:r>
          </a:p>
        </p:txBody>
      </p:sp>
      <p:sp>
        <p:nvSpPr>
          <p:cNvPr id="314" name="2p2h…"/>
          <p:cNvSpPr txBox="1"/>
          <p:nvPr/>
        </p:nvSpPr>
        <p:spPr>
          <a:xfrm>
            <a:off x="2065777" y="1956827"/>
            <a:ext cx="5090829" cy="32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2p2h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 	 h : (0, 1) 	 p : (4, 5)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 	 h : (0, 1) 	 p : (6, 7)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 	 h : (2, 3) 	 p : (4, 5)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 	 h : (2, 3) 	 p : (6, 7)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4p4h</a:t>
            </a:r>
          </a:p>
          <a:p>
            <a:pPr algn="l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 	 h : (0, 1, 2, 3) 	 p : (4, 5, 6, 7)</a:t>
            </a:r>
          </a:p>
        </p:txBody>
      </p:sp>
      <p:sp>
        <p:nvSpPr>
          <p:cNvPr id="315" name="step 2:"/>
          <p:cNvSpPr txBox="1"/>
          <p:nvPr/>
        </p:nvSpPr>
        <p:spPr>
          <a:xfrm>
            <a:off x="157271" y="5517414"/>
            <a:ext cx="1342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5">
                    <a:satOff val="19875"/>
                    <a:lumOff val="-2349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step 2:</a:t>
            </a:r>
          </a:p>
        </p:txBody>
      </p:sp>
      <p:sp>
        <p:nvSpPr>
          <p:cNvPr id="316" name="0p0h:11110000…"/>
          <p:cNvSpPr txBox="1"/>
          <p:nvPr/>
        </p:nvSpPr>
        <p:spPr>
          <a:xfrm>
            <a:off x="1979481" y="5535367"/>
            <a:ext cx="4787281" cy="1703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0p0h:11110000</a:t>
            </a:r>
          </a:p>
          <a:p>
            <a:pPr algn="l">
              <a:lnSpc>
                <a:spcPct val="15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2p2h: 00111100, 00110011…</a:t>
            </a:r>
          </a:p>
          <a:p>
            <a:pPr algn="l">
              <a:lnSpc>
                <a:spcPct val="15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4p4h: 00001111</a:t>
            </a:r>
          </a:p>
        </p:txBody>
      </p:sp>
      <p:grpSp>
        <p:nvGrpSpPr>
          <p:cNvPr id="320" name="成组"/>
          <p:cNvGrpSpPr/>
          <p:nvPr/>
        </p:nvGrpSpPr>
        <p:grpSpPr>
          <a:xfrm>
            <a:off x="157271" y="7794898"/>
            <a:ext cx="7443428" cy="1435558"/>
            <a:chOff x="0" y="0"/>
            <a:chExt cx="7443427" cy="1435556"/>
          </a:xfrm>
        </p:grpSpPr>
        <p:sp>
          <p:nvSpPr>
            <p:cNvPr id="317" name="step 3:"/>
            <p:cNvSpPr txBox="1"/>
            <p:nvPr/>
          </p:nvSpPr>
          <p:spPr>
            <a:xfrm>
              <a:off x="0" y="0"/>
              <a:ext cx="1342319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000">
                  <a:solidFill>
                    <a:schemeClr val="accent5">
                      <a:satOff val="19875"/>
                      <a:lumOff val="-2349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step 3:</a:t>
              </a:r>
            </a:p>
          </p:txBody>
        </p:sp>
        <p:pic>
          <p:nvPicPr>
            <p:cNvPr id="318" name="图像" descr="图像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12403" y="100965"/>
              <a:ext cx="5331025" cy="803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图像" descr="图像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88457" y="994336"/>
              <a:ext cx="2957110" cy="441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9" name="成组"/>
          <p:cNvGrpSpPr/>
          <p:nvPr/>
        </p:nvGrpSpPr>
        <p:grpSpPr>
          <a:xfrm>
            <a:off x="8134184" y="5998565"/>
            <a:ext cx="4668038" cy="3489070"/>
            <a:chOff x="-63500" y="-63500"/>
            <a:chExt cx="4668036" cy="3489069"/>
          </a:xfrm>
        </p:grpSpPr>
        <p:pic>
          <p:nvPicPr>
            <p:cNvPr id="321" name="圆角矩形" descr="圆角矩形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63500" y="-63500"/>
              <a:ext cx="4668037" cy="3489070"/>
            </a:xfrm>
            <a:prstGeom prst="rect">
              <a:avLst/>
            </a:prstGeom>
            <a:effectLst>
              <a:outerShdw sx="100000" sy="100000" kx="0" ky="0" algn="b" rotWithShape="0" blurRad="0" dist="0" dir="18900000">
                <a:srgbClr val="000000">
                  <a:alpha val="80000"/>
                </a:srgbClr>
              </a:outerShdw>
            </a:effectLst>
          </p:spPr>
        </p:pic>
        <p:grpSp>
          <p:nvGrpSpPr>
            <p:cNvPr id="331" name="成组"/>
            <p:cNvGrpSpPr/>
            <p:nvPr/>
          </p:nvGrpSpPr>
          <p:grpSpPr>
            <a:xfrm>
              <a:off x="371087" y="325351"/>
              <a:ext cx="2923336" cy="2111279"/>
              <a:chOff x="0" y="0"/>
              <a:chExt cx="2923335" cy="2111278"/>
            </a:xfrm>
          </p:grpSpPr>
          <p:pic>
            <p:nvPicPr>
              <p:cNvPr id="322" name="图像" descr="图像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097695" y="0"/>
                <a:ext cx="739500" cy="4044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3" name="图像" descr="图像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45" y="23109"/>
                <a:ext cx="751056" cy="3581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4" name="图像" descr="图像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195390" y="17332"/>
                <a:ext cx="727946" cy="4159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5" name="图像" descr="图像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2195390" y="1695310"/>
                <a:ext cx="716391" cy="4159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6" name="图像" descr="图像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1096656" y="1695310"/>
                <a:ext cx="704837" cy="4159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7" name="图像" descr="图像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0" y="1695310"/>
                <a:ext cx="727946" cy="4159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8" name="图像" descr="图像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0" y="828708"/>
                <a:ext cx="727946" cy="4044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9" name="图像" descr="图像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1097695" y="828708"/>
                <a:ext cx="727946" cy="4044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0" name="图像" descr="图像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2195390" y="828708"/>
                <a:ext cx="716391" cy="4159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2" name="线条"/>
            <p:cNvSpPr/>
            <p:nvPr/>
          </p:nvSpPr>
          <p:spPr>
            <a:xfrm>
              <a:off x="3406823" y="528061"/>
              <a:ext cx="800101" cy="1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3" name="线条"/>
            <p:cNvSpPr/>
            <p:nvPr/>
          </p:nvSpPr>
          <p:spPr>
            <a:xfrm>
              <a:off x="3406823" y="1380990"/>
              <a:ext cx="800101" cy="1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4" name="线条"/>
            <p:cNvSpPr/>
            <p:nvPr/>
          </p:nvSpPr>
          <p:spPr>
            <a:xfrm>
              <a:off x="3406823" y="2242110"/>
              <a:ext cx="800101" cy="1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5" name="线条"/>
            <p:cNvSpPr/>
            <p:nvPr/>
          </p:nvSpPr>
          <p:spPr>
            <a:xfrm flipH="1">
              <a:off x="594382" y="2484905"/>
              <a:ext cx="1" cy="806638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6" name="线条"/>
            <p:cNvSpPr/>
            <p:nvPr/>
          </p:nvSpPr>
          <p:spPr>
            <a:xfrm>
              <a:off x="1832755" y="2484905"/>
              <a:ext cx="1" cy="806638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7" name="线条"/>
            <p:cNvSpPr/>
            <p:nvPr/>
          </p:nvSpPr>
          <p:spPr>
            <a:xfrm>
              <a:off x="2836944" y="2484905"/>
              <a:ext cx="1" cy="806638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8" name="线条"/>
            <p:cNvSpPr/>
            <p:nvPr/>
          </p:nvSpPr>
          <p:spPr>
            <a:xfrm flipH="1" flipV="1">
              <a:off x="3346110" y="2603034"/>
              <a:ext cx="570379" cy="570380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345" name="成组"/>
          <p:cNvGrpSpPr/>
          <p:nvPr/>
        </p:nvGrpSpPr>
        <p:grpSpPr>
          <a:xfrm>
            <a:off x="9688110" y="85194"/>
            <a:ext cx="2737080" cy="1295401"/>
            <a:chOff x="0" y="0"/>
            <a:chExt cx="2737078" cy="1295400"/>
          </a:xfrm>
        </p:grpSpPr>
        <p:sp>
          <p:nvSpPr>
            <p:cNvPr id="34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34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4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4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4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3"/>
      <p:bldP build="whole" bldLvl="1" animBg="1" rev="0" advAuto="0" spid="315" grpId="1"/>
      <p:bldP build="whole" bldLvl="1" animBg="1" rev="0" advAuto="0" spid="339" grpId="4"/>
      <p:bldP build="whole" bldLvl="1" animBg="1" rev="0" advAuto="0" spid="3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48" name="Configuration &amp; Hamiltonian:"/>
          <p:cNvSpPr txBox="1"/>
          <p:nvPr/>
        </p:nvSpPr>
        <p:spPr>
          <a:xfrm>
            <a:off x="133097" y="389994"/>
            <a:ext cx="68165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&amp; Hamiltonian:</a:t>
            </a:r>
          </a:p>
        </p:txBody>
      </p:sp>
      <p:grpSp>
        <p:nvGrpSpPr>
          <p:cNvPr id="366" name="成组"/>
          <p:cNvGrpSpPr/>
          <p:nvPr/>
        </p:nvGrpSpPr>
        <p:grpSpPr>
          <a:xfrm>
            <a:off x="2077423" y="2653639"/>
            <a:ext cx="1779180" cy="1710433"/>
            <a:chOff x="0" y="0"/>
            <a:chExt cx="1779178" cy="1710432"/>
          </a:xfrm>
        </p:grpSpPr>
        <p:grpSp>
          <p:nvGrpSpPr>
            <p:cNvPr id="351" name="成组"/>
            <p:cNvGrpSpPr/>
            <p:nvPr/>
          </p:nvGrpSpPr>
          <p:grpSpPr>
            <a:xfrm>
              <a:off x="1055035" y="728094"/>
              <a:ext cx="270709" cy="767711"/>
              <a:chOff x="0" y="0"/>
              <a:chExt cx="270707" cy="767710"/>
            </a:xfrm>
          </p:grpSpPr>
          <p:sp>
            <p:nvSpPr>
              <p:cNvPr id="349" name="椭圆形"/>
              <p:cNvSpPr/>
              <p:nvPr/>
            </p:nvSpPr>
            <p:spPr>
              <a:xfrm>
                <a:off x="5393" y="515177"/>
                <a:ext cx="265315" cy="2525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0" name="椭圆形"/>
              <p:cNvSpPr/>
              <p:nvPr/>
            </p:nvSpPr>
            <p:spPr>
              <a:xfrm>
                <a:off x="0" y="0"/>
                <a:ext cx="265315" cy="252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363" name="成组"/>
            <p:cNvGrpSpPr/>
            <p:nvPr/>
          </p:nvGrpSpPr>
          <p:grpSpPr>
            <a:xfrm>
              <a:off x="-1" y="0"/>
              <a:ext cx="1779180" cy="1710433"/>
              <a:chOff x="0" y="0"/>
              <a:chExt cx="1779178" cy="1710432"/>
            </a:xfrm>
          </p:grpSpPr>
          <p:sp>
            <p:nvSpPr>
              <p:cNvPr id="352" name="线条"/>
              <p:cNvSpPr/>
              <p:nvPr/>
            </p:nvSpPr>
            <p:spPr>
              <a:xfrm flipV="1">
                <a:off x="0" y="1383699"/>
                <a:ext cx="177124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3" name="线条"/>
              <p:cNvSpPr/>
              <p:nvPr/>
            </p:nvSpPr>
            <p:spPr>
              <a:xfrm>
                <a:off x="0" y="871699"/>
                <a:ext cx="177124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4" name="线条"/>
              <p:cNvSpPr/>
              <p:nvPr/>
            </p:nvSpPr>
            <p:spPr>
              <a:xfrm flipV="1">
                <a:off x="7939" y="404230"/>
                <a:ext cx="177124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5" name="线条"/>
              <p:cNvSpPr/>
              <p:nvPr/>
            </p:nvSpPr>
            <p:spPr>
              <a:xfrm>
                <a:off x="7939" y="0"/>
                <a:ext cx="1771240" cy="0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358" name="成组"/>
              <p:cNvGrpSpPr/>
              <p:nvPr/>
            </p:nvGrpSpPr>
            <p:grpSpPr>
              <a:xfrm>
                <a:off x="423095" y="728094"/>
                <a:ext cx="270710" cy="767711"/>
                <a:chOff x="0" y="0"/>
                <a:chExt cx="270709" cy="767710"/>
              </a:xfrm>
            </p:grpSpPr>
            <p:sp>
              <p:nvSpPr>
                <p:cNvPr id="356" name="椭圆形"/>
                <p:cNvSpPr/>
                <p:nvPr/>
              </p:nvSpPr>
              <p:spPr>
                <a:xfrm>
                  <a:off x="5394" y="515177"/>
                  <a:ext cx="265316" cy="2525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57" name="椭圆形"/>
                <p:cNvSpPr/>
                <p:nvPr/>
              </p:nvSpPr>
              <p:spPr>
                <a:xfrm>
                  <a:off x="0" y="0"/>
                  <a:ext cx="265315" cy="2525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sp>
            <p:nvSpPr>
              <p:cNvPr id="359" name="椭圆形"/>
              <p:cNvSpPr/>
              <p:nvPr/>
            </p:nvSpPr>
            <p:spPr>
              <a:xfrm>
                <a:off x="387022" y="1056965"/>
                <a:ext cx="997194" cy="653468"/>
              </a:xfrm>
              <a:prstGeom prst="ellips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0" dir="18900000">
                  <a:srgbClr val="000000">
                    <a:alpha val="17252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60" name="椭圆形"/>
              <p:cNvSpPr/>
              <p:nvPr/>
            </p:nvSpPr>
            <p:spPr>
              <a:xfrm>
                <a:off x="387022" y="556311"/>
                <a:ext cx="997194" cy="653468"/>
              </a:xfrm>
              <a:prstGeom prst="ellips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0" dir="18900000">
                  <a:srgbClr val="000000">
                    <a:alpha val="17252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61" name="线条"/>
              <p:cNvSpPr/>
              <p:nvPr/>
            </p:nvSpPr>
            <p:spPr>
              <a:xfrm flipV="1">
                <a:off x="558449" y="557666"/>
                <a:ext cx="1" cy="495301"/>
              </a:xfrm>
              <a:prstGeom prst="line">
                <a:avLst/>
              </a:prstGeom>
              <a:noFill/>
              <a:ln w="3175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62" name="线条"/>
              <p:cNvSpPr/>
              <p:nvPr/>
            </p:nvSpPr>
            <p:spPr>
              <a:xfrm flipV="1">
                <a:off x="558449" y="1095065"/>
                <a:ext cx="1" cy="508001"/>
              </a:xfrm>
              <a:prstGeom prst="line">
                <a:avLst/>
              </a:prstGeom>
              <a:noFill/>
              <a:ln w="3175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364" name="线条"/>
            <p:cNvSpPr/>
            <p:nvPr/>
          </p:nvSpPr>
          <p:spPr>
            <a:xfrm flipH="1">
              <a:off x="1190389" y="1129699"/>
              <a:ext cx="1" cy="508001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65" name="线条"/>
            <p:cNvSpPr/>
            <p:nvPr/>
          </p:nvSpPr>
          <p:spPr>
            <a:xfrm flipH="1">
              <a:off x="1190389" y="569514"/>
              <a:ext cx="1" cy="508001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379" name="成组"/>
          <p:cNvGrpSpPr/>
          <p:nvPr/>
        </p:nvGrpSpPr>
        <p:grpSpPr>
          <a:xfrm>
            <a:off x="2032020" y="6653230"/>
            <a:ext cx="1767653" cy="1751411"/>
            <a:chOff x="0" y="0"/>
            <a:chExt cx="1767652" cy="1751409"/>
          </a:xfrm>
        </p:grpSpPr>
        <p:sp>
          <p:nvSpPr>
            <p:cNvPr id="367" name="线条"/>
            <p:cNvSpPr/>
            <p:nvPr/>
          </p:nvSpPr>
          <p:spPr>
            <a:xfrm flipV="1">
              <a:off x="0" y="1425337"/>
              <a:ext cx="1767653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68" name="线条"/>
            <p:cNvSpPr/>
            <p:nvPr/>
          </p:nvSpPr>
          <p:spPr>
            <a:xfrm>
              <a:off x="0" y="914375"/>
              <a:ext cx="1767653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69" name="线条"/>
            <p:cNvSpPr/>
            <p:nvPr/>
          </p:nvSpPr>
          <p:spPr>
            <a:xfrm flipV="1">
              <a:off x="0" y="403412"/>
              <a:ext cx="1767653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70" name="线条"/>
            <p:cNvSpPr/>
            <p:nvPr/>
          </p:nvSpPr>
          <p:spPr>
            <a:xfrm>
              <a:off x="0" y="0"/>
              <a:ext cx="1767653" cy="0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73" name="成组"/>
            <p:cNvGrpSpPr/>
            <p:nvPr/>
          </p:nvGrpSpPr>
          <p:grpSpPr>
            <a:xfrm>
              <a:off x="422238" y="771060"/>
              <a:ext cx="270162" cy="766157"/>
              <a:chOff x="0" y="0"/>
              <a:chExt cx="270160" cy="766155"/>
            </a:xfrm>
          </p:grpSpPr>
          <p:sp>
            <p:nvSpPr>
              <p:cNvPr id="371" name="椭圆形"/>
              <p:cNvSpPr/>
              <p:nvPr/>
            </p:nvSpPr>
            <p:spPr>
              <a:xfrm>
                <a:off x="5383" y="514134"/>
                <a:ext cx="264778" cy="2520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72" name="椭圆形"/>
              <p:cNvSpPr/>
              <p:nvPr/>
            </p:nvSpPr>
            <p:spPr>
              <a:xfrm>
                <a:off x="0" y="0"/>
                <a:ext cx="264777" cy="2520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376" name="成组"/>
            <p:cNvGrpSpPr/>
            <p:nvPr/>
          </p:nvGrpSpPr>
          <p:grpSpPr>
            <a:xfrm>
              <a:off x="1052898" y="771060"/>
              <a:ext cx="270161" cy="766157"/>
              <a:chOff x="0" y="0"/>
              <a:chExt cx="270159" cy="766155"/>
            </a:xfrm>
          </p:grpSpPr>
          <p:sp>
            <p:nvSpPr>
              <p:cNvPr id="374" name="椭圆形"/>
              <p:cNvSpPr/>
              <p:nvPr/>
            </p:nvSpPr>
            <p:spPr>
              <a:xfrm>
                <a:off x="5382" y="514134"/>
                <a:ext cx="264778" cy="2520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75" name="椭圆形"/>
              <p:cNvSpPr/>
              <p:nvPr/>
            </p:nvSpPr>
            <p:spPr>
              <a:xfrm>
                <a:off x="0" y="0"/>
                <a:ext cx="264777" cy="2520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377" name="椭圆形"/>
            <p:cNvSpPr/>
            <p:nvPr/>
          </p:nvSpPr>
          <p:spPr>
            <a:xfrm>
              <a:off x="386238" y="1099266"/>
              <a:ext cx="995175" cy="652144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1725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78" name="椭圆形"/>
            <p:cNvSpPr/>
            <p:nvPr/>
          </p:nvSpPr>
          <p:spPr>
            <a:xfrm>
              <a:off x="386238" y="599626"/>
              <a:ext cx="995175" cy="652144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1725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pic>
        <p:nvPicPr>
          <p:cNvPr id="3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8174" y="3773261"/>
            <a:ext cx="9271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4462" y="7850953"/>
            <a:ext cx="13589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箭头"/>
          <p:cNvSpPr/>
          <p:nvPr/>
        </p:nvSpPr>
        <p:spPr>
          <a:xfrm flipH="1" rot="16200000">
            <a:off x="2332012" y="487365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383" name="result1.pdf" descr="result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1804" y="1840877"/>
            <a:ext cx="5337056" cy="77969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9" name="成组"/>
          <p:cNvGrpSpPr/>
          <p:nvPr/>
        </p:nvGrpSpPr>
        <p:grpSpPr>
          <a:xfrm>
            <a:off x="9621942" y="85194"/>
            <a:ext cx="2737079" cy="1295401"/>
            <a:chOff x="0" y="0"/>
            <a:chExt cx="2737078" cy="1295400"/>
          </a:xfrm>
        </p:grpSpPr>
        <p:sp>
          <p:nvSpPr>
            <p:cNvPr id="384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385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86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87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88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1"/>
      <p:bldP build="whole" bldLvl="1" animBg="1" rev="0" advAuto="0" spid="379" grpId="2"/>
      <p:bldP build="whole" bldLvl="1" animBg="1" rev="0" advAuto="0" spid="383" grpId="4"/>
      <p:bldP build="whole" bldLvl="1" animBg="1" rev="0" advAuto="0" spid="381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"/>
          <p:cNvSpPr/>
          <p:nvPr/>
        </p:nvSpPr>
        <p:spPr>
          <a:xfrm>
            <a:off x="-29065" y="5033660"/>
            <a:ext cx="13062930" cy="473037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2" name="Yiyuan Chen"/>
          <p:cNvSpPr txBox="1"/>
          <p:nvPr/>
        </p:nvSpPr>
        <p:spPr>
          <a:xfrm>
            <a:off x="1949299" y="6149382"/>
            <a:ext cx="1993063" cy="67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71DC"/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Yiyuan Chen</a:t>
            </a:r>
          </a:p>
        </p:txBody>
      </p:sp>
      <p:grpSp>
        <p:nvGrpSpPr>
          <p:cNvPr id="398" name="成组"/>
          <p:cNvGrpSpPr/>
          <p:nvPr/>
        </p:nvGrpSpPr>
        <p:grpSpPr>
          <a:xfrm>
            <a:off x="4543491" y="6834586"/>
            <a:ext cx="2737079" cy="1152154"/>
            <a:chOff x="0" y="0"/>
            <a:chExt cx="2737078" cy="1152153"/>
          </a:xfrm>
        </p:grpSpPr>
        <p:sp>
          <p:nvSpPr>
            <p:cNvPr id="393" name="YAY"/>
            <p:cNvSpPr txBox="1"/>
            <p:nvPr/>
          </p:nvSpPr>
          <p:spPr>
            <a:xfrm>
              <a:off x="0" y="0"/>
              <a:ext cx="2737079" cy="1152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394" name="椭圆形"/>
            <p:cNvSpPr/>
            <p:nvPr/>
          </p:nvSpPr>
          <p:spPr>
            <a:xfrm>
              <a:off x="2344182" y="338995"/>
              <a:ext cx="183241" cy="15458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95" name="圆形"/>
            <p:cNvSpPr/>
            <p:nvPr/>
          </p:nvSpPr>
          <p:spPr>
            <a:xfrm>
              <a:off x="1756773" y="470546"/>
              <a:ext cx="183242" cy="177175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96" name="椭圆形"/>
            <p:cNvSpPr/>
            <p:nvPr/>
          </p:nvSpPr>
          <p:spPr>
            <a:xfrm>
              <a:off x="22939" y="333347"/>
              <a:ext cx="195941" cy="165879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97" name="圆形"/>
            <p:cNvSpPr/>
            <p:nvPr/>
          </p:nvSpPr>
          <p:spPr>
            <a:xfrm>
              <a:off x="921606" y="487490"/>
              <a:ext cx="183242" cy="177174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399" name="Adam Vernon"/>
          <p:cNvSpPr txBox="1"/>
          <p:nvPr/>
        </p:nvSpPr>
        <p:spPr>
          <a:xfrm>
            <a:off x="5044776" y="6149382"/>
            <a:ext cx="2143633" cy="67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Adam Vernon</a:t>
            </a:r>
          </a:p>
        </p:txBody>
      </p:sp>
      <p:sp>
        <p:nvSpPr>
          <p:cNvPr id="400" name="Yuanzhuo Ma"/>
          <p:cNvSpPr txBox="1"/>
          <p:nvPr/>
        </p:nvSpPr>
        <p:spPr>
          <a:xfrm>
            <a:off x="8091271" y="6149382"/>
            <a:ext cx="2094409" cy="67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E2724C"/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Yuanzhuo Ma</a:t>
            </a:r>
          </a:p>
        </p:txBody>
      </p:sp>
      <p:sp>
        <p:nvSpPr>
          <p:cNvPr id="401" name="Group No.5"/>
          <p:cNvSpPr txBox="1"/>
          <p:nvPr/>
        </p:nvSpPr>
        <p:spPr>
          <a:xfrm>
            <a:off x="4445126" y="3629605"/>
            <a:ext cx="3342933" cy="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70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Group No.5</a:t>
            </a:r>
          </a:p>
        </p:txBody>
      </p:sp>
      <p:sp>
        <p:nvSpPr>
          <p:cNvPr id="402" name="Thank you!"/>
          <p:cNvSpPr txBox="1"/>
          <p:nvPr/>
        </p:nvSpPr>
        <p:spPr>
          <a:xfrm>
            <a:off x="3903236" y="1668243"/>
            <a:ext cx="4426713" cy="1080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780997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05" name="Group No.5"/>
          <p:cNvSpPr txBox="1"/>
          <p:nvPr/>
        </p:nvSpPr>
        <p:spPr>
          <a:xfrm>
            <a:off x="443125" y="66159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Group No.5 </a:t>
            </a:r>
            <a:r>
              <a:t> </a:t>
            </a:r>
          </a:p>
        </p:txBody>
      </p:sp>
      <p:sp>
        <p:nvSpPr>
          <p:cNvPr id="406" name="线条"/>
          <p:cNvSpPr/>
          <p:nvPr/>
        </p:nvSpPr>
        <p:spPr>
          <a:xfrm flipV="1">
            <a:off x="9278932" y="7472972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07" name="线条"/>
          <p:cNvSpPr/>
          <p:nvPr/>
        </p:nvSpPr>
        <p:spPr>
          <a:xfrm>
            <a:off x="9278932" y="7094849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08" name="线条"/>
          <p:cNvSpPr/>
          <p:nvPr/>
        </p:nvSpPr>
        <p:spPr>
          <a:xfrm flipV="1">
            <a:off x="9278932" y="6716726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09" name="线条"/>
          <p:cNvSpPr/>
          <p:nvPr/>
        </p:nvSpPr>
        <p:spPr>
          <a:xfrm>
            <a:off x="9278932" y="6418192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10" name="线条"/>
          <p:cNvSpPr/>
          <p:nvPr/>
        </p:nvSpPr>
        <p:spPr>
          <a:xfrm flipV="1">
            <a:off x="9913932" y="5549646"/>
            <a:ext cx="1" cy="760476"/>
          </a:xfrm>
          <a:prstGeom prst="line">
            <a:avLst/>
          </a:prstGeom>
          <a:ln w="76200" cap="rnd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415" name="成组"/>
          <p:cNvGrpSpPr/>
          <p:nvPr/>
        </p:nvGrpSpPr>
        <p:grpSpPr>
          <a:xfrm>
            <a:off x="9475603" y="6989860"/>
            <a:ext cx="914759" cy="566972"/>
            <a:chOff x="0" y="0"/>
            <a:chExt cx="914758" cy="566971"/>
          </a:xfrm>
        </p:grpSpPr>
        <p:sp>
          <p:nvSpPr>
            <p:cNvPr id="411" name="圆形"/>
            <p:cNvSpPr/>
            <p:nvPr/>
          </p:nvSpPr>
          <p:spPr>
            <a:xfrm>
              <a:off x="3983" y="380470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12" name="圆形"/>
            <p:cNvSpPr/>
            <p:nvPr/>
          </p:nvSpPr>
          <p:spPr>
            <a:xfrm>
              <a:off x="718818" y="38047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13" name="圆形"/>
            <p:cNvSpPr/>
            <p:nvPr/>
          </p:nvSpPr>
          <p:spPr>
            <a:xfrm>
              <a:off x="0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14" name="圆形"/>
            <p:cNvSpPr/>
            <p:nvPr/>
          </p:nvSpPr>
          <p:spPr>
            <a:xfrm>
              <a:off x="714834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16" name="成组"/>
          <p:cNvSpPr txBox="1"/>
          <p:nvPr/>
        </p:nvSpPr>
        <p:spPr>
          <a:xfrm>
            <a:off x="2118168" y="2359337"/>
            <a:ext cx="192768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400">
                <a:latin typeface="Herculanum"/>
                <a:ea typeface="Herculanum"/>
                <a:cs typeface="Herculanum"/>
                <a:sym typeface="Herculanum"/>
              </a:defRPr>
            </a:pPr>
            <a:r>
              <a:rPr>
                <a:solidFill>
                  <a:srgbClr val="E26049"/>
                </a:solidFill>
              </a:rPr>
              <a:t>Y</a:t>
            </a:r>
            <a:r>
              <a:rPr>
                <a:solidFill>
                  <a:srgbClr val="6BBA52"/>
                </a:solidFill>
              </a:rPr>
              <a:t>A</a:t>
            </a:r>
          </a:p>
        </p:txBody>
      </p:sp>
      <p:sp>
        <p:nvSpPr>
          <p:cNvPr id="417" name="成组"/>
          <p:cNvSpPr txBox="1"/>
          <p:nvPr/>
        </p:nvSpPr>
        <p:spPr>
          <a:xfrm>
            <a:off x="9741393" y="2161876"/>
            <a:ext cx="1131419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>
                <a:solidFill>
                  <a:srgbClr val="D174BB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174BB"/>
                </a:solidFill>
              </a:rPr>
              <a:t>Y</a:t>
            </a:r>
          </a:p>
        </p:txBody>
      </p:sp>
      <p:grpSp>
        <p:nvGrpSpPr>
          <p:cNvPr id="423" name="成组"/>
          <p:cNvGrpSpPr/>
          <p:nvPr/>
        </p:nvGrpSpPr>
        <p:grpSpPr>
          <a:xfrm>
            <a:off x="9820448" y="85194"/>
            <a:ext cx="2737080" cy="1295401"/>
            <a:chOff x="0" y="0"/>
            <a:chExt cx="2737078" cy="1295400"/>
          </a:xfrm>
        </p:grpSpPr>
        <p:sp>
          <p:nvSpPr>
            <p:cNvPr id="418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419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0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1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2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28" name="成组"/>
          <p:cNvGrpSpPr/>
          <p:nvPr/>
        </p:nvGrpSpPr>
        <p:grpSpPr>
          <a:xfrm>
            <a:off x="1485055" y="4309614"/>
            <a:ext cx="1308100" cy="1134372"/>
            <a:chOff x="0" y="0"/>
            <a:chExt cx="1308099" cy="1134370"/>
          </a:xfrm>
        </p:grpSpPr>
        <p:sp>
          <p:nvSpPr>
            <p:cNvPr id="424" name="线条"/>
            <p:cNvSpPr/>
            <p:nvPr/>
          </p:nvSpPr>
          <p:spPr>
            <a:xfrm flipV="1">
              <a:off x="0" y="1134370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5" name="线条"/>
            <p:cNvSpPr/>
            <p:nvPr/>
          </p:nvSpPr>
          <p:spPr>
            <a:xfrm>
              <a:off x="0" y="756246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6" name="线条"/>
            <p:cNvSpPr/>
            <p:nvPr/>
          </p:nvSpPr>
          <p:spPr>
            <a:xfrm flipV="1">
              <a:off x="0" y="378123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27" name="线条"/>
            <p:cNvSpPr/>
            <p:nvPr/>
          </p:nvSpPr>
          <p:spPr>
            <a:xfrm>
              <a:off x="0" y="0"/>
              <a:ext cx="1308100" cy="0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33" name="成组"/>
          <p:cNvGrpSpPr/>
          <p:nvPr/>
        </p:nvGrpSpPr>
        <p:grpSpPr>
          <a:xfrm>
            <a:off x="3370864" y="4309614"/>
            <a:ext cx="1308101" cy="1134372"/>
            <a:chOff x="0" y="0"/>
            <a:chExt cx="1308099" cy="1134370"/>
          </a:xfrm>
        </p:grpSpPr>
        <p:sp>
          <p:nvSpPr>
            <p:cNvPr id="429" name="线条"/>
            <p:cNvSpPr/>
            <p:nvPr/>
          </p:nvSpPr>
          <p:spPr>
            <a:xfrm flipV="1">
              <a:off x="0" y="1134370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30" name="线条"/>
            <p:cNvSpPr/>
            <p:nvPr/>
          </p:nvSpPr>
          <p:spPr>
            <a:xfrm>
              <a:off x="0" y="756246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31" name="线条"/>
            <p:cNvSpPr/>
            <p:nvPr/>
          </p:nvSpPr>
          <p:spPr>
            <a:xfrm flipV="1">
              <a:off x="0" y="378123"/>
              <a:ext cx="1308100" cy="1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32" name="线条"/>
            <p:cNvSpPr/>
            <p:nvPr/>
          </p:nvSpPr>
          <p:spPr>
            <a:xfrm>
              <a:off x="0" y="0"/>
              <a:ext cx="1308100" cy="0"/>
            </a:xfrm>
            <a:prstGeom prst="line">
              <a:avLst/>
            </a:prstGeom>
            <a:noFill/>
            <a:ln w="50800" cap="flat">
              <a:solidFill>
                <a:schemeClr val="accent4">
                  <a:hueOff val="181116"/>
                  <a:satOff val="-2364"/>
                  <a:lumOff val="-3556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1300830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"/>
          <p:cNvSpPr/>
          <p:nvPr/>
        </p:nvSpPr>
        <p:spPr>
          <a:xfrm>
            <a:off x="-29065" y="-37102"/>
            <a:ext cx="13062930" cy="2036258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36" name="椭圆形"/>
          <p:cNvSpPr/>
          <p:nvPr/>
        </p:nvSpPr>
        <p:spPr>
          <a:xfrm>
            <a:off x="10333805" y="7407525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37" name="椭圆形"/>
          <p:cNvSpPr/>
          <p:nvPr/>
        </p:nvSpPr>
        <p:spPr>
          <a:xfrm>
            <a:off x="10280860" y="6419446"/>
            <a:ext cx="378145" cy="77573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38" name="椭圆形"/>
          <p:cNvSpPr/>
          <p:nvPr/>
        </p:nvSpPr>
        <p:spPr>
          <a:xfrm>
            <a:off x="11205899" y="5615097"/>
            <a:ext cx="223310" cy="291070"/>
          </a:xfrm>
          <a:prstGeom prst="ellipse">
            <a:avLst/>
          </a:prstGeom>
          <a:ln w="38100">
            <a:solidFill>
              <a:schemeClr val="accent4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39" name="椭圆形"/>
          <p:cNvSpPr/>
          <p:nvPr/>
        </p:nvSpPr>
        <p:spPr>
          <a:xfrm>
            <a:off x="11162376" y="4808316"/>
            <a:ext cx="310355" cy="662377"/>
          </a:xfrm>
          <a:prstGeom prst="ellipse">
            <a:avLst/>
          </a:prstGeom>
          <a:gradFill>
            <a:gsLst>
              <a:gs pos="0">
                <a:srgbClr val="C17194"/>
              </a:gs>
              <a:gs pos="39010">
                <a:srgbClr val="794E82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0" name="椭圆形"/>
          <p:cNvSpPr/>
          <p:nvPr/>
        </p:nvSpPr>
        <p:spPr>
          <a:xfrm>
            <a:off x="10523511" y="3881076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1" name="椭圆形"/>
          <p:cNvSpPr/>
          <p:nvPr/>
        </p:nvSpPr>
        <p:spPr>
          <a:xfrm>
            <a:off x="9332610" y="3608109"/>
            <a:ext cx="310355" cy="37898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635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2" name="椭圆形"/>
          <p:cNvSpPr/>
          <p:nvPr/>
        </p:nvSpPr>
        <p:spPr>
          <a:xfrm>
            <a:off x="11392264" y="3678951"/>
            <a:ext cx="195941" cy="237302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448" name="成组"/>
          <p:cNvGrpSpPr/>
          <p:nvPr/>
        </p:nvGrpSpPr>
        <p:grpSpPr>
          <a:xfrm>
            <a:off x="1974303" y="2641600"/>
            <a:ext cx="2737079" cy="1295401"/>
            <a:chOff x="0" y="0"/>
            <a:chExt cx="2737078" cy="1295400"/>
          </a:xfrm>
        </p:grpSpPr>
        <p:sp>
          <p:nvSpPr>
            <p:cNvPr id="443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444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45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46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47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49" name="椭圆形"/>
          <p:cNvSpPr/>
          <p:nvPr/>
        </p:nvSpPr>
        <p:spPr>
          <a:xfrm>
            <a:off x="8167684" y="7802377"/>
            <a:ext cx="223309" cy="2910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0" name="椭圆形"/>
          <p:cNvSpPr/>
          <p:nvPr/>
        </p:nvSpPr>
        <p:spPr>
          <a:xfrm>
            <a:off x="8124258" y="7043438"/>
            <a:ext cx="310162" cy="662377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1" name="椭圆形"/>
          <p:cNvSpPr/>
          <p:nvPr/>
        </p:nvSpPr>
        <p:spPr>
          <a:xfrm rot="21420000">
            <a:off x="9144408" y="6010002"/>
            <a:ext cx="210609" cy="2402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2" name="椭圆形"/>
          <p:cNvSpPr/>
          <p:nvPr/>
        </p:nvSpPr>
        <p:spPr>
          <a:xfrm rot="21180000">
            <a:off x="9579160" y="5269512"/>
            <a:ext cx="310162" cy="662376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458" name="成组"/>
          <p:cNvGrpSpPr/>
          <p:nvPr/>
        </p:nvGrpSpPr>
        <p:grpSpPr>
          <a:xfrm>
            <a:off x="9411236" y="7755543"/>
            <a:ext cx="3530272" cy="1295401"/>
            <a:chOff x="0" y="0"/>
            <a:chExt cx="3530271" cy="1295400"/>
          </a:xfrm>
        </p:grpSpPr>
        <p:sp>
          <p:nvSpPr>
            <p:cNvPr id="453" name="椭圆形"/>
            <p:cNvSpPr/>
            <p:nvPr/>
          </p:nvSpPr>
          <p:spPr>
            <a:xfrm rot="21420000">
              <a:off x="3313519" y="997930"/>
              <a:ext cx="210610" cy="240270"/>
            </a:xfrm>
            <a:prstGeom prst="ellipse">
              <a:avLst/>
            </a:prstGeom>
            <a:noFill/>
            <a:ln w="38100" cap="flat">
              <a:solidFill>
                <a:schemeClr val="accent5">
                  <a:hueOff val="243286"/>
                  <a:satOff val="19694"/>
                  <a:lumOff val="-13389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254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54" name="椭圆形"/>
            <p:cNvSpPr/>
            <p:nvPr/>
          </p:nvSpPr>
          <p:spPr>
            <a:xfrm rot="21180000">
              <a:off x="3174178" y="266199"/>
              <a:ext cx="310162" cy="662377"/>
            </a:xfrm>
            <a:prstGeom prst="ellipse">
              <a:avLst/>
            </a:prstGeom>
            <a:gradFill flip="none" rotWithShape="1">
              <a:gsLst>
                <a:gs pos="0">
                  <a:srgbClr val="9A7262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12824791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55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456" name="椭圆形"/>
            <p:cNvSpPr/>
            <p:nvPr/>
          </p:nvSpPr>
          <p:spPr>
            <a:xfrm>
              <a:off x="2809627" y="982222"/>
              <a:ext cx="197909" cy="265670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>
              <a:outerShdw sx="100000" sy="100000" kx="0" ky="0" algn="b" rotWithShape="0" blurRad="127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57" name="椭圆形"/>
            <p:cNvSpPr/>
            <p:nvPr/>
          </p:nvSpPr>
          <p:spPr>
            <a:xfrm>
              <a:off x="2740704" y="288443"/>
              <a:ext cx="297655" cy="624277"/>
            </a:xfrm>
            <a:prstGeom prst="ellipse">
              <a:avLst/>
            </a:prstGeom>
            <a:gradFill flip="none" rotWithShape="1">
              <a:gsLst>
                <a:gs pos="0">
                  <a:srgbClr val="C17194"/>
                </a:gs>
                <a:gs pos="39010">
                  <a:srgbClr val="794E82"/>
                </a:gs>
                <a:gs pos="100000">
                  <a:schemeClr val="accent4">
                    <a:hueOff val="-193819"/>
                    <a:satOff val="-4458"/>
                    <a:lumOff val="-21157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64" name="成组"/>
          <p:cNvGrpSpPr/>
          <p:nvPr/>
        </p:nvGrpSpPr>
        <p:grpSpPr>
          <a:xfrm>
            <a:off x="1832211" y="7755543"/>
            <a:ext cx="2737080" cy="1295401"/>
            <a:chOff x="0" y="0"/>
            <a:chExt cx="2737078" cy="1295400"/>
          </a:xfrm>
        </p:grpSpPr>
        <p:sp>
          <p:nvSpPr>
            <p:cNvPr id="459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t>YA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460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1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2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3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70" name="成组"/>
          <p:cNvGrpSpPr/>
          <p:nvPr/>
        </p:nvGrpSpPr>
        <p:grpSpPr>
          <a:xfrm>
            <a:off x="1832211" y="5814742"/>
            <a:ext cx="2737080" cy="1295401"/>
            <a:chOff x="0" y="0"/>
            <a:chExt cx="2737078" cy="1295400"/>
          </a:xfrm>
        </p:grpSpPr>
        <p:sp>
          <p:nvSpPr>
            <p:cNvPr id="465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t>Y</a:t>
              </a:r>
            </a:p>
          </p:txBody>
        </p:sp>
        <p:sp>
          <p:nvSpPr>
            <p:cNvPr id="466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7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8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69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76" name="成组"/>
          <p:cNvGrpSpPr/>
          <p:nvPr/>
        </p:nvGrpSpPr>
        <p:grpSpPr>
          <a:xfrm>
            <a:off x="1832211" y="4229100"/>
            <a:ext cx="2737080" cy="1295401"/>
            <a:chOff x="0" y="0"/>
            <a:chExt cx="2737078" cy="1295400"/>
          </a:xfrm>
        </p:grpSpPr>
        <p:sp>
          <p:nvSpPr>
            <p:cNvPr id="471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t>AY</a:t>
              </a:r>
            </a:p>
          </p:txBody>
        </p:sp>
        <p:sp>
          <p:nvSpPr>
            <p:cNvPr id="472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73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74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75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82" name="成组"/>
          <p:cNvGrpSpPr/>
          <p:nvPr/>
        </p:nvGrpSpPr>
        <p:grpSpPr>
          <a:xfrm>
            <a:off x="5436769" y="3403818"/>
            <a:ext cx="2737079" cy="1295401"/>
            <a:chOff x="0" y="0"/>
            <a:chExt cx="2737078" cy="1295400"/>
          </a:xfrm>
        </p:grpSpPr>
        <p:sp>
          <p:nvSpPr>
            <p:cNvPr id="47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478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79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80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81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1300830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矩形"/>
          <p:cNvSpPr/>
          <p:nvPr/>
        </p:nvSpPr>
        <p:spPr>
          <a:xfrm>
            <a:off x="-29065" y="-37102"/>
            <a:ext cx="13062930" cy="2036258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5" name="椭圆形"/>
          <p:cNvSpPr/>
          <p:nvPr/>
        </p:nvSpPr>
        <p:spPr>
          <a:xfrm>
            <a:off x="10333805" y="7407525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6" name="椭圆形"/>
          <p:cNvSpPr/>
          <p:nvPr/>
        </p:nvSpPr>
        <p:spPr>
          <a:xfrm>
            <a:off x="10280860" y="6419446"/>
            <a:ext cx="378145" cy="77573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7" name="椭圆形"/>
          <p:cNvSpPr/>
          <p:nvPr/>
        </p:nvSpPr>
        <p:spPr>
          <a:xfrm>
            <a:off x="11205899" y="5615097"/>
            <a:ext cx="223310" cy="291070"/>
          </a:xfrm>
          <a:prstGeom prst="ellipse">
            <a:avLst/>
          </a:prstGeom>
          <a:ln w="38100">
            <a:solidFill>
              <a:schemeClr val="accent4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8" name="椭圆形"/>
          <p:cNvSpPr/>
          <p:nvPr/>
        </p:nvSpPr>
        <p:spPr>
          <a:xfrm>
            <a:off x="11162376" y="4808316"/>
            <a:ext cx="310355" cy="662377"/>
          </a:xfrm>
          <a:prstGeom prst="ellipse">
            <a:avLst/>
          </a:prstGeom>
          <a:gradFill>
            <a:gsLst>
              <a:gs pos="0">
                <a:srgbClr val="C17194"/>
              </a:gs>
              <a:gs pos="39010">
                <a:srgbClr val="794E82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9" name="椭圆形"/>
          <p:cNvSpPr/>
          <p:nvPr/>
        </p:nvSpPr>
        <p:spPr>
          <a:xfrm>
            <a:off x="10523511" y="3881076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0" name="椭圆形"/>
          <p:cNvSpPr/>
          <p:nvPr/>
        </p:nvSpPr>
        <p:spPr>
          <a:xfrm>
            <a:off x="9332610" y="3608109"/>
            <a:ext cx="310355" cy="37898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635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1" name="椭圆形"/>
          <p:cNvSpPr/>
          <p:nvPr/>
        </p:nvSpPr>
        <p:spPr>
          <a:xfrm>
            <a:off x="11392264" y="3678951"/>
            <a:ext cx="195941" cy="237302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497" name="成组"/>
          <p:cNvGrpSpPr/>
          <p:nvPr/>
        </p:nvGrpSpPr>
        <p:grpSpPr>
          <a:xfrm>
            <a:off x="1974303" y="2641600"/>
            <a:ext cx="2737079" cy="1295401"/>
            <a:chOff x="0" y="0"/>
            <a:chExt cx="2737078" cy="1295400"/>
          </a:xfrm>
        </p:grpSpPr>
        <p:sp>
          <p:nvSpPr>
            <p:cNvPr id="492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493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94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95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96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98" name="椭圆形"/>
          <p:cNvSpPr/>
          <p:nvPr/>
        </p:nvSpPr>
        <p:spPr>
          <a:xfrm>
            <a:off x="8167684" y="7802377"/>
            <a:ext cx="223309" cy="2910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9" name="椭圆形"/>
          <p:cNvSpPr/>
          <p:nvPr/>
        </p:nvSpPr>
        <p:spPr>
          <a:xfrm>
            <a:off x="8124258" y="7043438"/>
            <a:ext cx="310162" cy="662377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0" name="椭圆形"/>
          <p:cNvSpPr/>
          <p:nvPr/>
        </p:nvSpPr>
        <p:spPr>
          <a:xfrm rot="21420000">
            <a:off x="9144408" y="6010002"/>
            <a:ext cx="210609" cy="2402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1" name="椭圆形"/>
          <p:cNvSpPr/>
          <p:nvPr/>
        </p:nvSpPr>
        <p:spPr>
          <a:xfrm rot="21180000">
            <a:off x="9579160" y="5269512"/>
            <a:ext cx="310162" cy="662376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507" name="成组"/>
          <p:cNvGrpSpPr/>
          <p:nvPr/>
        </p:nvGrpSpPr>
        <p:grpSpPr>
          <a:xfrm>
            <a:off x="2695108" y="4579444"/>
            <a:ext cx="3530273" cy="1295401"/>
            <a:chOff x="0" y="0"/>
            <a:chExt cx="3530271" cy="1295400"/>
          </a:xfrm>
        </p:grpSpPr>
        <p:sp>
          <p:nvSpPr>
            <p:cNvPr id="502" name="椭圆形"/>
            <p:cNvSpPr/>
            <p:nvPr/>
          </p:nvSpPr>
          <p:spPr>
            <a:xfrm rot="21420000">
              <a:off x="3313519" y="997930"/>
              <a:ext cx="210610" cy="240270"/>
            </a:xfrm>
            <a:prstGeom prst="ellipse">
              <a:avLst/>
            </a:prstGeom>
            <a:noFill/>
            <a:ln w="38100" cap="flat">
              <a:solidFill>
                <a:schemeClr val="accent5">
                  <a:hueOff val="243286"/>
                  <a:satOff val="19694"/>
                  <a:lumOff val="-13389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254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03" name="椭圆形"/>
            <p:cNvSpPr/>
            <p:nvPr/>
          </p:nvSpPr>
          <p:spPr>
            <a:xfrm rot="21180000">
              <a:off x="3174178" y="266199"/>
              <a:ext cx="310162" cy="662377"/>
            </a:xfrm>
            <a:prstGeom prst="ellipse">
              <a:avLst/>
            </a:prstGeom>
            <a:gradFill flip="none" rotWithShape="1">
              <a:gsLst>
                <a:gs pos="0">
                  <a:srgbClr val="9A7262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12824791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04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505" name="椭圆形"/>
            <p:cNvSpPr/>
            <p:nvPr/>
          </p:nvSpPr>
          <p:spPr>
            <a:xfrm>
              <a:off x="2809627" y="982222"/>
              <a:ext cx="197909" cy="265670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>
              <a:outerShdw sx="100000" sy="100000" kx="0" ky="0" algn="b" rotWithShape="0" blurRad="127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06" name="椭圆形"/>
            <p:cNvSpPr/>
            <p:nvPr/>
          </p:nvSpPr>
          <p:spPr>
            <a:xfrm>
              <a:off x="2740704" y="288443"/>
              <a:ext cx="297655" cy="624277"/>
            </a:xfrm>
            <a:prstGeom prst="ellipse">
              <a:avLst/>
            </a:prstGeom>
            <a:gradFill flip="none" rotWithShape="1">
              <a:gsLst>
                <a:gs pos="0">
                  <a:srgbClr val="C17194"/>
                </a:gs>
                <a:gs pos="39010">
                  <a:srgbClr val="794E82"/>
                </a:gs>
                <a:gs pos="100000">
                  <a:schemeClr val="accent4">
                    <a:hueOff val="-193819"/>
                    <a:satOff val="-4458"/>
                    <a:lumOff val="-21157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513" name="成组"/>
          <p:cNvGrpSpPr/>
          <p:nvPr/>
        </p:nvGrpSpPr>
        <p:grpSpPr>
          <a:xfrm>
            <a:off x="5481246" y="2641600"/>
            <a:ext cx="2737080" cy="1295401"/>
            <a:chOff x="0" y="0"/>
            <a:chExt cx="2737078" cy="1295400"/>
          </a:xfrm>
        </p:grpSpPr>
        <p:sp>
          <p:nvSpPr>
            <p:cNvPr id="508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509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10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11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12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