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81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48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48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09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399" y="23995"/>
            <a:ext cx="3509452" cy="14302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8508" y="317395"/>
            <a:ext cx="4302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Neutron matter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411" y="1810512"/>
            <a:ext cx="6283440" cy="4552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3" y="4903495"/>
            <a:ext cx="6421727" cy="48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8078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399" y="23995"/>
            <a:ext cx="3509452" cy="14302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8508" y="317395"/>
            <a:ext cx="4302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Neutron matter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8" y="4930836"/>
            <a:ext cx="6105171" cy="45863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381" y="1773936"/>
            <a:ext cx="6038907" cy="43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3837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87" y="621792"/>
            <a:ext cx="5807306" cy="8522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984" y="0"/>
            <a:ext cx="4623816" cy="46238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7656"/>
            <a:ext cx="3257296" cy="488594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408502" y="6278797"/>
            <a:ext cx="2229778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ea typeface="幼圆" panose="02010509060101010101" pitchFamily="49" charset="-122"/>
                <a:cs typeface="Times New Roman" panose="02020603050405020304" pitchFamily="18" charset="0"/>
                <a:sym typeface="Helvetica Light"/>
              </a:rPr>
              <a:t>Many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ea typeface="幼圆" panose="02010509060101010101" pitchFamily="49" charset="-122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792" y="2558548"/>
            <a:ext cx="2229778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ea typeface="幼圆" panose="02010509060101010101" pitchFamily="49" charset="-122"/>
                <a:cs typeface="Times New Roman" panose="02020603050405020304" pitchFamily="18" charset="0"/>
                <a:sym typeface="Helvetica Light"/>
              </a:rPr>
              <a:t>Many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ea typeface="幼圆" panose="02010509060101010101" pitchFamily="49" charset="-122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0946" y="5001297"/>
            <a:ext cx="2229778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ea typeface="幼圆" panose="02010509060101010101" pitchFamily="49" charset="-122"/>
                <a:cs typeface="Times New Roman" panose="02020603050405020304" pitchFamily="18" charset="0"/>
                <a:sym typeface="Helvetica Light"/>
              </a:rPr>
              <a:t>Many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ea typeface="幼圆" panose="02010509060101010101" pitchFamily="49" charset="-122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4792" y="1121544"/>
            <a:ext cx="2229778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ea typeface="幼圆" panose="02010509060101010101" pitchFamily="49" charset="-122"/>
                <a:cs typeface="Times New Roman" panose="02020603050405020304" pitchFamily="18" charset="0"/>
                <a:sym typeface="Helvetica Light"/>
              </a:rPr>
              <a:t>Many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ea typeface="幼圆" panose="02010509060101010101" pitchFamily="49" charset="-122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03891" y="7774533"/>
            <a:ext cx="2960747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ea typeface="幼圆" panose="02010509060101010101" pitchFamily="49" charset="-122"/>
                <a:cs typeface="Times New Roman" panose="02020603050405020304" pitchFamily="18" charset="0"/>
                <a:sym typeface="Helvetica Light"/>
              </a:rPr>
              <a:t>Thanks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ea typeface="幼圆" panose="02010509060101010101" pitchFamily="49" charset="-122"/>
              <a:cs typeface="Times New Roman" panose="020206030504050203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9032448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</Words>
  <Application>Microsoft Office PowerPoint</Application>
  <PresentationFormat>自定义</PresentationFormat>
  <Paragraphs>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Helvetica Light</vt:lpstr>
      <vt:lpstr>Helvetica Neue</vt:lpstr>
      <vt:lpstr>幼圆</vt:lpstr>
      <vt:lpstr>Comic Sans MS</vt:lpstr>
      <vt:lpstr>Helvetica</vt:lpstr>
      <vt:lpstr>Times New Roman</vt:lpstr>
      <vt:lpstr>Gradient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YYCheng</dc:creator>
  <cp:lastModifiedBy>YYCheng</cp:lastModifiedBy>
  <cp:revision>37</cp:revision>
  <dcterms:modified xsi:type="dcterms:W3CDTF">2018-08-02T05:32:29Z</dcterms:modified>
</cp:coreProperties>
</file>