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1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48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01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2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04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79" name="圆角矩形" descr="圆角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297" y="3088157"/>
            <a:ext cx="4668038" cy="3809031"/>
          </a:xfrm>
          <a:prstGeom prst="rect">
            <a:avLst/>
          </a:prstGeom>
          <a:effectLst>
            <a:outerShdw dir="18900000" rotWithShape="0">
              <a:srgbClr val="000000">
                <a:alpha val="80000"/>
              </a:srgbClr>
            </a:outerShdw>
          </a:effectLst>
        </p:spPr>
      </p:pic>
      <p:sp>
        <p:nvSpPr>
          <p:cNvPr id="190" name="线条"/>
          <p:cNvSpPr/>
          <p:nvPr/>
        </p:nvSpPr>
        <p:spPr>
          <a:xfrm>
            <a:off x="4246746" y="3679719"/>
            <a:ext cx="800102" cy="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1" name="线条"/>
          <p:cNvSpPr/>
          <p:nvPr/>
        </p:nvSpPr>
        <p:spPr>
          <a:xfrm>
            <a:off x="4246746" y="4532648"/>
            <a:ext cx="800102" cy="1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2" name="线条"/>
          <p:cNvSpPr/>
          <p:nvPr/>
        </p:nvSpPr>
        <p:spPr>
          <a:xfrm>
            <a:off x="4246746" y="5393767"/>
            <a:ext cx="800102" cy="1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3" name="线条"/>
          <p:cNvSpPr/>
          <p:nvPr/>
        </p:nvSpPr>
        <p:spPr>
          <a:xfrm>
            <a:off x="1434305" y="5819445"/>
            <a:ext cx="1" cy="8066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4" name="线条"/>
          <p:cNvSpPr/>
          <p:nvPr/>
        </p:nvSpPr>
        <p:spPr>
          <a:xfrm>
            <a:off x="2489796" y="5832508"/>
            <a:ext cx="1" cy="8066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5" name="线条"/>
          <p:cNvSpPr/>
          <p:nvPr/>
        </p:nvSpPr>
        <p:spPr>
          <a:xfrm>
            <a:off x="3676867" y="5832508"/>
            <a:ext cx="1" cy="8066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6" name="线条"/>
          <p:cNvSpPr/>
          <p:nvPr/>
        </p:nvSpPr>
        <p:spPr>
          <a:xfrm flipH="1" flipV="1">
            <a:off x="4199096" y="5806944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05" name="成组"/>
          <p:cNvGrpSpPr/>
          <p:nvPr/>
        </p:nvGrpSpPr>
        <p:grpSpPr>
          <a:xfrm>
            <a:off x="9770822" y="85194"/>
            <a:ext cx="2737079" cy="1295401"/>
            <a:chOff x="0" y="0"/>
            <a:chExt cx="2737078" cy="1295400"/>
          </a:xfrm>
        </p:grpSpPr>
        <p:sp>
          <p:nvSpPr>
            <p:cNvPr id="20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0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3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4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90" name="圆角矩形" descr="圆角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7020" y="3070738"/>
            <a:ext cx="4668038" cy="3917890"/>
          </a:xfrm>
          <a:prstGeom prst="rect">
            <a:avLst/>
          </a:prstGeom>
          <a:effectLst>
            <a:outerShdw dir="18900000" rotWithShape="0">
              <a:srgbClr val="000000">
                <a:alpha val="80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8074440" y="3279755"/>
            <a:ext cx="4600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35260" y="3279754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188995" y="3275398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203545" y="3284105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57030" y="4124487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210765" y="4120131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225315" y="4128838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152674" y="4943093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206409" y="4938737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220959" y="4947444"/>
            <a:ext cx="67646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193494" y="4085300"/>
            <a:ext cx="4600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10256586" y="4965748"/>
            <a:ext cx="4600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zh-CN" altLang="en-US" sz="3800" b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207" name="线条"/>
          <p:cNvSpPr/>
          <p:nvPr/>
        </p:nvSpPr>
        <p:spPr>
          <a:xfrm flipH="1" flipV="1">
            <a:off x="11091946" y="5894029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右箭头 3"/>
          <p:cNvSpPr/>
          <p:nvPr/>
        </p:nvSpPr>
        <p:spPr>
          <a:xfrm>
            <a:off x="5669275" y="4820193"/>
            <a:ext cx="1724298" cy="41801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9" name="Group No.5"/>
          <p:cNvSpPr txBox="1"/>
          <p:nvPr/>
        </p:nvSpPr>
        <p:spPr>
          <a:xfrm>
            <a:off x="-7356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Group No.5 </a:t>
            </a:r>
            <a:r>
              <a:rPr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297" y="1924975"/>
            <a:ext cx="65931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Interaction Theory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571" y="7140869"/>
            <a:ext cx="544059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If basis-1 is reference state,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34061" y="8108036"/>
                <a:ext cx="3414653" cy="677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4400" i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altLang="zh-CN" sz="4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Helvetica Light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Helvetica Light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4400" i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4400" i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61" y="8108036"/>
                <a:ext cx="3414653" cy="6771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495" y="4155823"/>
            <a:ext cx="1884021" cy="65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376" y="5229602"/>
            <a:ext cx="1635729" cy="6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078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05" name="成组"/>
          <p:cNvGrpSpPr/>
          <p:nvPr/>
        </p:nvGrpSpPr>
        <p:grpSpPr>
          <a:xfrm>
            <a:off x="9770822" y="85194"/>
            <a:ext cx="2737079" cy="1295401"/>
            <a:chOff x="0" y="0"/>
            <a:chExt cx="2737078" cy="1295400"/>
          </a:xfrm>
        </p:grpSpPr>
        <p:sp>
          <p:nvSpPr>
            <p:cNvPr id="20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0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3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4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09" name="Group No.5"/>
          <p:cNvSpPr txBox="1"/>
          <p:nvPr/>
        </p:nvSpPr>
        <p:spPr>
          <a:xfrm>
            <a:off x="-7356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Group No.5 </a:t>
            </a:r>
            <a:r>
              <a:rPr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297" y="1654164"/>
            <a:ext cx="481061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 Cluster Theory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04" y="3469518"/>
            <a:ext cx="8212473" cy="12161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67" y="2615660"/>
            <a:ext cx="2651930" cy="659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8" y="4819265"/>
            <a:ext cx="7082816" cy="83317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914" y="4944316"/>
            <a:ext cx="2824378" cy="68775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517" y="6404511"/>
            <a:ext cx="4101745" cy="80160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454" y="7448737"/>
            <a:ext cx="7308900" cy="79671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455" y="8488077"/>
            <a:ext cx="7726912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651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05" name="成组"/>
          <p:cNvGrpSpPr/>
          <p:nvPr/>
        </p:nvGrpSpPr>
        <p:grpSpPr>
          <a:xfrm>
            <a:off x="9770822" y="85194"/>
            <a:ext cx="2737079" cy="1295401"/>
            <a:chOff x="0" y="0"/>
            <a:chExt cx="2737078" cy="1295400"/>
          </a:xfrm>
        </p:grpSpPr>
        <p:sp>
          <p:nvSpPr>
            <p:cNvPr id="20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0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3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4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09" name="Group No.5"/>
          <p:cNvSpPr txBox="1"/>
          <p:nvPr/>
        </p:nvSpPr>
        <p:spPr>
          <a:xfrm>
            <a:off x="-7356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Group No.5 </a:t>
            </a:r>
            <a:r>
              <a:rPr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297" y="1654164"/>
            <a:ext cx="481061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 Cluster Theory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70" name="圆角矩形" descr="圆角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730" y="2938332"/>
            <a:ext cx="3586569" cy="3260386"/>
          </a:xfrm>
          <a:prstGeom prst="rect">
            <a:avLst/>
          </a:prstGeom>
          <a:effectLst>
            <a:outerShdw dir="18900000" rotWithShape="0">
              <a:srgbClr val="000000">
                <a:alpha val="80000"/>
              </a:srgbClr>
            </a:outerShdw>
          </a:effectLst>
        </p:spPr>
      </p:pic>
      <p:sp>
        <p:nvSpPr>
          <p:cNvPr id="89" name="线条"/>
          <p:cNvSpPr/>
          <p:nvPr/>
        </p:nvSpPr>
        <p:spPr>
          <a:xfrm flipH="1" flipV="1">
            <a:off x="2427730" y="4283337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1" name="线条"/>
          <p:cNvSpPr/>
          <p:nvPr/>
        </p:nvSpPr>
        <p:spPr>
          <a:xfrm flipH="1" flipV="1">
            <a:off x="3411502" y="5219607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右箭头 93"/>
          <p:cNvSpPr/>
          <p:nvPr/>
        </p:nvSpPr>
        <p:spPr>
          <a:xfrm>
            <a:off x="4869542" y="4818890"/>
            <a:ext cx="3085739" cy="5052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22" y="3200769"/>
            <a:ext cx="3045580" cy="2854256"/>
          </a:xfrm>
          <a:prstGeom prst="rect">
            <a:avLst/>
          </a:prstGeom>
        </p:spPr>
      </p:pic>
      <p:pic>
        <p:nvPicPr>
          <p:cNvPr id="120" name="圆角矩形" descr="圆角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853" y="2842535"/>
            <a:ext cx="3586569" cy="3260386"/>
          </a:xfrm>
          <a:prstGeom prst="rect">
            <a:avLst/>
          </a:prstGeom>
          <a:effectLst>
            <a:outerShdw dir="18900000" rotWithShape="0">
              <a:srgbClr val="000000">
                <a:alpha val="80000"/>
              </a:srgbClr>
            </a:outerShdw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470" y="2938332"/>
            <a:ext cx="3370952" cy="2796746"/>
          </a:xfrm>
          <a:prstGeom prst="rect">
            <a:avLst/>
          </a:prstGeom>
        </p:spPr>
      </p:pic>
      <p:sp>
        <p:nvSpPr>
          <p:cNvPr id="122" name="线条"/>
          <p:cNvSpPr/>
          <p:nvPr/>
        </p:nvSpPr>
        <p:spPr>
          <a:xfrm flipH="1" flipV="1">
            <a:off x="9767438" y="4166663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" name="线条"/>
          <p:cNvSpPr/>
          <p:nvPr/>
        </p:nvSpPr>
        <p:spPr>
          <a:xfrm flipH="1" flipV="1">
            <a:off x="10763898" y="5061200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945" y="5376742"/>
            <a:ext cx="2624548" cy="7435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886" y="2926323"/>
            <a:ext cx="3550966" cy="19082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588" y="6794595"/>
            <a:ext cx="10812961" cy="11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3137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05" name="成组"/>
          <p:cNvGrpSpPr/>
          <p:nvPr/>
        </p:nvGrpSpPr>
        <p:grpSpPr>
          <a:xfrm>
            <a:off x="9770822" y="85194"/>
            <a:ext cx="2737079" cy="1295401"/>
            <a:chOff x="0" y="0"/>
            <a:chExt cx="2737078" cy="1295400"/>
          </a:xfrm>
        </p:grpSpPr>
        <p:sp>
          <p:nvSpPr>
            <p:cNvPr id="20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0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3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4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blurRad="381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09" name="Group No.5"/>
          <p:cNvSpPr txBox="1"/>
          <p:nvPr/>
        </p:nvSpPr>
        <p:spPr>
          <a:xfrm>
            <a:off x="-7356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Group No.5 </a:t>
            </a:r>
            <a:r>
              <a:rPr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851" y="1725338"/>
            <a:ext cx="481061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 Cluster Theory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4" y="2565484"/>
            <a:ext cx="9223267" cy="769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71" y="4419523"/>
            <a:ext cx="8373551" cy="24907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24" y="7341140"/>
            <a:ext cx="5736886" cy="882165"/>
          </a:xfrm>
          <a:prstGeom prst="rect">
            <a:avLst/>
          </a:prstGeom>
        </p:spPr>
      </p:pic>
      <p:pic>
        <p:nvPicPr>
          <p:cNvPr id="1026" name="Picture 2" descr="C:\Users\Lenovo\Documents\GitHub\ManyBody2018\doc\pub\CCM\html\figslides\Diagrams-CC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95" y="3610502"/>
            <a:ext cx="8468028" cy="594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415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</Words>
  <Application>Microsoft Office PowerPoint</Application>
  <PresentationFormat>自定义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Helvetica Light</vt:lpstr>
      <vt:lpstr>Helvetica Neue</vt:lpstr>
      <vt:lpstr>Herculanum</vt:lpstr>
      <vt:lpstr>Cambria Math</vt:lpstr>
      <vt:lpstr>Helvetica</vt:lpstr>
      <vt:lpstr>Times New Roman</vt:lpstr>
      <vt:lpstr>Gradient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YYCheng</cp:lastModifiedBy>
  <cp:revision>19</cp:revision>
  <dcterms:modified xsi:type="dcterms:W3CDTF">2018-07-27T03:06:51Z</dcterms:modified>
</cp:coreProperties>
</file>