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90" r:id="rId4"/>
    <p:sldId id="303" r:id="rId5"/>
    <p:sldId id="304" r:id="rId6"/>
    <p:sldId id="291" r:id="rId7"/>
    <p:sldId id="292" r:id="rId8"/>
    <p:sldId id="305" r:id="rId9"/>
    <p:sldId id="306" r:id="rId10"/>
    <p:sldId id="27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2"/>
      </p:cViewPr>
      <p:guideLst>
        <p:guide orient="horz" pos="21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759977"/>
            <a:ext cx="10280073" cy="1319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dirty="0" smtClean="0"/>
              <a:t>git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主讲老师：</a:t>
            </a:r>
            <a:r>
              <a:rPr lang="en-US" altLang="zh-CN" dirty="0"/>
              <a:t>Veblen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2213716"/>
            <a:ext cx="9496338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Git是一款免费、开源的分布式版本控制系统，用于敏捷高效地处理任何或小或大的项目。</a:t>
            </a:r>
            <a:endParaRPr dirty="0" smtClean="0"/>
          </a:p>
          <a:p>
            <a:endParaRPr dirty="0" smtClean="0"/>
          </a:p>
          <a:p>
            <a:r>
              <a:rPr dirty="0" smtClean="0"/>
              <a:t>Git是一个开源的分布式版本控制系统，可以有效、高速的处理从很小到非常大的项目版本管理。</a:t>
            </a:r>
            <a:endParaRPr dirty="0" smtClean="0"/>
          </a:p>
          <a:p>
            <a:endParaRPr dirty="0" smtClean="0"/>
          </a:p>
          <a:p>
            <a:r>
              <a:rPr dirty="0" smtClean="0"/>
              <a:t>Git 是 Linus Torvalds 为了帮助管理 Linux 内核开发而开发的一个开放源码的版本控制软件。</a:t>
            </a:r>
            <a:endParaRPr dirty="0" smtClean="0"/>
          </a:p>
        </p:txBody>
      </p:sp>
      <p:sp>
        <p:nvSpPr>
          <p:cNvPr id="2" name="流程图: 顺序访问存储器 1"/>
          <p:cNvSpPr/>
          <p:nvPr/>
        </p:nvSpPr>
        <p:spPr>
          <a:xfrm>
            <a:off x="3556635" y="4381500"/>
            <a:ext cx="4963795" cy="194246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类似工具</a:t>
            </a:r>
            <a:r>
              <a:rPr lang="en-US" altLang="zh-CN"/>
              <a:t>SVN</a:t>
            </a:r>
            <a:r>
              <a:rPr lang="zh-CN" altLang="en-US"/>
              <a:t>、</a:t>
            </a:r>
            <a:r>
              <a:rPr lang="en-US" altLang="zh-CN"/>
              <a:t>CVS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VS</a:t>
            </a:r>
            <a:r>
              <a:rPr lang="zh-CN" altLang="en-US" dirty="0"/>
              <a:t>集中式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581256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/>
              <a:t>集中式版本控制系统，版本库是集中存放在中央服务器的</a:t>
            </a:r>
            <a:r>
              <a:rPr lang="zh-CN" b="1" dirty="0" smtClean="0"/>
              <a:t>，</a:t>
            </a:r>
            <a:r>
              <a:rPr dirty="0" smtClean="0"/>
              <a:t>中央服务器就好比是一个图书馆，你要改一本书，必须先从图书馆借出来，然后回到家自己改，改完了，再放回图书馆</a:t>
            </a:r>
            <a:endParaRPr dirty="0" smtClean="0"/>
          </a:p>
        </p:txBody>
      </p:sp>
      <p:pic>
        <p:nvPicPr>
          <p:cNvPr id="3" name="图片 2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295" y="3008630"/>
            <a:ext cx="3914140" cy="282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VS</a:t>
            </a:r>
            <a:r>
              <a:rPr lang="zh-CN" altLang="en-US" dirty="0"/>
              <a:t>集中式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581256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分布式版本控制系统</a:t>
            </a:r>
            <a:r>
              <a:rPr lang="zh-CN" dirty="0" smtClean="0"/>
              <a:t>，</a:t>
            </a:r>
            <a:r>
              <a:rPr dirty="0" smtClean="0"/>
              <a:t>每个人的电脑上都是一个完整的版本库</a:t>
            </a:r>
            <a:r>
              <a:rPr lang="zh-CN" dirty="0" smtClean="0"/>
              <a:t>。</a:t>
            </a:r>
            <a:endParaRPr lang="zh-CN" dirty="0" smtClean="0"/>
          </a:p>
          <a:p>
            <a:r>
              <a:rPr lang="zh-CN" dirty="0" smtClean="0">
                <a:ln>
                  <a:noFill/>
                </a:ln>
                <a:latin typeface="华文中宋" panose="02010600040101010101" charset="-122"/>
                <a:ea typeface="华文中宋" panose="02010600040101010101" charset="-122"/>
              </a:rPr>
              <a:t>与集中式对比，安全性较高，因为每个人电脑里都有一个完整的版本库。</a:t>
            </a:r>
            <a:endParaRPr lang="zh-CN" dirty="0" smtClean="0">
              <a:ln>
                <a:noFill/>
              </a:ln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 descr="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2460" y="2413000"/>
            <a:ext cx="4799965" cy="412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946247"/>
            <a:ext cx="9496338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程序；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配置用户信息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233170" y="3261995"/>
            <a:ext cx="9319895" cy="110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git config --global user.name "Your Name"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git config --global user.email "email@example.com"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简单命令行操作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754" y="1896809"/>
            <a:ext cx="9009777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d:</a:t>
            </a:r>
            <a:r>
              <a:rPr lang="zh-CN" altLang="en-US" dirty="0"/>
              <a:t>进入</a:t>
            </a:r>
            <a:r>
              <a:rPr lang="en-US" altLang="zh-CN" dirty="0"/>
              <a:t>D</a:t>
            </a:r>
            <a:r>
              <a:rPr lang="zh-CN" altLang="en-US" dirty="0"/>
              <a:t>盘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cd deskTop:</a:t>
            </a:r>
            <a:r>
              <a:rPr lang="zh-CN" altLang="en-US" dirty="0"/>
              <a:t>进入桌面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cd test:</a:t>
            </a:r>
            <a:r>
              <a:rPr lang="zh-CN" altLang="en-US" dirty="0"/>
              <a:t>进入</a:t>
            </a:r>
            <a:r>
              <a:rPr lang="en-US" altLang="zh-CN" dirty="0"/>
              <a:t>test</a:t>
            </a:r>
            <a:r>
              <a:rPr lang="zh-CN" altLang="en-US" dirty="0"/>
              <a:t>文件夹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cd.. :</a:t>
            </a:r>
            <a:r>
              <a:rPr lang="zh-CN" altLang="en-US" dirty="0"/>
              <a:t>返回上一级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pwd:</a:t>
            </a:r>
            <a:r>
              <a:rPr lang="zh-CN" altLang="en-US" dirty="0"/>
              <a:t>显示当前文件夹目录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文件名：打开文件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创建版本库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754" y="2064449"/>
            <a:ext cx="900977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进入文件夹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git init</a:t>
            </a:r>
            <a:r>
              <a:rPr lang="zh-CN" altLang="en-US" dirty="0"/>
              <a:t>命令创建版本库</a:t>
            </a:r>
            <a:endParaRPr lang="zh-CN" altLang="en-US" dirty="0"/>
          </a:p>
        </p:txBody>
      </p:sp>
      <p:sp>
        <p:nvSpPr>
          <p:cNvPr id="2" name="七角星 1"/>
          <p:cNvSpPr/>
          <p:nvPr/>
        </p:nvSpPr>
        <p:spPr>
          <a:xfrm>
            <a:off x="3728720" y="3028950"/>
            <a:ext cx="5055235" cy="2939415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为了避免不必要的麻烦，</a:t>
            </a:r>
            <a:endParaRPr lang="zh-CN" altLang="en-US"/>
          </a:p>
          <a:p>
            <a:pPr algn="ctr"/>
            <a:r>
              <a:rPr lang="zh-CN" altLang="en-US"/>
              <a:t>文件夹名字不要用中文！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提交到版本库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754" y="2064449"/>
            <a:ext cx="9009777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用命令</a:t>
            </a:r>
            <a:r>
              <a:rPr lang="zh-CN" altLang="en-US" b="1" dirty="0">
                <a:solidFill>
                  <a:srgbClr val="FF0000"/>
                </a:solidFill>
              </a:rPr>
              <a:t>git add</a:t>
            </a:r>
            <a:r>
              <a:rPr lang="zh-CN" altLang="en-US" dirty="0"/>
              <a:t>告诉Git，把文件添加到仓库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b="1" dirty="0"/>
              <a:t>git add readme.txt</a:t>
            </a:r>
            <a:endParaRPr lang="zh-CN" altLang="en-US" b="1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b="1" dirty="0"/>
              <a:t>用命令</a:t>
            </a:r>
            <a:r>
              <a:rPr b="1" dirty="0">
                <a:solidFill>
                  <a:srgbClr val="FF0000"/>
                </a:solidFill>
              </a:rPr>
              <a:t>git commit</a:t>
            </a:r>
            <a:r>
              <a:rPr b="1" dirty="0"/>
              <a:t>告诉</a:t>
            </a:r>
            <a:r>
              <a:rPr dirty="0"/>
              <a:t>Git</a:t>
            </a:r>
            <a:r>
              <a:rPr b="1" dirty="0"/>
              <a:t>，把文件提交到仓库</a:t>
            </a:r>
            <a:endParaRPr b="1" dirty="0"/>
          </a:p>
          <a:p>
            <a:endParaRPr b="1" dirty="0"/>
          </a:p>
          <a:p>
            <a:r>
              <a:rPr lang="en-US" b="1" dirty="0"/>
              <a:t>	git commit -m "wrote a readme file"</a:t>
            </a:r>
            <a:endParaRPr lang="en-US" b="1" dirty="0"/>
          </a:p>
        </p:txBody>
      </p:sp>
      <p:sp>
        <p:nvSpPr>
          <p:cNvPr id="3" name="七角星 2"/>
          <p:cNvSpPr/>
          <p:nvPr/>
        </p:nvSpPr>
        <p:spPr>
          <a:xfrm>
            <a:off x="6783705" y="2370455"/>
            <a:ext cx="4256405" cy="3795395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git status</a:t>
            </a:r>
            <a:r>
              <a:rPr lang="zh-CN" altLang="en-US"/>
              <a:t>查看当前版本库状态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git diff</a:t>
            </a:r>
            <a:r>
              <a:rPr lang="zh-CN" altLang="en-US"/>
              <a:t>查看当前的修改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演示</Application>
  <PresentationFormat>自定义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Consolas</vt:lpstr>
      <vt:lpstr>Helvetica Neue</vt:lpstr>
      <vt:lpstr>华文中宋</vt:lpstr>
      <vt:lpstr>1_A000120140530A46PPBG</vt:lpstr>
      <vt:lpstr>PowerPoint 演示文稿</vt:lpstr>
      <vt:lpstr>简介</vt:lpstr>
      <vt:lpstr>简介</vt:lpstr>
      <vt:lpstr>分布式VS集中式</vt:lpstr>
      <vt:lpstr>安装</vt:lpstr>
      <vt:lpstr>使用</vt:lpstr>
      <vt:lpstr>简单命令行操作</vt:lpstr>
      <vt:lpstr>创建版本库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234</cp:revision>
  <dcterms:created xsi:type="dcterms:W3CDTF">2016-07-25T12:06:00Z</dcterms:created>
  <dcterms:modified xsi:type="dcterms:W3CDTF">2016-12-20T02:56:36Z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