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23"/>
  </p:notesMasterIdLst>
  <p:handoutMasterIdLst>
    <p:handoutMasterId r:id="rId24"/>
  </p:handoutMasterIdLst>
  <p:sldIdLst>
    <p:sldId id="497" r:id="rId2"/>
    <p:sldId id="498" r:id="rId3"/>
    <p:sldId id="499" r:id="rId4"/>
    <p:sldId id="500" r:id="rId5"/>
    <p:sldId id="510" r:id="rId6"/>
    <p:sldId id="517" r:id="rId7"/>
    <p:sldId id="511" r:id="rId8"/>
    <p:sldId id="261" r:id="rId9"/>
    <p:sldId id="513" r:id="rId10"/>
    <p:sldId id="512" r:id="rId11"/>
    <p:sldId id="514" r:id="rId12"/>
    <p:sldId id="506" r:id="rId13"/>
    <p:sldId id="502" r:id="rId14"/>
    <p:sldId id="504" r:id="rId15"/>
    <p:sldId id="503" r:id="rId16"/>
    <p:sldId id="505" r:id="rId17"/>
    <p:sldId id="508" r:id="rId18"/>
    <p:sldId id="509" r:id="rId19"/>
    <p:sldId id="516" r:id="rId20"/>
    <p:sldId id="515" r:id="rId21"/>
    <p:sldId id="374" r:id="rId22"/>
  </p:sldIdLst>
  <p:sldSz cx="12192000" cy="6858000"/>
  <p:notesSz cx="7315200" cy="9601200"/>
  <p:defaultTextStyle>
    <a:defPPr>
      <a:defRPr lang="en-US"/>
    </a:defPPr>
    <a:lvl1pPr algn="l" rtl="0" fontAlgn="b">
      <a:spcBef>
        <a:spcPct val="0"/>
      </a:spcBef>
      <a:spcAft>
        <a:spcPct val="0"/>
      </a:spcAft>
      <a:defRPr sz="1000" kern="1200">
        <a:solidFill>
          <a:schemeClr val="bg1"/>
        </a:solidFill>
        <a:latin typeface="Arial" charset="0"/>
        <a:ea typeface="ＭＳ Ｐゴシック" charset="0"/>
        <a:cs typeface="Arial" charset="0"/>
      </a:defRPr>
    </a:lvl1pPr>
    <a:lvl2pPr marL="457200" algn="l" rtl="0" fontAlgn="b">
      <a:spcBef>
        <a:spcPct val="0"/>
      </a:spcBef>
      <a:spcAft>
        <a:spcPct val="0"/>
      </a:spcAft>
      <a:defRPr sz="1000" kern="1200">
        <a:solidFill>
          <a:schemeClr val="bg1"/>
        </a:solidFill>
        <a:latin typeface="Arial" charset="0"/>
        <a:ea typeface="ＭＳ Ｐゴシック" charset="0"/>
        <a:cs typeface="Arial" charset="0"/>
      </a:defRPr>
    </a:lvl2pPr>
    <a:lvl3pPr marL="914400" algn="l" rtl="0" fontAlgn="b">
      <a:spcBef>
        <a:spcPct val="0"/>
      </a:spcBef>
      <a:spcAft>
        <a:spcPct val="0"/>
      </a:spcAft>
      <a:defRPr sz="1000" kern="1200">
        <a:solidFill>
          <a:schemeClr val="bg1"/>
        </a:solidFill>
        <a:latin typeface="Arial" charset="0"/>
        <a:ea typeface="ＭＳ Ｐゴシック" charset="0"/>
        <a:cs typeface="Arial" charset="0"/>
      </a:defRPr>
    </a:lvl3pPr>
    <a:lvl4pPr marL="1371600" algn="l" rtl="0" fontAlgn="b">
      <a:spcBef>
        <a:spcPct val="0"/>
      </a:spcBef>
      <a:spcAft>
        <a:spcPct val="0"/>
      </a:spcAft>
      <a:defRPr sz="1000" kern="1200">
        <a:solidFill>
          <a:schemeClr val="bg1"/>
        </a:solidFill>
        <a:latin typeface="Arial" charset="0"/>
        <a:ea typeface="ＭＳ Ｐゴシック" charset="0"/>
        <a:cs typeface="Arial" charset="0"/>
      </a:defRPr>
    </a:lvl4pPr>
    <a:lvl5pPr marL="1828800" algn="l" rtl="0" fontAlgn="b">
      <a:spcBef>
        <a:spcPct val="0"/>
      </a:spcBef>
      <a:spcAft>
        <a:spcPct val="0"/>
      </a:spcAft>
      <a:defRPr sz="1000" kern="1200">
        <a:solidFill>
          <a:schemeClr val="bg1"/>
        </a:solidFill>
        <a:latin typeface="Arial" charset="0"/>
        <a:ea typeface="ＭＳ Ｐゴシック" charset="0"/>
        <a:cs typeface="Arial" charset="0"/>
      </a:defRPr>
    </a:lvl5pPr>
    <a:lvl6pPr marL="2286000" algn="l" defTabSz="457200" rtl="0" eaLnBrk="1" latinLnBrk="0" hangingPunct="1">
      <a:defRPr sz="1000" kern="1200">
        <a:solidFill>
          <a:schemeClr val="bg1"/>
        </a:solidFill>
        <a:latin typeface="Arial" charset="0"/>
        <a:ea typeface="ＭＳ Ｐゴシック" charset="0"/>
        <a:cs typeface="Arial" charset="0"/>
      </a:defRPr>
    </a:lvl6pPr>
    <a:lvl7pPr marL="2743200" algn="l" defTabSz="457200" rtl="0" eaLnBrk="1" latinLnBrk="0" hangingPunct="1">
      <a:defRPr sz="1000" kern="1200">
        <a:solidFill>
          <a:schemeClr val="bg1"/>
        </a:solidFill>
        <a:latin typeface="Arial" charset="0"/>
        <a:ea typeface="ＭＳ Ｐゴシック" charset="0"/>
        <a:cs typeface="Arial" charset="0"/>
      </a:defRPr>
    </a:lvl7pPr>
    <a:lvl8pPr marL="3200400" algn="l" defTabSz="457200" rtl="0" eaLnBrk="1" latinLnBrk="0" hangingPunct="1">
      <a:defRPr sz="1000" kern="1200">
        <a:solidFill>
          <a:schemeClr val="bg1"/>
        </a:solidFill>
        <a:latin typeface="Arial" charset="0"/>
        <a:ea typeface="ＭＳ Ｐゴシック" charset="0"/>
        <a:cs typeface="Arial" charset="0"/>
      </a:defRPr>
    </a:lvl8pPr>
    <a:lvl9pPr marL="3657600" algn="l" defTabSz="457200" rtl="0" eaLnBrk="1" latinLnBrk="0" hangingPunct="1">
      <a:defRPr sz="1000" kern="1200">
        <a:solidFill>
          <a:schemeClr val="bg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003366"/>
    <a:srgbClr val="B8E3F0"/>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74" autoAdjust="0"/>
    <p:restoredTop sz="83390" autoAdjust="0"/>
  </p:normalViewPr>
  <p:slideViewPr>
    <p:cSldViewPr>
      <p:cViewPr varScale="1">
        <p:scale>
          <a:sx n="79" d="100"/>
          <a:sy n="79" d="100"/>
        </p:scale>
        <p:origin x="950" y="8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9A9C52-0EB6-1543-B0DC-B3B1C3F4D191}" type="doc">
      <dgm:prSet loTypeId="urn:microsoft.com/office/officeart/2005/8/layout/chevron2" loCatId="" qsTypeId="urn:microsoft.com/office/officeart/2005/8/quickstyle/3d1" qsCatId="3D" csTypeId="urn:microsoft.com/office/officeart/2005/8/colors/accent6_5" csCatId="accent6" phldr="1"/>
      <dgm:spPr/>
      <dgm:t>
        <a:bodyPr/>
        <a:lstStyle/>
        <a:p>
          <a:endParaRPr lang="en-US"/>
        </a:p>
      </dgm:t>
    </dgm:pt>
    <dgm:pt modelId="{DD403281-7747-C84D-B559-8ABC83C0EF5A}">
      <dgm:prSet phldrT="[Text]"/>
      <dgm:spPr/>
      <dgm:t>
        <a:bodyPr/>
        <a:lstStyle/>
        <a:p>
          <a:pPr rtl="0"/>
          <a:r>
            <a:rPr lang="en-US" dirty="0"/>
            <a:t>S1</a:t>
          </a:r>
        </a:p>
      </dgm:t>
    </dgm:pt>
    <dgm:pt modelId="{0DCC93E5-B980-AC4A-A84A-5DA39FA88F51}" type="parTrans" cxnId="{07AC3477-1758-7D49-8039-FEED57013DA4}">
      <dgm:prSet/>
      <dgm:spPr/>
      <dgm:t>
        <a:bodyPr/>
        <a:lstStyle/>
        <a:p>
          <a:endParaRPr lang="en-US"/>
        </a:p>
      </dgm:t>
    </dgm:pt>
    <dgm:pt modelId="{9A6A10FF-3D3A-6142-8D30-7D4226D4103C}" type="sibTrans" cxnId="{07AC3477-1758-7D49-8039-FEED57013DA4}">
      <dgm:prSet/>
      <dgm:spPr/>
      <dgm:t>
        <a:bodyPr/>
        <a:lstStyle/>
        <a:p>
          <a:endParaRPr lang="en-US"/>
        </a:p>
      </dgm:t>
    </dgm:pt>
    <dgm:pt modelId="{FD27CC71-7BDD-CC4C-8C5D-D7C4C4E226B4}">
      <dgm:prSet phldrT="[Text]" custT="1"/>
      <dgm:spPr/>
      <dgm:t>
        <a:bodyPr/>
        <a:lstStyle/>
        <a:p>
          <a:pPr rtl="0"/>
          <a:r>
            <a:rPr lang="en-US" sz="1200" dirty="0"/>
            <a:t>Introduction to Big Data and Analytics</a:t>
          </a:r>
        </a:p>
      </dgm:t>
    </dgm:pt>
    <dgm:pt modelId="{B2D48C74-B83A-D844-B9BA-FB7DCBD2379C}" type="parTrans" cxnId="{AD02BB74-2A96-1242-AED3-7025CA63A52B}">
      <dgm:prSet/>
      <dgm:spPr/>
      <dgm:t>
        <a:bodyPr/>
        <a:lstStyle/>
        <a:p>
          <a:endParaRPr lang="en-US"/>
        </a:p>
      </dgm:t>
    </dgm:pt>
    <dgm:pt modelId="{8644F954-AEB0-EB4C-8231-252774A3C789}" type="sibTrans" cxnId="{AD02BB74-2A96-1242-AED3-7025CA63A52B}">
      <dgm:prSet/>
      <dgm:spPr/>
      <dgm:t>
        <a:bodyPr/>
        <a:lstStyle/>
        <a:p>
          <a:endParaRPr lang="en-US"/>
        </a:p>
      </dgm:t>
    </dgm:pt>
    <dgm:pt modelId="{8E05501D-9080-304A-8EAB-249C20D66647}">
      <dgm:prSet phldrT="[Text]"/>
      <dgm:spPr/>
      <dgm:t>
        <a:bodyPr/>
        <a:lstStyle/>
        <a:p>
          <a:pPr rtl="0"/>
          <a:r>
            <a:rPr lang="en-US" dirty="0"/>
            <a:t>S2</a:t>
          </a:r>
        </a:p>
      </dgm:t>
    </dgm:pt>
    <dgm:pt modelId="{7A4A6636-39D5-E14B-8FC1-A951CA6F0717}" type="parTrans" cxnId="{9373627A-39EF-9E42-B07C-86BA523A0BD2}">
      <dgm:prSet/>
      <dgm:spPr/>
      <dgm:t>
        <a:bodyPr/>
        <a:lstStyle/>
        <a:p>
          <a:endParaRPr lang="en-US"/>
        </a:p>
      </dgm:t>
    </dgm:pt>
    <dgm:pt modelId="{769EADA3-4B1A-DB49-940B-54AEA51B7231}" type="sibTrans" cxnId="{9373627A-39EF-9E42-B07C-86BA523A0BD2}">
      <dgm:prSet/>
      <dgm:spPr/>
      <dgm:t>
        <a:bodyPr/>
        <a:lstStyle/>
        <a:p>
          <a:endParaRPr lang="en-US"/>
        </a:p>
      </dgm:t>
    </dgm:pt>
    <dgm:pt modelId="{084C4158-398E-8046-AF65-F14DBE3C5DA1}">
      <dgm:prSet phldrT="[Text]" custT="1"/>
      <dgm:spPr/>
      <dgm:t>
        <a:bodyPr/>
        <a:lstStyle/>
        <a:p>
          <a:pPr rtl="0"/>
          <a:r>
            <a:rPr lang="en-US" sz="1200" dirty="0"/>
            <a:t>Data Sourcing and Ingestion</a:t>
          </a:r>
        </a:p>
      </dgm:t>
    </dgm:pt>
    <dgm:pt modelId="{AA8AA943-3A35-8044-A7D7-A59FBBEA33D8}" type="parTrans" cxnId="{80A6757C-D4AA-DC4E-96C1-5BB969FF40D0}">
      <dgm:prSet/>
      <dgm:spPr/>
      <dgm:t>
        <a:bodyPr/>
        <a:lstStyle/>
        <a:p>
          <a:endParaRPr lang="en-US"/>
        </a:p>
      </dgm:t>
    </dgm:pt>
    <dgm:pt modelId="{CC5DE1F7-64DE-2B47-ABE4-E464CB5D0B98}" type="sibTrans" cxnId="{80A6757C-D4AA-DC4E-96C1-5BB969FF40D0}">
      <dgm:prSet/>
      <dgm:spPr/>
      <dgm:t>
        <a:bodyPr/>
        <a:lstStyle/>
        <a:p>
          <a:endParaRPr lang="en-US"/>
        </a:p>
      </dgm:t>
    </dgm:pt>
    <dgm:pt modelId="{B00D71F5-F0A3-BC4B-8090-E6B7223E33D2}">
      <dgm:prSet phldrT="[Text]"/>
      <dgm:spPr/>
      <dgm:t>
        <a:bodyPr/>
        <a:lstStyle/>
        <a:p>
          <a:pPr rtl="0"/>
          <a:r>
            <a:rPr lang="en-US" dirty="0"/>
            <a:t>S3</a:t>
          </a:r>
        </a:p>
      </dgm:t>
    </dgm:pt>
    <dgm:pt modelId="{0311586D-28A2-374F-BC61-65115759B6A3}" type="parTrans" cxnId="{9FEC9CEB-E529-084E-9A43-A2B42F5E73A8}">
      <dgm:prSet/>
      <dgm:spPr/>
      <dgm:t>
        <a:bodyPr/>
        <a:lstStyle/>
        <a:p>
          <a:endParaRPr lang="en-US"/>
        </a:p>
      </dgm:t>
    </dgm:pt>
    <dgm:pt modelId="{6D612B9D-FFAB-FC49-91B0-C709E3ECEDD0}" type="sibTrans" cxnId="{9FEC9CEB-E529-084E-9A43-A2B42F5E73A8}">
      <dgm:prSet/>
      <dgm:spPr/>
      <dgm:t>
        <a:bodyPr/>
        <a:lstStyle/>
        <a:p>
          <a:endParaRPr lang="en-US"/>
        </a:p>
      </dgm:t>
    </dgm:pt>
    <dgm:pt modelId="{5B80EE14-5E7C-284B-9AEC-1E476420C09F}">
      <dgm:prSet phldrT="[Text]" custT="1"/>
      <dgm:spPr/>
      <dgm:t>
        <a:bodyPr/>
        <a:lstStyle/>
        <a:p>
          <a:pPr rtl="0"/>
          <a:r>
            <a:rPr lang="en-US" sz="1200" dirty="0"/>
            <a:t>Big Data Integration and Storage</a:t>
          </a:r>
        </a:p>
      </dgm:t>
    </dgm:pt>
    <dgm:pt modelId="{8CF270B5-107C-084E-BB22-184C7C05EF96}" type="parTrans" cxnId="{80BAA565-B298-8C49-9554-EDE9846EC0DB}">
      <dgm:prSet/>
      <dgm:spPr/>
      <dgm:t>
        <a:bodyPr/>
        <a:lstStyle/>
        <a:p>
          <a:endParaRPr lang="en-US"/>
        </a:p>
      </dgm:t>
    </dgm:pt>
    <dgm:pt modelId="{C3FD4144-4834-8A42-A97B-B592FBAC7D6E}" type="sibTrans" cxnId="{80BAA565-B298-8C49-9554-EDE9846EC0DB}">
      <dgm:prSet/>
      <dgm:spPr/>
      <dgm:t>
        <a:bodyPr/>
        <a:lstStyle/>
        <a:p>
          <a:endParaRPr lang="en-US"/>
        </a:p>
      </dgm:t>
    </dgm:pt>
    <dgm:pt modelId="{CF41AF98-82A6-5A46-B307-76B8E975A751}">
      <dgm:prSet/>
      <dgm:spPr/>
      <dgm:t>
        <a:bodyPr/>
        <a:lstStyle/>
        <a:p>
          <a:pPr rtl="0"/>
          <a:r>
            <a:rPr lang="en-US" dirty="0"/>
            <a:t>S4</a:t>
          </a:r>
        </a:p>
      </dgm:t>
    </dgm:pt>
    <dgm:pt modelId="{A59BF10B-375B-1F41-9DC8-975C6E5A1957}" type="parTrans" cxnId="{2106C082-9A49-664E-B623-7FA9A7E7E500}">
      <dgm:prSet/>
      <dgm:spPr/>
      <dgm:t>
        <a:bodyPr/>
        <a:lstStyle/>
        <a:p>
          <a:endParaRPr lang="en-US"/>
        </a:p>
      </dgm:t>
    </dgm:pt>
    <dgm:pt modelId="{65F0543D-639C-F74A-B574-7047D721143F}" type="sibTrans" cxnId="{2106C082-9A49-664E-B623-7FA9A7E7E500}">
      <dgm:prSet/>
      <dgm:spPr/>
      <dgm:t>
        <a:bodyPr/>
        <a:lstStyle/>
        <a:p>
          <a:endParaRPr lang="en-US"/>
        </a:p>
      </dgm:t>
    </dgm:pt>
    <dgm:pt modelId="{DB3E265B-4CC8-BC4D-9E34-C1E0E080FCD0}">
      <dgm:prSet custT="1"/>
      <dgm:spPr/>
      <dgm:t>
        <a:bodyPr/>
        <a:lstStyle/>
        <a:p>
          <a:r>
            <a:rPr lang="en-US" sz="1200" dirty="0"/>
            <a:t>Analytics Engine for Big Data- Apache Spark (Assignment 1 due)</a:t>
          </a:r>
        </a:p>
      </dgm:t>
    </dgm:pt>
    <dgm:pt modelId="{4DFCFC11-CDA3-5C4A-85B7-F0B5076B664C}" type="parTrans" cxnId="{C3951160-AA12-004E-8AF5-6CDE9D68DE4B}">
      <dgm:prSet/>
      <dgm:spPr/>
      <dgm:t>
        <a:bodyPr/>
        <a:lstStyle/>
        <a:p>
          <a:endParaRPr lang="en-US"/>
        </a:p>
      </dgm:t>
    </dgm:pt>
    <dgm:pt modelId="{8908782B-4FB4-9B46-83BD-7178AC357FC1}" type="sibTrans" cxnId="{C3951160-AA12-004E-8AF5-6CDE9D68DE4B}">
      <dgm:prSet/>
      <dgm:spPr/>
      <dgm:t>
        <a:bodyPr/>
        <a:lstStyle/>
        <a:p>
          <a:endParaRPr lang="en-US"/>
        </a:p>
      </dgm:t>
    </dgm:pt>
    <dgm:pt modelId="{EEC970E5-CD79-0A4B-86D1-ECAB6EFF58BF}">
      <dgm:prSet/>
      <dgm:spPr/>
      <dgm:t>
        <a:bodyPr/>
        <a:lstStyle/>
        <a:p>
          <a:r>
            <a:rPr lang="en-US" dirty="0"/>
            <a:t>S5</a:t>
          </a:r>
        </a:p>
      </dgm:t>
    </dgm:pt>
    <dgm:pt modelId="{DA2FB385-709F-E24F-B588-ED41F5401CB2}" type="parTrans" cxnId="{993DDCBC-1884-854A-AD8A-2568CEC584DE}">
      <dgm:prSet/>
      <dgm:spPr/>
      <dgm:t>
        <a:bodyPr/>
        <a:lstStyle/>
        <a:p>
          <a:endParaRPr lang="en-US"/>
        </a:p>
      </dgm:t>
    </dgm:pt>
    <dgm:pt modelId="{D2861CFA-F7A3-C642-9790-838F91D942B9}" type="sibTrans" cxnId="{993DDCBC-1884-854A-AD8A-2568CEC584DE}">
      <dgm:prSet/>
      <dgm:spPr/>
      <dgm:t>
        <a:bodyPr/>
        <a:lstStyle/>
        <a:p>
          <a:endParaRPr lang="en-US"/>
        </a:p>
      </dgm:t>
    </dgm:pt>
    <dgm:pt modelId="{8763FC51-7509-4244-8238-8532AB4FEA12}">
      <dgm:prSet custT="1"/>
      <dgm:spPr/>
      <dgm:t>
        <a:bodyPr/>
        <a:lstStyle/>
        <a:p>
          <a:r>
            <a:rPr lang="en-US" sz="1200" dirty="0"/>
            <a:t>Data Exploration and Cleaning</a:t>
          </a:r>
        </a:p>
      </dgm:t>
    </dgm:pt>
    <dgm:pt modelId="{AD79D15E-B8AD-1E49-8127-149791268AAC}" type="parTrans" cxnId="{09BF315D-12C8-A44E-9051-61A61AC608ED}">
      <dgm:prSet/>
      <dgm:spPr/>
      <dgm:t>
        <a:bodyPr/>
        <a:lstStyle/>
        <a:p>
          <a:endParaRPr lang="en-US"/>
        </a:p>
      </dgm:t>
    </dgm:pt>
    <dgm:pt modelId="{E26DE43A-1492-4A4D-95E6-B1E4D223456E}" type="sibTrans" cxnId="{09BF315D-12C8-A44E-9051-61A61AC608ED}">
      <dgm:prSet/>
      <dgm:spPr/>
      <dgm:t>
        <a:bodyPr/>
        <a:lstStyle/>
        <a:p>
          <a:endParaRPr lang="en-US"/>
        </a:p>
      </dgm:t>
    </dgm:pt>
    <dgm:pt modelId="{3CB7E791-654C-2B42-A568-09E9991E2492}">
      <dgm:prSet/>
      <dgm:spPr/>
      <dgm:t>
        <a:bodyPr/>
        <a:lstStyle/>
        <a:p>
          <a:r>
            <a:rPr lang="en-US" dirty="0"/>
            <a:t>S6</a:t>
          </a:r>
        </a:p>
      </dgm:t>
    </dgm:pt>
    <dgm:pt modelId="{72925CF4-1CAD-4F40-A0DA-C5B6B7C638C8}" type="parTrans" cxnId="{9E9DD786-4FA1-2340-B1CD-C52021A36506}">
      <dgm:prSet/>
      <dgm:spPr/>
      <dgm:t>
        <a:bodyPr/>
        <a:lstStyle/>
        <a:p>
          <a:endParaRPr lang="en-US"/>
        </a:p>
      </dgm:t>
    </dgm:pt>
    <dgm:pt modelId="{BAE39A71-0FD8-874A-B47C-4335AE6B6031}" type="sibTrans" cxnId="{9E9DD786-4FA1-2340-B1CD-C52021A36506}">
      <dgm:prSet/>
      <dgm:spPr/>
      <dgm:t>
        <a:bodyPr/>
        <a:lstStyle/>
        <a:p>
          <a:endParaRPr lang="en-US"/>
        </a:p>
      </dgm:t>
    </dgm:pt>
    <dgm:pt modelId="{FCE540E4-1C1E-1043-94EC-5AB16A08678C}">
      <dgm:prSet custT="1"/>
      <dgm:spPr/>
      <dgm:t>
        <a:bodyPr/>
        <a:lstStyle/>
        <a:p>
          <a:r>
            <a:rPr lang="en-US" sz="1200" dirty="0"/>
            <a:t>Classification</a:t>
          </a:r>
        </a:p>
      </dgm:t>
    </dgm:pt>
    <dgm:pt modelId="{D9680026-BD27-F444-B13C-C3D3CF1BCB85}" type="parTrans" cxnId="{FB873F46-62F9-4345-94B4-90B79785644A}">
      <dgm:prSet/>
      <dgm:spPr/>
      <dgm:t>
        <a:bodyPr/>
        <a:lstStyle/>
        <a:p>
          <a:endParaRPr lang="en-US"/>
        </a:p>
      </dgm:t>
    </dgm:pt>
    <dgm:pt modelId="{6E66D26E-E866-4C44-8426-0493A079F18A}" type="sibTrans" cxnId="{FB873F46-62F9-4345-94B4-90B79785644A}">
      <dgm:prSet/>
      <dgm:spPr/>
      <dgm:t>
        <a:bodyPr/>
        <a:lstStyle/>
        <a:p>
          <a:endParaRPr lang="en-US"/>
        </a:p>
      </dgm:t>
    </dgm:pt>
    <dgm:pt modelId="{5F741659-9527-C241-AEC3-55A0AC9C8E4A}" type="pres">
      <dgm:prSet presAssocID="{219A9C52-0EB6-1543-B0DC-B3B1C3F4D191}" presName="linearFlow" presStyleCnt="0">
        <dgm:presLayoutVars>
          <dgm:dir/>
          <dgm:animLvl val="lvl"/>
          <dgm:resizeHandles val="exact"/>
        </dgm:presLayoutVars>
      </dgm:prSet>
      <dgm:spPr/>
    </dgm:pt>
    <dgm:pt modelId="{0796EF9E-CCC8-9D47-A8C7-52FEFA77F8BA}" type="pres">
      <dgm:prSet presAssocID="{DD403281-7747-C84D-B559-8ABC83C0EF5A}" presName="composite" presStyleCnt="0"/>
      <dgm:spPr/>
    </dgm:pt>
    <dgm:pt modelId="{8A1B3F80-6598-1A4B-A597-6447A4D31AE9}" type="pres">
      <dgm:prSet presAssocID="{DD403281-7747-C84D-B559-8ABC83C0EF5A}" presName="parentText" presStyleLbl="alignNode1" presStyleIdx="0" presStyleCnt="6">
        <dgm:presLayoutVars>
          <dgm:chMax val="1"/>
          <dgm:bulletEnabled val="1"/>
        </dgm:presLayoutVars>
      </dgm:prSet>
      <dgm:spPr/>
    </dgm:pt>
    <dgm:pt modelId="{C02DE67B-A435-8045-BABD-8B712654EBE9}" type="pres">
      <dgm:prSet presAssocID="{DD403281-7747-C84D-B559-8ABC83C0EF5A}" presName="descendantText" presStyleLbl="alignAcc1" presStyleIdx="0" presStyleCnt="6">
        <dgm:presLayoutVars>
          <dgm:bulletEnabled val="1"/>
        </dgm:presLayoutVars>
      </dgm:prSet>
      <dgm:spPr/>
    </dgm:pt>
    <dgm:pt modelId="{ECD513C0-0F7F-AD46-8D2D-F4CF068138D8}" type="pres">
      <dgm:prSet presAssocID="{9A6A10FF-3D3A-6142-8D30-7D4226D4103C}" presName="sp" presStyleCnt="0"/>
      <dgm:spPr/>
    </dgm:pt>
    <dgm:pt modelId="{E1B1456C-5121-754E-9A48-CAD32568DA28}" type="pres">
      <dgm:prSet presAssocID="{8E05501D-9080-304A-8EAB-249C20D66647}" presName="composite" presStyleCnt="0"/>
      <dgm:spPr/>
    </dgm:pt>
    <dgm:pt modelId="{3D7D6A1A-9FB9-084D-96C2-DEEE2200A52B}" type="pres">
      <dgm:prSet presAssocID="{8E05501D-9080-304A-8EAB-249C20D66647}" presName="parentText" presStyleLbl="alignNode1" presStyleIdx="1" presStyleCnt="6">
        <dgm:presLayoutVars>
          <dgm:chMax val="1"/>
          <dgm:bulletEnabled val="1"/>
        </dgm:presLayoutVars>
      </dgm:prSet>
      <dgm:spPr/>
    </dgm:pt>
    <dgm:pt modelId="{49360AFC-8F3A-EA4E-8BAD-6E477D6A3CF8}" type="pres">
      <dgm:prSet presAssocID="{8E05501D-9080-304A-8EAB-249C20D66647}" presName="descendantText" presStyleLbl="alignAcc1" presStyleIdx="1" presStyleCnt="6">
        <dgm:presLayoutVars>
          <dgm:bulletEnabled val="1"/>
        </dgm:presLayoutVars>
      </dgm:prSet>
      <dgm:spPr/>
    </dgm:pt>
    <dgm:pt modelId="{F649817A-AE0D-F442-BB34-89A5B9871C49}" type="pres">
      <dgm:prSet presAssocID="{769EADA3-4B1A-DB49-940B-54AEA51B7231}" presName="sp" presStyleCnt="0"/>
      <dgm:spPr/>
    </dgm:pt>
    <dgm:pt modelId="{415F8660-FA2D-024D-A528-1C8A14F11495}" type="pres">
      <dgm:prSet presAssocID="{B00D71F5-F0A3-BC4B-8090-E6B7223E33D2}" presName="composite" presStyleCnt="0"/>
      <dgm:spPr/>
    </dgm:pt>
    <dgm:pt modelId="{E133C1A8-2D7B-4B46-922A-C215D1F4C230}" type="pres">
      <dgm:prSet presAssocID="{B00D71F5-F0A3-BC4B-8090-E6B7223E33D2}" presName="parentText" presStyleLbl="alignNode1" presStyleIdx="2" presStyleCnt="6">
        <dgm:presLayoutVars>
          <dgm:chMax val="1"/>
          <dgm:bulletEnabled val="1"/>
        </dgm:presLayoutVars>
      </dgm:prSet>
      <dgm:spPr/>
    </dgm:pt>
    <dgm:pt modelId="{6EED49FC-CE21-E547-A225-BA5FAD5C7212}" type="pres">
      <dgm:prSet presAssocID="{B00D71F5-F0A3-BC4B-8090-E6B7223E33D2}" presName="descendantText" presStyleLbl="alignAcc1" presStyleIdx="2" presStyleCnt="6">
        <dgm:presLayoutVars>
          <dgm:bulletEnabled val="1"/>
        </dgm:presLayoutVars>
      </dgm:prSet>
      <dgm:spPr/>
    </dgm:pt>
    <dgm:pt modelId="{9C607FA3-F636-5246-BEBB-5E8D885D3D15}" type="pres">
      <dgm:prSet presAssocID="{6D612B9D-FFAB-FC49-91B0-C709E3ECEDD0}" presName="sp" presStyleCnt="0"/>
      <dgm:spPr/>
    </dgm:pt>
    <dgm:pt modelId="{E56F3704-CD8D-3042-BE67-E5FDFCCB2197}" type="pres">
      <dgm:prSet presAssocID="{CF41AF98-82A6-5A46-B307-76B8E975A751}" presName="composite" presStyleCnt="0"/>
      <dgm:spPr/>
    </dgm:pt>
    <dgm:pt modelId="{51D9EFA4-8541-7343-ADC4-F0D74B478333}" type="pres">
      <dgm:prSet presAssocID="{CF41AF98-82A6-5A46-B307-76B8E975A751}" presName="parentText" presStyleLbl="alignNode1" presStyleIdx="3" presStyleCnt="6">
        <dgm:presLayoutVars>
          <dgm:chMax val="1"/>
          <dgm:bulletEnabled val="1"/>
        </dgm:presLayoutVars>
      </dgm:prSet>
      <dgm:spPr/>
    </dgm:pt>
    <dgm:pt modelId="{F14EE923-9B6F-E843-B272-E6A09E3139F9}" type="pres">
      <dgm:prSet presAssocID="{CF41AF98-82A6-5A46-B307-76B8E975A751}" presName="descendantText" presStyleLbl="alignAcc1" presStyleIdx="3" presStyleCnt="6">
        <dgm:presLayoutVars>
          <dgm:bulletEnabled val="1"/>
        </dgm:presLayoutVars>
      </dgm:prSet>
      <dgm:spPr/>
    </dgm:pt>
    <dgm:pt modelId="{9A9D7D24-6493-394D-AD55-115412BA3F1E}" type="pres">
      <dgm:prSet presAssocID="{65F0543D-639C-F74A-B574-7047D721143F}" presName="sp" presStyleCnt="0"/>
      <dgm:spPr/>
    </dgm:pt>
    <dgm:pt modelId="{325F7FAA-1053-A842-8839-8990CC9E93E5}" type="pres">
      <dgm:prSet presAssocID="{EEC970E5-CD79-0A4B-86D1-ECAB6EFF58BF}" presName="composite" presStyleCnt="0"/>
      <dgm:spPr/>
    </dgm:pt>
    <dgm:pt modelId="{350AD36F-DA63-094B-AE1A-607548B8349F}" type="pres">
      <dgm:prSet presAssocID="{EEC970E5-CD79-0A4B-86D1-ECAB6EFF58BF}" presName="parentText" presStyleLbl="alignNode1" presStyleIdx="4" presStyleCnt="6">
        <dgm:presLayoutVars>
          <dgm:chMax val="1"/>
          <dgm:bulletEnabled val="1"/>
        </dgm:presLayoutVars>
      </dgm:prSet>
      <dgm:spPr/>
    </dgm:pt>
    <dgm:pt modelId="{F7ADA14C-32FA-3C46-AA65-5C9B27A1BCE1}" type="pres">
      <dgm:prSet presAssocID="{EEC970E5-CD79-0A4B-86D1-ECAB6EFF58BF}" presName="descendantText" presStyleLbl="alignAcc1" presStyleIdx="4" presStyleCnt="6">
        <dgm:presLayoutVars>
          <dgm:bulletEnabled val="1"/>
        </dgm:presLayoutVars>
      </dgm:prSet>
      <dgm:spPr/>
    </dgm:pt>
    <dgm:pt modelId="{25F883B4-996B-034A-80D6-8D676FD3037B}" type="pres">
      <dgm:prSet presAssocID="{D2861CFA-F7A3-C642-9790-838F91D942B9}" presName="sp" presStyleCnt="0"/>
      <dgm:spPr/>
    </dgm:pt>
    <dgm:pt modelId="{2E984582-55E0-DB45-A0CF-B5F2579767D0}" type="pres">
      <dgm:prSet presAssocID="{3CB7E791-654C-2B42-A568-09E9991E2492}" presName="composite" presStyleCnt="0"/>
      <dgm:spPr/>
    </dgm:pt>
    <dgm:pt modelId="{FFFDC149-9A53-3847-86C1-BD7AF34AC4B5}" type="pres">
      <dgm:prSet presAssocID="{3CB7E791-654C-2B42-A568-09E9991E2492}" presName="parentText" presStyleLbl="alignNode1" presStyleIdx="5" presStyleCnt="6">
        <dgm:presLayoutVars>
          <dgm:chMax val="1"/>
          <dgm:bulletEnabled val="1"/>
        </dgm:presLayoutVars>
      </dgm:prSet>
      <dgm:spPr/>
    </dgm:pt>
    <dgm:pt modelId="{D1ACA70B-FD8E-DD47-9644-CDDE770A3317}" type="pres">
      <dgm:prSet presAssocID="{3CB7E791-654C-2B42-A568-09E9991E2492}" presName="descendantText" presStyleLbl="alignAcc1" presStyleIdx="5" presStyleCnt="6">
        <dgm:presLayoutVars>
          <dgm:bulletEnabled val="1"/>
        </dgm:presLayoutVars>
      </dgm:prSet>
      <dgm:spPr/>
    </dgm:pt>
  </dgm:ptLst>
  <dgm:cxnLst>
    <dgm:cxn modelId="{F1014422-5ED8-D347-83AB-BC54C9991021}" type="presOf" srcId="{DD403281-7747-C84D-B559-8ABC83C0EF5A}" destId="{8A1B3F80-6598-1A4B-A597-6447A4D31AE9}" srcOrd="0" destOrd="0" presId="urn:microsoft.com/office/officeart/2005/8/layout/chevron2"/>
    <dgm:cxn modelId="{52428128-3EF3-BE41-87AA-432189F42DFF}" type="presOf" srcId="{8763FC51-7509-4244-8238-8532AB4FEA12}" destId="{F7ADA14C-32FA-3C46-AA65-5C9B27A1BCE1}" srcOrd="0" destOrd="0" presId="urn:microsoft.com/office/officeart/2005/8/layout/chevron2"/>
    <dgm:cxn modelId="{F7B3A83A-A327-3941-9B66-E68A25F0530A}" type="presOf" srcId="{FD27CC71-7BDD-CC4C-8C5D-D7C4C4E226B4}" destId="{C02DE67B-A435-8045-BABD-8B712654EBE9}" srcOrd="0" destOrd="0" presId="urn:microsoft.com/office/officeart/2005/8/layout/chevron2"/>
    <dgm:cxn modelId="{F2321E3D-EBC3-214E-B891-2EBAFBC40351}" type="presOf" srcId="{3CB7E791-654C-2B42-A568-09E9991E2492}" destId="{FFFDC149-9A53-3847-86C1-BD7AF34AC4B5}" srcOrd="0" destOrd="0" presId="urn:microsoft.com/office/officeart/2005/8/layout/chevron2"/>
    <dgm:cxn modelId="{09BF315D-12C8-A44E-9051-61A61AC608ED}" srcId="{EEC970E5-CD79-0A4B-86D1-ECAB6EFF58BF}" destId="{8763FC51-7509-4244-8238-8532AB4FEA12}" srcOrd="0" destOrd="0" parTransId="{AD79D15E-B8AD-1E49-8127-149791268AAC}" sibTransId="{E26DE43A-1492-4A4D-95E6-B1E4D223456E}"/>
    <dgm:cxn modelId="{C3951160-AA12-004E-8AF5-6CDE9D68DE4B}" srcId="{CF41AF98-82A6-5A46-B307-76B8E975A751}" destId="{DB3E265B-4CC8-BC4D-9E34-C1E0E080FCD0}" srcOrd="0" destOrd="0" parTransId="{4DFCFC11-CDA3-5C4A-85B7-F0B5076B664C}" sibTransId="{8908782B-4FB4-9B46-83BD-7178AC357FC1}"/>
    <dgm:cxn modelId="{6460F143-DD8D-8243-8A7C-4A23C05FAE97}" type="presOf" srcId="{084C4158-398E-8046-AF65-F14DBE3C5DA1}" destId="{49360AFC-8F3A-EA4E-8BAD-6E477D6A3CF8}" srcOrd="0" destOrd="0" presId="urn:microsoft.com/office/officeart/2005/8/layout/chevron2"/>
    <dgm:cxn modelId="{80BAA565-B298-8C49-9554-EDE9846EC0DB}" srcId="{B00D71F5-F0A3-BC4B-8090-E6B7223E33D2}" destId="{5B80EE14-5E7C-284B-9AEC-1E476420C09F}" srcOrd="0" destOrd="0" parTransId="{8CF270B5-107C-084E-BB22-184C7C05EF96}" sibTransId="{C3FD4144-4834-8A42-A97B-B592FBAC7D6E}"/>
    <dgm:cxn modelId="{FB873F46-62F9-4345-94B4-90B79785644A}" srcId="{3CB7E791-654C-2B42-A568-09E9991E2492}" destId="{FCE540E4-1C1E-1043-94EC-5AB16A08678C}" srcOrd="0" destOrd="0" parTransId="{D9680026-BD27-F444-B13C-C3D3CF1BCB85}" sibTransId="{6E66D26E-E866-4C44-8426-0493A079F18A}"/>
    <dgm:cxn modelId="{10B09369-BA7E-3149-9C9B-094715C5D2B1}" type="presOf" srcId="{8E05501D-9080-304A-8EAB-249C20D66647}" destId="{3D7D6A1A-9FB9-084D-96C2-DEEE2200A52B}" srcOrd="0" destOrd="0" presId="urn:microsoft.com/office/officeart/2005/8/layout/chevron2"/>
    <dgm:cxn modelId="{2B96C849-24B8-B44E-9839-79D9D8795AC3}" type="presOf" srcId="{EEC970E5-CD79-0A4B-86D1-ECAB6EFF58BF}" destId="{350AD36F-DA63-094B-AE1A-607548B8349F}" srcOrd="0" destOrd="0" presId="urn:microsoft.com/office/officeart/2005/8/layout/chevron2"/>
    <dgm:cxn modelId="{65C58F4D-4EE1-CC4D-BDD2-37C4BC4A8D78}" type="presOf" srcId="{5B80EE14-5E7C-284B-9AEC-1E476420C09F}" destId="{6EED49FC-CE21-E547-A225-BA5FAD5C7212}" srcOrd="0" destOrd="0" presId="urn:microsoft.com/office/officeart/2005/8/layout/chevron2"/>
    <dgm:cxn modelId="{AD02BB74-2A96-1242-AED3-7025CA63A52B}" srcId="{DD403281-7747-C84D-B559-8ABC83C0EF5A}" destId="{FD27CC71-7BDD-CC4C-8C5D-D7C4C4E226B4}" srcOrd="0" destOrd="0" parTransId="{B2D48C74-B83A-D844-B9BA-FB7DCBD2379C}" sibTransId="{8644F954-AEB0-EB4C-8231-252774A3C789}"/>
    <dgm:cxn modelId="{07AC3477-1758-7D49-8039-FEED57013DA4}" srcId="{219A9C52-0EB6-1543-B0DC-B3B1C3F4D191}" destId="{DD403281-7747-C84D-B559-8ABC83C0EF5A}" srcOrd="0" destOrd="0" parTransId="{0DCC93E5-B980-AC4A-A84A-5DA39FA88F51}" sibTransId="{9A6A10FF-3D3A-6142-8D30-7D4226D4103C}"/>
    <dgm:cxn modelId="{9373627A-39EF-9E42-B07C-86BA523A0BD2}" srcId="{219A9C52-0EB6-1543-B0DC-B3B1C3F4D191}" destId="{8E05501D-9080-304A-8EAB-249C20D66647}" srcOrd="1" destOrd="0" parTransId="{7A4A6636-39D5-E14B-8FC1-A951CA6F0717}" sibTransId="{769EADA3-4B1A-DB49-940B-54AEA51B7231}"/>
    <dgm:cxn modelId="{80A6757C-D4AA-DC4E-96C1-5BB969FF40D0}" srcId="{8E05501D-9080-304A-8EAB-249C20D66647}" destId="{084C4158-398E-8046-AF65-F14DBE3C5DA1}" srcOrd="0" destOrd="0" parTransId="{AA8AA943-3A35-8044-A7D7-A59FBBEA33D8}" sibTransId="{CC5DE1F7-64DE-2B47-ABE4-E464CB5D0B98}"/>
    <dgm:cxn modelId="{2106C082-9A49-664E-B623-7FA9A7E7E500}" srcId="{219A9C52-0EB6-1543-B0DC-B3B1C3F4D191}" destId="{CF41AF98-82A6-5A46-B307-76B8E975A751}" srcOrd="3" destOrd="0" parTransId="{A59BF10B-375B-1F41-9DC8-975C6E5A1957}" sibTransId="{65F0543D-639C-F74A-B574-7047D721143F}"/>
    <dgm:cxn modelId="{9E9DD786-4FA1-2340-B1CD-C52021A36506}" srcId="{219A9C52-0EB6-1543-B0DC-B3B1C3F4D191}" destId="{3CB7E791-654C-2B42-A568-09E9991E2492}" srcOrd="5" destOrd="0" parTransId="{72925CF4-1CAD-4F40-A0DA-C5B6B7C638C8}" sibTransId="{BAE39A71-0FD8-874A-B47C-4335AE6B6031}"/>
    <dgm:cxn modelId="{B1340194-0F42-A640-9FA5-990DA1AEDB4E}" type="presOf" srcId="{219A9C52-0EB6-1543-B0DC-B3B1C3F4D191}" destId="{5F741659-9527-C241-AEC3-55A0AC9C8E4A}" srcOrd="0" destOrd="0" presId="urn:microsoft.com/office/officeart/2005/8/layout/chevron2"/>
    <dgm:cxn modelId="{39A6C5A3-BD92-0745-90B6-D829AE445E18}" type="presOf" srcId="{CF41AF98-82A6-5A46-B307-76B8E975A751}" destId="{51D9EFA4-8541-7343-ADC4-F0D74B478333}" srcOrd="0" destOrd="0" presId="urn:microsoft.com/office/officeart/2005/8/layout/chevron2"/>
    <dgm:cxn modelId="{DE389FA7-994F-5544-9EFB-76B14C4894B3}" type="presOf" srcId="{B00D71F5-F0A3-BC4B-8090-E6B7223E33D2}" destId="{E133C1A8-2D7B-4B46-922A-C215D1F4C230}" srcOrd="0" destOrd="0" presId="urn:microsoft.com/office/officeart/2005/8/layout/chevron2"/>
    <dgm:cxn modelId="{1BC5CAB0-CAD9-CF46-A7E0-C382578063D2}" type="presOf" srcId="{FCE540E4-1C1E-1043-94EC-5AB16A08678C}" destId="{D1ACA70B-FD8E-DD47-9644-CDDE770A3317}" srcOrd="0" destOrd="0" presId="urn:microsoft.com/office/officeart/2005/8/layout/chevron2"/>
    <dgm:cxn modelId="{993DDCBC-1884-854A-AD8A-2568CEC584DE}" srcId="{219A9C52-0EB6-1543-B0DC-B3B1C3F4D191}" destId="{EEC970E5-CD79-0A4B-86D1-ECAB6EFF58BF}" srcOrd="4" destOrd="0" parTransId="{DA2FB385-709F-E24F-B588-ED41F5401CB2}" sibTransId="{D2861CFA-F7A3-C642-9790-838F91D942B9}"/>
    <dgm:cxn modelId="{287C74BF-F2C5-1743-B392-391EEE6FD84F}" type="presOf" srcId="{DB3E265B-4CC8-BC4D-9E34-C1E0E080FCD0}" destId="{F14EE923-9B6F-E843-B272-E6A09E3139F9}" srcOrd="0" destOrd="0" presId="urn:microsoft.com/office/officeart/2005/8/layout/chevron2"/>
    <dgm:cxn modelId="{9FEC9CEB-E529-084E-9A43-A2B42F5E73A8}" srcId="{219A9C52-0EB6-1543-B0DC-B3B1C3F4D191}" destId="{B00D71F5-F0A3-BC4B-8090-E6B7223E33D2}" srcOrd="2" destOrd="0" parTransId="{0311586D-28A2-374F-BC61-65115759B6A3}" sibTransId="{6D612B9D-FFAB-FC49-91B0-C709E3ECEDD0}"/>
    <dgm:cxn modelId="{C61EAAE5-C6D2-214A-A490-6BFD32AD5B36}" type="presParOf" srcId="{5F741659-9527-C241-AEC3-55A0AC9C8E4A}" destId="{0796EF9E-CCC8-9D47-A8C7-52FEFA77F8BA}" srcOrd="0" destOrd="0" presId="urn:microsoft.com/office/officeart/2005/8/layout/chevron2"/>
    <dgm:cxn modelId="{5954D8C2-99D6-9044-A6E5-3FABFD5D9006}" type="presParOf" srcId="{0796EF9E-CCC8-9D47-A8C7-52FEFA77F8BA}" destId="{8A1B3F80-6598-1A4B-A597-6447A4D31AE9}" srcOrd="0" destOrd="0" presId="urn:microsoft.com/office/officeart/2005/8/layout/chevron2"/>
    <dgm:cxn modelId="{0F891E9C-1D4F-4D43-8E39-FBE4FB852FC7}" type="presParOf" srcId="{0796EF9E-CCC8-9D47-A8C7-52FEFA77F8BA}" destId="{C02DE67B-A435-8045-BABD-8B712654EBE9}" srcOrd="1" destOrd="0" presId="urn:microsoft.com/office/officeart/2005/8/layout/chevron2"/>
    <dgm:cxn modelId="{D7A769AB-CF9A-1642-8430-C5F809F0ADA7}" type="presParOf" srcId="{5F741659-9527-C241-AEC3-55A0AC9C8E4A}" destId="{ECD513C0-0F7F-AD46-8D2D-F4CF068138D8}" srcOrd="1" destOrd="0" presId="urn:microsoft.com/office/officeart/2005/8/layout/chevron2"/>
    <dgm:cxn modelId="{9FB8D0A9-7FE6-614D-8B5E-B3213E595F05}" type="presParOf" srcId="{5F741659-9527-C241-AEC3-55A0AC9C8E4A}" destId="{E1B1456C-5121-754E-9A48-CAD32568DA28}" srcOrd="2" destOrd="0" presId="urn:microsoft.com/office/officeart/2005/8/layout/chevron2"/>
    <dgm:cxn modelId="{9A2666CE-D632-054B-86C6-1205DA64AB8E}" type="presParOf" srcId="{E1B1456C-5121-754E-9A48-CAD32568DA28}" destId="{3D7D6A1A-9FB9-084D-96C2-DEEE2200A52B}" srcOrd="0" destOrd="0" presId="urn:microsoft.com/office/officeart/2005/8/layout/chevron2"/>
    <dgm:cxn modelId="{7054FE0D-F6AE-D14C-90F9-2A33D9A1206D}" type="presParOf" srcId="{E1B1456C-5121-754E-9A48-CAD32568DA28}" destId="{49360AFC-8F3A-EA4E-8BAD-6E477D6A3CF8}" srcOrd="1" destOrd="0" presId="urn:microsoft.com/office/officeart/2005/8/layout/chevron2"/>
    <dgm:cxn modelId="{7FE10497-1E17-0A44-B448-ED041BFDBEA7}" type="presParOf" srcId="{5F741659-9527-C241-AEC3-55A0AC9C8E4A}" destId="{F649817A-AE0D-F442-BB34-89A5B9871C49}" srcOrd="3" destOrd="0" presId="urn:microsoft.com/office/officeart/2005/8/layout/chevron2"/>
    <dgm:cxn modelId="{EDFEB0A1-F06D-C94E-AEC7-5ABC2B855DCE}" type="presParOf" srcId="{5F741659-9527-C241-AEC3-55A0AC9C8E4A}" destId="{415F8660-FA2D-024D-A528-1C8A14F11495}" srcOrd="4" destOrd="0" presId="urn:microsoft.com/office/officeart/2005/8/layout/chevron2"/>
    <dgm:cxn modelId="{8DB18B97-A7D9-2C47-A0B3-6A3E8EC8B1D7}" type="presParOf" srcId="{415F8660-FA2D-024D-A528-1C8A14F11495}" destId="{E133C1A8-2D7B-4B46-922A-C215D1F4C230}" srcOrd="0" destOrd="0" presId="urn:microsoft.com/office/officeart/2005/8/layout/chevron2"/>
    <dgm:cxn modelId="{E0D0A984-C246-7E4F-A58A-C2B1E59D4EF2}" type="presParOf" srcId="{415F8660-FA2D-024D-A528-1C8A14F11495}" destId="{6EED49FC-CE21-E547-A225-BA5FAD5C7212}" srcOrd="1" destOrd="0" presId="urn:microsoft.com/office/officeart/2005/8/layout/chevron2"/>
    <dgm:cxn modelId="{0E345FBD-716B-194D-9D3E-CE18B0BF319E}" type="presParOf" srcId="{5F741659-9527-C241-AEC3-55A0AC9C8E4A}" destId="{9C607FA3-F636-5246-BEBB-5E8D885D3D15}" srcOrd="5" destOrd="0" presId="urn:microsoft.com/office/officeart/2005/8/layout/chevron2"/>
    <dgm:cxn modelId="{4AEDAB22-F724-DF47-8B5B-922B8BF18BC2}" type="presParOf" srcId="{5F741659-9527-C241-AEC3-55A0AC9C8E4A}" destId="{E56F3704-CD8D-3042-BE67-E5FDFCCB2197}" srcOrd="6" destOrd="0" presId="urn:microsoft.com/office/officeart/2005/8/layout/chevron2"/>
    <dgm:cxn modelId="{A592A1AA-E63F-8A43-AA92-A6A2F53BBF35}" type="presParOf" srcId="{E56F3704-CD8D-3042-BE67-E5FDFCCB2197}" destId="{51D9EFA4-8541-7343-ADC4-F0D74B478333}" srcOrd="0" destOrd="0" presId="urn:microsoft.com/office/officeart/2005/8/layout/chevron2"/>
    <dgm:cxn modelId="{1C3ABB14-8611-9D4E-8507-B211847A8570}" type="presParOf" srcId="{E56F3704-CD8D-3042-BE67-E5FDFCCB2197}" destId="{F14EE923-9B6F-E843-B272-E6A09E3139F9}" srcOrd="1" destOrd="0" presId="urn:microsoft.com/office/officeart/2005/8/layout/chevron2"/>
    <dgm:cxn modelId="{42C115E7-1822-7A48-AEA2-C7080631ED41}" type="presParOf" srcId="{5F741659-9527-C241-AEC3-55A0AC9C8E4A}" destId="{9A9D7D24-6493-394D-AD55-115412BA3F1E}" srcOrd="7" destOrd="0" presId="urn:microsoft.com/office/officeart/2005/8/layout/chevron2"/>
    <dgm:cxn modelId="{AB541AD8-4325-B54B-9B0C-44BB69A9C018}" type="presParOf" srcId="{5F741659-9527-C241-AEC3-55A0AC9C8E4A}" destId="{325F7FAA-1053-A842-8839-8990CC9E93E5}" srcOrd="8" destOrd="0" presId="urn:microsoft.com/office/officeart/2005/8/layout/chevron2"/>
    <dgm:cxn modelId="{8AB3EB1E-921E-DF4B-9A7C-E26B2035C99F}" type="presParOf" srcId="{325F7FAA-1053-A842-8839-8990CC9E93E5}" destId="{350AD36F-DA63-094B-AE1A-607548B8349F}" srcOrd="0" destOrd="0" presId="urn:microsoft.com/office/officeart/2005/8/layout/chevron2"/>
    <dgm:cxn modelId="{E20555D7-C21D-CE49-8C71-8F8274265EB3}" type="presParOf" srcId="{325F7FAA-1053-A842-8839-8990CC9E93E5}" destId="{F7ADA14C-32FA-3C46-AA65-5C9B27A1BCE1}" srcOrd="1" destOrd="0" presId="urn:microsoft.com/office/officeart/2005/8/layout/chevron2"/>
    <dgm:cxn modelId="{0AC3E5F6-D769-5847-A09F-3CD83095B6A0}" type="presParOf" srcId="{5F741659-9527-C241-AEC3-55A0AC9C8E4A}" destId="{25F883B4-996B-034A-80D6-8D676FD3037B}" srcOrd="9" destOrd="0" presId="urn:microsoft.com/office/officeart/2005/8/layout/chevron2"/>
    <dgm:cxn modelId="{038E63B4-6172-284C-B879-7F5FCA73E6B6}" type="presParOf" srcId="{5F741659-9527-C241-AEC3-55A0AC9C8E4A}" destId="{2E984582-55E0-DB45-A0CF-B5F2579767D0}" srcOrd="10" destOrd="0" presId="urn:microsoft.com/office/officeart/2005/8/layout/chevron2"/>
    <dgm:cxn modelId="{D01A7BA8-D0B9-E048-A773-353CEC970571}" type="presParOf" srcId="{2E984582-55E0-DB45-A0CF-B5F2579767D0}" destId="{FFFDC149-9A53-3847-86C1-BD7AF34AC4B5}" srcOrd="0" destOrd="0" presId="urn:microsoft.com/office/officeart/2005/8/layout/chevron2"/>
    <dgm:cxn modelId="{FCF29365-9B7A-044C-864C-3B031BE919E4}" type="presParOf" srcId="{2E984582-55E0-DB45-A0CF-B5F2579767D0}" destId="{D1ACA70B-FD8E-DD47-9644-CDDE770A331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9A9C52-0EB6-1543-B0DC-B3B1C3F4D191}" type="doc">
      <dgm:prSet loTypeId="urn:microsoft.com/office/officeart/2005/8/layout/chevron2" loCatId="" qsTypeId="urn:microsoft.com/office/officeart/2005/8/quickstyle/3d1" qsCatId="3D" csTypeId="urn:microsoft.com/office/officeart/2005/8/colors/accent6_5" csCatId="accent6" phldr="1"/>
      <dgm:spPr/>
      <dgm:t>
        <a:bodyPr/>
        <a:lstStyle/>
        <a:p>
          <a:endParaRPr lang="en-US"/>
        </a:p>
      </dgm:t>
    </dgm:pt>
    <dgm:pt modelId="{DD403281-7747-C84D-B559-8ABC83C0EF5A}">
      <dgm:prSet phldrT="[Text]"/>
      <dgm:spPr/>
      <dgm:t>
        <a:bodyPr/>
        <a:lstStyle/>
        <a:p>
          <a:pPr rtl="0"/>
          <a:r>
            <a:rPr lang="en-US" dirty="0"/>
            <a:t>S7</a:t>
          </a:r>
        </a:p>
      </dgm:t>
    </dgm:pt>
    <dgm:pt modelId="{0DCC93E5-B980-AC4A-A84A-5DA39FA88F51}" type="parTrans" cxnId="{07AC3477-1758-7D49-8039-FEED57013DA4}">
      <dgm:prSet/>
      <dgm:spPr/>
      <dgm:t>
        <a:bodyPr/>
        <a:lstStyle/>
        <a:p>
          <a:endParaRPr lang="en-US"/>
        </a:p>
      </dgm:t>
    </dgm:pt>
    <dgm:pt modelId="{9A6A10FF-3D3A-6142-8D30-7D4226D4103C}" type="sibTrans" cxnId="{07AC3477-1758-7D49-8039-FEED57013DA4}">
      <dgm:prSet/>
      <dgm:spPr/>
      <dgm:t>
        <a:bodyPr/>
        <a:lstStyle/>
        <a:p>
          <a:endParaRPr lang="en-US"/>
        </a:p>
      </dgm:t>
    </dgm:pt>
    <dgm:pt modelId="{FD27CC71-7BDD-CC4C-8C5D-D7C4C4E226B4}">
      <dgm:prSet phldrT="[Text]" custT="1"/>
      <dgm:spPr/>
      <dgm:t>
        <a:bodyPr/>
        <a:lstStyle/>
        <a:p>
          <a:pPr rtl="0"/>
          <a:r>
            <a:rPr lang="en-US" sz="1200" dirty="0"/>
            <a:t>Model Evaluation</a:t>
          </a:r>
        </a:p>
      </dgm:t>
    </dgm:pt>
    <dgm:pt modelId="{B2D48C74-B83A-D844-B9BA-FB7DCBD2379C}" type="parTrans" cxnId="{AD02BB74-2A96-1242-AED3-7025CA63A52B}">
      <dgm:prSet/>
      <dgm:spPr/>
      <dgm:t>
        <a:bodyPr/>
        <a:lstStyle/>
        <a:p>
          <a:endParaRPr lang="en-US"/>
        </a:p>
      </dgm:t>
    </dgm:pt>
    <dgm:pt modelId="{8644F954-AEB0-EB4C-8231-252774A3C789}" type="sibTrans" cxnId="{AD02BB74-2A96-1242-AED3-7025CA63A52B}">
      <dgm:prSet/>
      <dgm:spPr/>
      <dgm:t>
        <a:bodyPr/>
        <a:lstStyle/>
        <a:p>
          <a:endParaRPr lang="en-US"/>
        </a:p>
      </dgm:t>
    </dgm:pt>
    <dgm:pt modelId="{8E05501D-9080-304A-8EAB-249C20D66647}">
      <dgm:prSet phldrT="[Text]"/>
      <dgm:spPr/>
      <dgm:t>
        <a:bodyPr/>
        <a:lstStyle/>
        <a:p>
          <a:pPr rtl="0"/>
          <a:r>
            <a:rPr lang="en-US" dirty="0"/>
            <a:t>S8</a:t>
          </a:r>
        </a:p>
      </dgm:t>
    </dgm:pt>
    <dgm:pt modelId="{7A4A6636-39D5-E14B-8FC1-A951CA6F0717}" type="parTrans" cxnId="{9373627A-39EF-9E42-B07C-86BA523A0BD2}">
      <dgm:prSet/>
      <dgm:spPr/>
      <dgm:t>
        <a:bodyPr/>
        <a:lstStyle/>
        <a:p>
          <a:endParaRPr lang="en-US"/>
        </a:p>
      </dgm:t>
    </dgm:pt>
    <dgm:pt modelId="{769EADA3-4B1A-DB49-940B-54AEA51B7231}" type="sibTrans" cxnId="{9373627A-39EF-9E42-B07C-86BA523A0BD2}">
      <dgm:prSet/>
      <dgm:spPr/>
      <dgm:t>
        <a:bodyPr/>
        <a:lstStyle/>
        <a:p>
          <a:endParaRPr lang="en-US"/>
        </a:p>
      </dgm:t>
    </dgm:pt>
    <dgm:pt modelId="{084C4158-398E-8046-AF65-F14DBE3C5DA1}">
      <dgm:prSet phldrT="[Text]" custT="1"/>
      <dgm:spPr/>
      <dgm:t>
        <a:bodyPr/>
        <a:lstStyle/>
        <a:p>
          <a:pPr rtl="0"/>
          <a:r>
            <a:rPr lang="en-US" sz="1200" dirty="0"/>
            <a:t>Predictive Modelling (</a:t>
          </a:r>
          <a:r>
            <a:rPr lang="en-AU" sz="1200" dirty="0"/>
            <a:t>Assessment 2 Due)</a:t>
          </a:r>
          <a:endParaRPr lang="en-US" sz="1200" dirty="0"/>
        </a:p>
      </dgm:t>
    </dgm:pt>
    <dgm:pt modelId="{AA8AA943-3A35-8044-A7D7-A59FBBEA33D8}" type="parTrans" cxnId="{80A6757C-D4AA-DC4E-96C1-5BB969FF40D0}">
      <dgm:prSet/>
      <dgm:spPr/>
      <dgm:t>
        <a:bodyPr/>
        <a:lstStyle/>
        <a:p>
          <a:endParaRPr lang="en-US"/>
        </a:p>
      </dgm:t>
    </dgm:pt>
    <dgm:pt modelId="{CC5DE1F7-64DE-2B47-ABE4-E464CB5D0B98}" type="sibTrans" cxnId="{80A6757C-D4AA-DC4E-96C1-5BB969FF40D0}">
      <dgm:prSet/>
      <dgm:spPr/>
      <dgm:t>
        <a:bodyPr/>
        <a:lstStyle/>
        <a:p>
          <a:endParaRPr lang="en-US"/>
        </a:p>
      </dgm:t>
    </dgm:pt>
    <dgm:pt modelId="{B00D71F5-F0A3-BC4B-8090-E6B7223E33D2}">
      <dgm:prSet phldrT="[Text]"/>
      <dgm:spPr/>
      <dgm:t>
        <a:bodyPr/>
        <a:lstStyle/>
        <a:p>
          <a:pPr rtl="0"/>
          <a:r>
            <a:rPr lang="en-US" dirty="0"/>
            <a:t>S9</a:t>
          </a:r>
        </a:p>
      </dgm:t>
    </dgm:pt>
    <dgm:pt modelId="{0311586D-28A2-374F-BC61-65115759B6A3}" type="parTrans" cxnId="{9FEC9CEB-E529-084E-9A43-A2B42F5E73A8}">
      <dgm:prSet/>
      <dgm:spPr/>
      <dgm:t>
        <a:bodyPr/>
        <a:lstStyle/>
        <a:p>
          <a:endParaRPr lang="en-US"/>
        </a:p>
      </dgm:t>
    </dgm:pt>
    <dgm:pt modelId="{6D612B9D-FFAB-FC49-91B0-C709E3ECEDD0}" type="sibTrans" cxnId="{9FEC9CEB-E529-084E-9A43-A2B42F5E73A8}">
      <dgm:prSet/>
      <dgm:spPr/>
      <dgm:t>
        <a:bodyPr/>
        <a:lstStyle/>
        <a:p>
          <a:endParaRPr lang="en-US"/>
        </a:p>
      </dgm:t>
    </dgm:pt>
    <dgm:pt modelId="{5B80EE14-5E7C-284B-9AEC-1E476420C09F}">
      <dgm:prSet phldrT="[Text]" custT="1"/>
      <dgm:spPr/>
      <dgm:t>
        <a:bodyPr/>
        <a:lstStyle/>
        <a:p>
          <a:pPr rtl="0"/>
          <a:r>
            <a:rPr lang="en-US" sz="1200" dirty="0"/>
            <a:t>Clustering</a:t>
          </a:r>
        </a:p>
      </dgm:t>
    </dgm:pt>
    <dgm:pt modelId="{8CF270B5-107C-084E-BB22-184C7C05EF96}" type="parTrans" cxnId="{80BAA565-B298-8C49-9554-EDE9846EC0DB}">
      <dgm:prSet/>
      <dgm:spPr/>
      <dgm:t>
        <a:bodyPr/>
        <a:lstStyle/>
        <a:p>
          <a:endParaRPr lang="en-US"/>
        </a:p>
      </dgm:t>
    </dgm:pt>
    <dgm:pt modelId="{C3FD4144-4834-8A42-A97B-B592FBAC7D6E}" type="sibTrans" cxnId="{80BAA565-B298-8C49-9554-EDE9846EC0DB}">
      <dgm:prSet/>
      <dgm:spPr/>
      <dgm:t>
        <a:bodyPr/>
        <a:lstStyle/>
        <a:p>
          <a:endParaRPr lang="en-US"/>
        </a:p>
      </dgm:t>
    </dgm:pt>
    <dgm:pt modelId="{CF41AF98-82A6-5A46-B307-76B8E975A751}">
      <dgm:prSet/>
      <dgm:spPr/>
      <dgm:t>
        <a:bodyPr/>
        <a:lstStyle/>
        <a:p>
          <a:pPr rtl="0"/>
          <a:r>
            <a:rPr lang="en-US" dirty="0"/>
            <a:t>S10</a:t>
          </a:r>
        </a:p>
      </dgm:t>
    </dgm:pt>
    <dgm:pt modelId="{A59BF10B-375B-1F41-9DC8-975C6E5A1957}" type="parTrans" cxnId="{2106C082-9A49-664E-B623-7FA9A7E7E500}">
      <dgm:prSet/>
      <dgm:spPr/>
      <dgm:t>
        <a:bodyPr/>
        <a:lstStyle/>
        <a:p>
          <a:endParaRPr lang="en-US"/>
        </a:p>
      </dgm:t>
    </dgm:pt>
    <dgm:pt modelId="{65F0543D-639C-F74A-B574-7047D721143F}" type="sibTrans" cxnId="{2106C082-9A49-664E-B623-7FA9A7E7E500}">
      <dgm:prSet/>
      <dgm:spPr/>
      <dgm:t>
        <a:bodyPr/>
        <a:lstStyle/>
        <a:p>
          <a:endParaRPr lang="en-US"/>
        </a:p>
      </dgm:t>
    </dgm:pt>
    <dgm:pt modelId="{DB3E265B-4CC8-BC4D-9E34-C1E0E080FCD0}">
      <dgm:prSet custT="1"/>
      <dgm:spPr/>
      <dgm:t>
        <a:bodyPr/>
        <a:lstStyle/>
        <a:p>
          <a:r>
            <a:rPr lang="en-US" sz="1200" dirty="0"/>
            <a:t>Association Rules</a:t>
          </a:r>
        </a:p>
      </dgm:t>
    </dgm:pt>
    <dgm:pt modelId="{4DFCFC11-CDA3-5C4A-85B7-F0B5076B664C}" type="parTrans" cxnId="{C3951160-AA12-004E-8AF5-6CDE9D68DE4B}">
      <dgm:prSet/>
      <dgm:spPr/>
      <dgm:t>
        <a:bodyPr/>
        <a:lstStyle/>
        <a:p>
          <a:endParaRPr lang="en-US"/>
        </a:p>
      </dgm:t>
    </dgm:pt>
    <dgm:pt modelId="{8908782B-4FB4-9B46-83BD-7178AC357FC1}" type="sibTrans" cxnId="{C3951160-AA12-004E-8AF5-6CDE9D68DE4B}">
      <dgm:prSet/>
      <dgm:spPr/>
      <dgm:t>
        <a:bodyPr/>
        <a:lstStyle/>
        <a:p>
          <a:endParaRPr lang="en-US"/>
        </a:p>
      </dgm:t>
    </dgm:pt>
    <dgm:pt modelId="{EEC970E5-CD79-0A4B-86D1-ECAB6EFF58BF}">
      <dgm:prSet/>
      <dgm:spPr/>
      <dgm:t>
        <a:bodyPr/>
        <a:lstStyle/>
        <a:p>
          <a:r>
            <a:rPr lang="en-US" dirty="0"/>
            <a:t>S11</a:t>
          </a:r>
        </a:p>
      </dgm:t>
    </dgm:pt>
    <dgm:pt modelId="{DA2FB385-709F-E24F-B588-ED41F5401CB2}" type="parTrans" cxnId="{993DDCBC-1884-854A-AD8A-2568CEC584DE}">
      <dgm:prSet/>
      <dgm:spPr/>
      <dgm:t>
        <a:bodyPr/>
        <a:lstStyle/>
        <a:p>
          <a:endParaRPr lang="en-US"/>
        </a:p>
      </dgm:t>
    </dgm:pt>
    <dgm:pt modelId="{D2861CFA-F7A3-C642-9790-838F91D942B9}" type="sibTrans" cxnId="{993DDCBC-1884-854A-AD8A-2568CEC584DE}">
      <dgm:prSet/>
      <dgm:spPr/>
      <dgm:t>
        <a:bodyPr/>
        <a:lstStyle/>
        <a:p>
          <a:endParaRPr lang="en-US"/>
        </a:p>
      </dgm:t>
    </dgm:pt>
    <dgm:pt modelId="{8763FC51-7509-4244-8238-8532AB4FEA12}">
      <dgm:prSet custT="1"/>
      <dgm:spPr/>
      <dgm:t>
        <a:bodyPr/>
        <a:lstStyle/>
        <a:p>
          <a:r>
            <a:rPr lang="en-US" sz="1200" dirty="0"/>
            <a:t>Graph Analytics</a:t>
          </a:r>
        </a:p>
      </dgm:t>
    </dgm:pt>
    <dgm:pt modelId="{AD79D15E-B8AD-1E49-8127-149791268AAC}" type="parTrans" cxnId="{09BF315D-12C8-A44E-9051-61A61AC608ED}">
      <dgm:prSet/>
      <dgm:spPr/>
      <dgm:t>
        <a:bodyPr/>
        <a:lstStyle/>
        <a:p>
          <a:endParaRPr lang="en-US"/>
        </a:p>
      </dgm:t>
    </dgm:pt>
    <dgm:pt modelId="{E26DE43A-1492-4A4D-95E6-B1E4D223456E}" type="sibTrans" cxnId="{09BF315D-12C8-A44E-9051-61A61AC608ED}">
      <dgm:prSet/>
      <dgm:spPr/>
      <dgm:t>
        <a:bodyPr/>
        <a:lstStyle/>
        <a:p>
          <a:endParaRPr lang="en-US"/>
        </a:p>
      </dgm:t>
    </dgm:pt>
    <dgm:pt modelId="{3CB7E791-654C-2B42-A568-09E9991E2492}">
      <dgm:prSet/>
      <dgm:spPr/>
      <dgm:t>
        <a:bodyPr/>
        <a:lstStyle/>
        <a:p>
          <a:r>
            <a:rPr lang="en-US" dirty="0"/>
            <a:t>S12</a:t>
          </a:r>
        </a:p>
      </dgm:t>
    </dgm:pt>
    <dgm:pt modelId="{72925CF4-1CAD-4F40-A0DA-C5B6B7C638C8}" type="parTrans" cxnId="{9E9DD786-4FA1-2340-B1CD-C52021A36506}">
      <dgm:prSet/>
      <dgm:spPr/>
      <dgm:t>
        <a:bodyPr/>
        <a:lstStyle/>
        <a:p>
          <a:endParaRPr lang="en-US"/>
        </a:p>
      </dgm:t>
    </dgm:pt>
    <dgm:pt modelId="{BAE39A71-0FD8-874A-B47C-4335AE6B6031}" type="sibTrans" cxnId="{9E9DD786-4FA1-2340-B1CD-C52021A36506}">
      <dgm:prSet/>
      <dgm:spPr/>
      <dgm:t>
        <a:bodyPr/>
        <a:lstStyle/>
        <a:p>
          <a:endParaRPr lang="en-US"/>
        </a:p>
      </dgm:t>
    </dgm:pt>
    <dgm:pt modelId="{FCE540E4-1C1E-1043-94EC-5AB16A08678C}">
      <dgm:prSet custT="1"/>
      <dgm:spPr/>
      <dgm:t>
        <a:bodyPr/>
        <a:lstStyle/>
        <a:p>
          <a:r>
            <a:rPr lang="en-US" sz="1200" dirty="0"/>
            <a:t>Big Data Privacy and Security (</a:t>
          </a:r>
          <a:r>
            <a:rPr lang="en-AU" sz="1200" dirty="0"/>
            <a:t>Assessment 3 Due )</a:t>
          </a:r>
          <a:endParaRPr lang="en-US" sz="1200" dirty="0"/>
        </a:p>
      </dgm:t>
    </dgm:pt>
    <dgm:pt modelId="{D9680026-BD27-F444-B13C-C3D3CF1BCB85}" type="parTrans" cxnId="{FB873F46-62F9-4345-94B4-90B79785644A}">
      <dgm:prSet/>
      <dgm:spPr/>
      <dgm:t>
        <a:bodyPr/>
        <a:lstStyle/>
        <a:p>
          <a:endParaRPr lang="en-US"/>
        </a:p>
      </dgm:t>
    </dgm:pt>
    <dgm:pt modelId="{6E66D26E-E866-4C44-8426-0493A079F18A}" type="sibTrans" cxnId="{FB873F46-62F9-4345-94B4-90B79785644A}">
      <dgm:prSet/>
      <dgm:spPr/>
      <dgm:t>
        <a:bodyPr/>
        <a:lstStyle/>
        <a:p>
          <a:endParaRPr lang="en-US"/>
        </a:p>
      </dgm:t>
    </dgm:pt>
    <dgm:pt modelId="{5F741659-9527-C241-AEC3-55A0AC9C8E4A}" type="pres">
      <dgm:prSet presAssocID="{219A9C52-0EB6-1543-B0DC-B3B1C3F4D191}" presName="linearFlow" presStyleCnt="0">
        <dgm:presLayoutVars>
          <dgm:dir/>
          <dgm:animLvl val="lvl"/>
          <dgm:resizeHandles val="exact"/>
        </dgm:presLayoutVars>
      </dgm:prSet>
      <dgm:spPr/>
    </dgm:pt>
    <dgm:pt modelId="{0796EF9E-CCC8-9D47-A8C7-52FEFA77F8BA}" type="pres">
      <dgm:prSet presAssocID="{DD403281-7747-C84D-B559-8ABC83C0EF5A}" presName="composite" presStyleCnt="0"/>
      <dgm:spPr/>
    </dgm:pt>
    <dgm:pt modelId="{8A1B3F80-6598-1A4B-A597-6447A4D31AE9}" type="pres">
      <dgm:prSet presAssocID="{DD403281-7747-C84D-B559-8ABC83C0EF5A}" presName="parentText" presStyleLbl="alignNode1" presStyleIdx="0" presStyleCnt="6">
        <dgm:presLayoutVars>
          <dgm:chMax val="1"/>
          <dgm:bulletEnabled val="1"/>
        </dgm:presLayoutVars>
      </dgm:prSet>
      <dgm:spPr/>
    </dgm:pt>
    <dgm:pt modelId="{C02DE67B-A435-8045-BABD-8B712654EBE9}" type="pres">
      <dgm:prSet presAssocID="{DD403281-7747-C84D-B559-8ABC83C0EF5A}" presName="descendantText" presStyleLbl="alignAcc1" presStyleIdx="0" presStyleCnt="6">
        <dgm:presLayoutVars>
          <dgm:bulletEnabled val="1"/>
        </dgm:presLayoutVars>
      </dgm:prSet>
      <dgm:spPr/>
    </dgm:pt>
    <dgm:pt modelId="{ECD513C0-0F7F-AD46-8D2D-F4CF068138D8}" type="pres">
      <dgm:prSet presAssocID="{9A6A10FF-3D3A-6142-8D30-7D4226D4103C}" presName="sp" presStyleCnt="0"/>
      <dgm:spPr/>
    </dgm:pt>
    <dgm:pt modelId="{E1B1456C-5121-754E-9A48-CAD32568DA28}" type="pres">
      <dgm:prSet presAssocID="{8E05501D-9080-304A-8EAB-249C20D66647}" presName="composite" presStyleCnt="0"/>
      <dgm:spPr/>
    </dgm:pt>
    <dgm:pt modelId="{3D7D6A1A-9FB9-084D-96C2-DEEE2200A52B}" type="pres">
      <dgm:prSet presAssocID="{8E05501D-9080-304A-8EAB-249C20D66647}" presName="parentText" presStyleLbl="alignNode1" presStyleIdx="1" presStyleCnt="6">
        <dgm:presLayoutVars>
          <dgm:chMax val="1"/>
          <dgm:bulletEnabled val="1"/>
        </dgm:presLayoutVars>
      </dgm:prSet>
      <dgm:spPr/>
    </dgm:pt>
    <dgm:pt modelId="{49360AFC-8F3A-EA4E-8BAD-6E477D6A3CF8}" type="pres">
      <dgm:prSet presAssocID="{8E05501D-9080-304A-8EAB-249C20D66647}" presName="descendantText" presStyleLbl="alignAcc1" presStyleIdx="1" presStyleCnt="6">
        <dgm:presLayoutVars>
          <dgm:bulletEnabled val="1"/>
        </dgm:presLayoutVars>
      </dgm:prSet>
      <dgm:spPr/>
    </dgm:pt>
    <dgm:pt modelId="{F649817A-AE0D-F442-BB34-89A5B9871C49}" type="pres">
      <dgm:prSet presAssocID="{769EADA3-4B1A-DB49-940B-54AEA51B7231}" presName="sp" presStyleCnt="0"/>
      <dgm:spPr/>
    </dgm:pt>
    <dgm:pt modelId="{415F8660-FA2D-024D-A528-1C8A14F11495}" type="pres">
      <dgm:prSet presAssocID="{B00D71F5-F0A3-BC4B-8090-E6B7223E33D2}" presName="composite" presStyleCnt="0"/>
      <dgm:spPr/>
    </dgm:pt>
    <dgm:pt modelId="{E133C1A8-2D7B-4B46-922A-C215D1F4C230}" type="pres">
      <dgm:prSet presAssocID="{B00D71F5-F0A3-BC4B-8090-E6B7223E33D2}" presName="parentText" presStyleLbl="alignNode1" presStyleIdx="2" presStyleCnt="6">
        <dgm:presLayoutVars>
          <dgm:chMax val="1"/>
          <dgm:bulletEnabled val="1"/>
        </dgm:presLayoutVars>
      </dgm:prSet>
      <dgm:spPr/>
    </dgm:pt>
    <dgm:pt modelId="{6EED49FC-CE21-E547-A225-BA5FAD5C7212}" type="pres">
      <dgm:prSet presAssocID="{B00D71F5-F0A3-BC4B-8090-E6B7223E33D2}" presName="descendantText" presStyleLbl="alignAcc1" presStyleIdx="2" presStyleCnt="6">
        <dgm:presLayoutVars>
          <dgm:bulletEnabled val="1"/>
        </dgm:presLayoutVars>
      </dgm:prSet>
      <dgm:spPr/>
    </dgm:pt>
    <dgm:pt modelId="{9C607FA3-F636-5246-BEBB-5E8D885D3D15}" type="pres">
      <dgm:prSet presAssocID="{6D612B9D-FFAB-FC49-91B0-C709E3ECEDD0}" presName="sp" presStyleCnt="0"/>
      <dgm:spPr/>
    </dgm:pt>
    <dgm:pt modelId="{E56F3704-CD8D-3042-BE67-E5FDFCCB2197}" type="pres">
      <dgm:prSet presAssocID="{CF41AF98-82A6-5A46-B307-76B8E975A751}" presName="composite" presStyleCnt="0"/>
      <dgm:spPr/>
    </dgm:pt>
    <dgm:pt modelId="{51D9EFA4-8541-7343-ADC4-F0D74B478333}" type="pres">
      <dgm:prSet presAssocID="{CF41AF98-82A6-5A46-B307-76B8E975A751}" presName="parentText" presStyleLbl="alignNode1" presStyleIdx="3" presStyleCnt="6">
        <dgm:presLayoutVars>
          <dgm:chMax val="1"/>
          <dgm:bulletEnabled val="1"/>
        </dgm:presLayoutVars>
      </dgm:prSet>
      <dgm:spPr/>
    </dgm:pt>
    <dgm:pt modelId="{F14EE923-9B6F-E843-B272-E6A09E3139F9}" type="pres">
      <dgm:prSet presAssocID="{CF41AF98-82A6-5A46-B307-76B8E975A751}" presName="descendantText" presStyleLbl="alignAcc1" presStyleIdx="3" presStyleCnt="6">
        <dgm:presLayoutVars>
          <dgm:bulletEnabled val="1"/>
        </dgm:presLayoutVars>
      </dgm:prSet>
      <dgm:spPr/>
    </dgm:pt>
    <dgm:pt modelId="{9A9D7D24-6493-394D-AD55-115412BA3F1E}" type="pres">
      <dgm:prSet presAssocID="{65F0543D-639C-F74A-B574-7047D721143F}" presName="sp" presStyleCnt="0"/>
      <dgm:spPr/>
    </dgm:pt>
    <dgm:pt modelId="{325F7FAA-1053-A842-8839-8990CC9E93E5}" type="pres">
      <dgm:prSet presAssocID="{EEC970E5-CD79-0A4B-86D1-ECAB6EFF58BF}" presName="composite" presStyleCnt="0"/>
      <dgm:spPr/>
    </dgm:pt>
    <dgm:pt modelId="{350AD36F-DA63-094B-AE1A-607548B8349F}" type="pres">
      <dgm:prSet presAssocID="{EEC970E5-CD79-0A4B-86D1-ECAB6EFF58BF}" presName="parentText" presStyleLbl="alignNode1" presStyleIdx="4" presStyleCnt="6">
        <dgm:presLayoutVars>
          <dgm:chMax val="1"/>
          <dgm:bulletEnabled val="1"/>
        </dgm:presLayoutVars>
      </dgm:prSet>
      <dgm:spPr/>
    </dgm:pt>
    <dgm:pt modelId="{F7ADA14C-32FA-3C46-AA65-5C9B27A1BCE1}" type="pres">
      <dgm:prSet presAssocID="{EEC970E5-CD79-0A4B-86D1-ECAB6EFF58BF}" presName="descendantText" presStyleLbl="alignAcc1" presStyleIdx="4" presStyleCnt="6">
        <dgm:presLayoutVars>
          <dgm:bulletEnabled val="1"/>
        </dgm:presLayoutVars>
      </dgm:prSet>
      <dgm:spPr/>
    </dgm:pt>
    <dgm:pt modelId="{25F883B4-996B-034A-80D6-8D676FD3037B}" type="pres">
      <dgm:prSet presAssocID="{D2861CFA-F7A3-C642-9790-838F91D942B9}" presName="sp" presStyleCnt="0"/>
      <dgm:spPr/>
    </dgm:pt>
    <dgm:pt modelId="{2E984582-55E0-DB45-A0CF-B5F2579767D0}" type="pres">
      <dgm:prSet presAssocID="{3CB7E791-654C-2B42-A568-09E9991E2492}" presName="composite" presStyleCnt="0"/>
      <dgm:spPr/>
    </dgm:pt>
    <dgm:pt modelId="{FFFDC149-9A53-3847-86C1-BD7AF34AC4B5}" type="pres">
      <dgm:prSet presAssocID="{3CB7E791-654C-2B42-A568-09E9991E2492}" presName="parentText" presStyleLbl="alignNode1" presStyleIdx="5" presStyleCnt="6">
        <dgm:presLayoutVars>
          <dgm:chMax val="1"/>
          <dgm:bulletEnabled val="1"/>
        </dgm:presLayoutVars>
      </dgm:prSet>
      <dgm:spPr/>
    </dgm:pt>
    <dgm:pt modelId="{D1ACA70B-FD8E-DD47-9644-CDDE770A3317}" type="pres">
      <dgm:prSet presAssocID="{3CB7E791-654C-2B42-A568-09E9991E2492}" presName="descendantText" presStyleLbl="alignAcc1" presStyleIdx="5" presStyleCnt="6">
        <dgm:presLayoutVars>
          <dgm:bulletEnabled val="1"/>
        </dgm:presLayoutVars>
      </dgm:prSet>
      <dgm:spPr/>
    </dgm:pt>
  </dgm:ptLst>
  <dgm:cxnLst>
    <dgm:cxn modelId="{F1014422-5ED8-D347-83AB-BC54C9991021}" type="presOf" srcId="{DD403281-7747-C84D-B559-8ABC83C0EF5A}" destId="{8A1B3F80-6598-1A4B-A597-6447A4D31AE9}" srcOrd="0" destOrd="0" presId="urn:microsoft.com/office/officeart/2005/8/layout/chevron2"/>
    <dgm:cxn modelId="{52428128-3EF3-BE41-87AA-432189F42DFF}" type="presOf" srcId="{8763FC51-7509-4244-8238-8532AB4FEA12}" destId="{F7ADA14C-32FA-3C46-AA65-5C9B27A1BCE1}" srcOrd="0" destOrd="0" presId="urn:microsoft.com/office/officeart/2005/8/layout/chevron2"/>
    <dgm:cxn modelId="{F7B3A83A-A327-3941-9B66-E68A25F0530A}" type="presOf" srcId="{FD27CC71-7BDD-CC4C-8C5D-D7C4C4E226B4}" destId="{C02DE67B-A435-8045-BABD-8B712654EBE9}" srcOrd="0" destOrd="0" presId="urn:microsoft.com/office/officeart/2005/8/layout/chevron2"/>
    <dgm:cxn modelId="{F2321E3D-EBC3-214E-B891-2EBAFBC40351}" type="presOf" srcId="{3CB7E791-654C-2B42-A568-09E9991E2492}" destId="{FFFDC149-9A53-3847-86C1-BD7AF34AC4B5}" srcOrd="0" destOrd="0" presId="urn:microsoft.com/office/officeart/2005/8/layout/chevron2"/>
    <dgm:cxn modelId="{09BF315D-12C8-A44E-9051-61A61AC608ED}" srcId="{EEC970E5-CD79-0A4B-86D1-ECAB6EFF58BF}" destId="{8763FC51-7509-4244-8238-8532AB4FEA12}" srcOrd="0" destOrd="0" parTransId="{AD79D15E-B8AD-1E49-8127-149791268AAC}" sibTransId="{E26DE43A-1492-4A4D-95E6-B1E4D223456E}"/>
    <dgm:cxn modelId="{C3951160-AA12-004E-8AF5-6CDE9D68DE4B}" srcId="{CF41AF98-82A6-5A46-B307-76B8E975A751}" destId="{DB3E265B-4CC8-BC4D-9E34-C1E0E080FCD0}" srcOrd="0" destOrd="0" parTransId="{4DFCFC11-CDA3-5C4A-85B7-F0B5076B664C}" sibTransId="{8908782B-4FB4-9B46-83BD-7178AC357FC1}"/>
    <dgm:cxn modelId="{6460F143-DD8D-8243-8A7C-4A23C05FAE97}" type="presOf" srcId="{084C4158-398E-8046-AF65-F14DBE3C5DA1}" destId="{49360AFC-8F3A-EA4E-8BAD-6E477D6A3CF8}" srcOrd="0" destOrd="0" presId="urn:microsoft.com/office/officeart/2005/8/layout/chevron2"/>
    <dgm:cxn modelId="{80BAA565-B298-8C49-9554-EDE9846EC0DB}" srcId="{B00D71F5-F0A3-BC4B-8090-E6B7223E33D2}" destId="{5B80EE14-5E7C-284B-9AEC-1E476420C09F}" srcOrd="0" destOrd="0" parTransId="{8CF270B5-107C-084E-BB22-184C7C05EF96}" sibTransId="{C3FD4144-4834-8A42-A97B-B592FBAC7D6E}"/>
    <dgm:cxn modelId="{FB873F46-62F9-4345-94B4-90B79785644A}" srcId="{3CB7E791-654C-2B42-A568-09E9991E2492}" destId="{FCE540E4-1C1E-1043-94EC-5AB16A08678C}" srcOrd="0" destOrd="0" parTransId="{D9680026-BD27-F444-B13C-C3D3CF1BCB85}" sibTransId="{6E66D26E-E866-4C44-8426-0493A079F18A}"/>
    <dgm:cxn modelId="{10B09369-BA7E-3149-9C9B-094715C5D2B1}" type="presOf" srcId="{8E05501D-9080-304A-8EAB-249C20D66647}" destId="{3D7D6A1A-9FB9-084D-96C2-DEEE2200A52B}" srcOrd="0" destOrd="0" presId="urn:microsoft.com/office/officeart/2005/8/layout/chevron2"/>
    <dgm:cxn modelId="{2B96C849-24B8-B44E-9839-79D9D8795AC3}" type="presOf" srcId="{EEC970E5-CD79-0A4B-86D1-ECAB6EFF58BF}" destId="{350AD36F-DA63-094B-AE1A-607548B8349F}" srcOrd="0" destOrd="0" presId="urn:microsoft.com/office/officeart/2005/8/layout/chevron2"/>
    <dgm:cxn modelId="{65C58F4D-4EE1-CC4D-BDD2-37C4BC4A8D78}" type="presOf" srcId="{5B80EE14-5E7C-284B-9AEC-1E476420C09F}" destId="{6EED49FC-CE21-E547-A225-BA5FAD5C7212}" srcOrd="0" destOrd="0" presId="urn:microsoft.com/office/officeart/2005/8/layout/chevron2"/>
    <dgm:cxn modelId="{AD02BB74-2A96-1242-AED3-7025CA63A52B}" srcId="{DD403281-7747-C84D-B559-8ABC83C0EF5A}" destId="{FD27CC71-7BDD-CC4C-8C5D-D7C4C4E226B4}" srcOrd="0" destOrd="0" parTransId="{B2D48C74-B83A-D844-B9BA-FB7DCBD2379C}" sibTransId="{8644F954-AEB0-EB4C-8231-252774A3C789}"/>
    <dgm:cxn modelId="{07AC3477-1758-7D49-8039-FEED57013DA4}" srcId="{219A9C52-0EB6-1543-B0DC-B3B1C3F4D191}" destId="{DD403281-7747-C84D-B559-8ABC83C0EF5A}" srcOrd="0" destOrd="0" parTransId="{0DCC93E5-B980-AC4A-A84A-5DA39FA88F51}" sibTransId="{9A6A10FF-3D3A-6142-8D30-7D4226D4103C}"/>
    <dgm:cxn modelId="{9373627A-39EF-9E42-B07C-86BA523A0BD2}" srcId="{219A9C52-0EB6-1543-B0DC-B3B1C3F4D191}" destId="{8E05501D-9080-304A-8EAB-249C20D66647}" srcOrd="1" destOrd="0" parTransId="{7A4A6636-39D5-E14B-8FC1-A951CA6F0717}" sibTransId="{769EADA3-4B1A-DB49-940B-54AEA51B7231}"/>
    <dgm:cxn modelId="{80A6757C-D4AA-DC4E-96C1-5BB969FF40D0}" srcId="{8E05501D-9080-304A-8EAB-249C20D66647}" destId="{084C4158-398E-8046-AF65-F14DBE3C5DA1}" srcOrd="0" destOrd="0" parTransId="{AA8AA943-3A35-8044-A7D7-A59FBBEA33D8}" sibTransId="{CC5DE1F7-64DE-2B47-ABE4-E464CB5D0B98}"/>
    <dgm:cxn modelId="{2106C082-9A49-664E-B623-7FA9A7E7E500}" srcId="{219A9C52-0EB6-1543-B0DC-B3B1C3F4D191}" destId="{CF41AF98-82A6-5A46-B307-76B8E975A751}" srcOrd="3" destOrd="0" parTransId="{A59BF10B-375B-1F41-9DC8-975C6E5A1957}" sibTransId="{65F0543D-639C-F74A-B574-7047D721143F}"/>
    <dgm:cxn modelId="{9E9DD786-4FA1-2340-B1CD-C52021A36506}" srcId="{219A9C52-0EB6-1543-B0DC-B3B1C3F4D191}" destId="{3CB7E791-654C-2B42-A568-09E9991E2492}" srcOrd="5" destOrd="0" parTransId="{72925CF4-1CAD-4F40-A0DA-C5B6B7C638C8}" sibTransId="{BAE39A71-0FD8-874A-B47C-4335AE6B6031}"/>
    <dgm:cxn modelId="{B1340194-0F42-A640-9FA5-990DA1AEDB4E}" type="presOf" srcId="{219A9C52-0EB6-1543-B0DC-B3B1C3F4D191}" destId="{5F741659-9527-C241-AEC3-55A0AC9C8E4A}" srcOrd="0" destOrd="0" presId="urn:microsoft.com/office/officeart/2005/8/layout/chevron2"/>
    <dgm:cxn modelId="{39A6C5A3-BD92-0745-90B6-D829AE445E18}" type="presOf" srcId="{CF41AF98-82A6-5A46-B307-76B8E975A751}" destId="{51D9EFA4-8541-7343-ADC4-F0D74B478333}" srcOrd="0" destOrd="0" presId="urn:microsoft.com/office/officeart/2005/8/layout/chevron2"/>
    <dgm:cxn modelId="{DE389FA7-994F-5544-9EFB-76B14C4894B3}" type="presOf" srcId="{B00D71F5-F0A3-BC4B-8090-E6B7223E33D2}" destId="{E133C1A8-2D7B-4B46-922A-C215D1F4C230}" srcOrd="0" destOrd="0" presId="urn:microsoft.com/office/officeart/2005/8/layout/chevron2"/>
    <dgm:cxn modelId="{1BC5CAB0-CAD9-CF46-A7E0-C382578063D2}" type="presOf" srcId="{FCE540E4-1C1E-1043-94EC-5AB16A08678C}" destId="{D1ACA70B-FD8E-DD47-9644-CDDE770A3317}" srcOrd="0" destOrd="0" presId="urn:microsoft.com/office/officeart/2005/8/layout/chevron2"/>
    <dgm:cxn modelId="{993DDCBC-1884-854A-AD8A-2568CEC584DE}" srcId="{219A9C52-0EB6-1543-B0DC-B3B1C3F4D191}" destId="{EEC970E5-CD79-0A4B-86D1-ECAB6EFF58BF}" srcOrd="4" destOrd="0" parTransId="{DA2FB385-709F-E24F-B588-ED41F5401CB2}" sibTransId="{D2861CFA-F7A3-C642-9790-838F91D942B9}"/>
    <dgm:cxn modelId="{287C74BF-F2C5-1743-B392-391EEE6FD84F}" type="presOf" srcId="{DB3E265B-4CC8-BC4D-9E34-C1E0E080FCD0}" destId="{F14EE923-9B6F-E843-B272-E6A09E3139F9}" srcOrd="0" destOrd="0" presId="urn:microsoft.com/office/officeart/2005/8/layout/chevron2"/>
    <dgm:cxn modelId="{9FEC9CEB-E529-084E-9A43-A2B42F5E73A8}" srcId="{219A9C52-0EB6-1543-B0DC-B3B1C3F4D191}" destId="{B00D71F5-F0A3-BC4B-8090-E6B7223E33D2}" srcOrd="2" destOrd="0" parTransId="{0311586D-28A2-374F-BC61-65115759B6A3}" sibTransId="{6D612B9D-FFAB-FC49-91B0-C709E3ECEDD0}"/>
    <dgm:cxn modelId="{C61EAAE5-C6D2-214A-A490-6BFD32AD5B36}" type="presParOf" srcId="{5F741659-9527-C241-AEC3-55A0AC9C8E4A}" destId="{0796EF9E-CCC8-9D47-A8C7-52FEFA77F8BA}" srcOrd="0" destOrd="0" presId="urn:microsoft.com/office/officeart/2005/8/layout/chevron2"/>
    <dgm:cxn modelId="{5954D8C2-99D6-9044-A6E5-3FABFD5D9006}" type="presParOf" srcId="{0796EF9E-CCC8-9D47-A8C7-52FEFA77F8BA}" destId="{8A1B3F80-6598-1A4B-A597-6447A4D31AE9}" srcOrd="0" destOrd="0" presId="urn:microsoft.com/office/officeart/2005/8/layout/chevron2"/>
    <dgm:cxn modelId="{0F891E9C-1D4F-4D43-8E39-FBE4FB852FC7}" type="presParOf" srcId="{0796EF9E-CCC8-9D47-A8C7-52FEFA77F8BA}" destId="{C02DE67B-A435-8045-BABD-8B712654EBE9}" srcOrd="1" destOrd="0" presId="urn:microsoft.com/office/officeart/2005/8/layout/chevron2"/>
    <dgm:cxn modelId="{D7A769AB-CF9A-1642-8430-C5F809F0ADA7}" type="presParOf" srcId="{5F741659-9527-C241-AEC3-55A0AC9C8E4A}" destId="{ECD513C0-0F7F-AD46-8D2D-F4CF068138D8}" srcOrd="1" destOrd="0" presId="urn:microsoft.com/office/officeart/2005/8/layout/chevron2"/>
    <dgm:cxn modelId="{9FB8D0A9-7FE6-614D-8B5E-B3213E595F05}" type="presParOf" srcId="{5F741659-9527-C241-AEC3-55A0AC9C8E4A}" destId="{E1B1456C-5121-754E-9A48-CAD32568DA28}" srcOrd="2" destOrd="0" presId="urn:microsoft.com/office/officeart/2005/8/layout/chevron2"/>
    <dgm:cxn modelId="{9A2666CE-D632-054B-86C6-1205DA64AB8E}" type="presParOf" srcId="{E1B1456C-5121-754E-9A48-CAD32568DA28}" destId="{3D7D6A1A-9FB9-084D-96C2-DEEE2200A52B}" srcOrd="0" destOrd="0" presId="urn:microsoft.com/office/officeart/2005/8/layout/chevron2"/>
    <dgm:cxn modelId="{7054FE0D-F6AE-D14C-90F9-2A33D9A1206D}" type="presParOf" srcId="{E1B1456C-5121-754E-9A48-CAD32568DA28}" destId="{49360AFC-8F3A-EA4E-8BAD-6E477D6A3CF8}" srcOrd="1" destOrd="0" presId="urn:microsoft.com/office/officeart/2005/8/layout/chevron2"/>
    <dgm:cxn modelId="{7FE10497-1E17-0A44-B448-ED041BFDBEA7}" type="presParOf" srcId="{5F741659-9527-C241-AEC3-55A0AC9C8E4A}" destId="{F649817A-AE0D-F442-BB34-89A5B9871C49}" srcOrd="3" destOrd="0" presId="urn:microsoft.com/office/officeart/2005/8/layout/chevron2"/>
    <dgm:cxn modelId="{EDFEB0A1-F06D-C94E-AEC7-5ABC2B855DCE}" type="presParOf" srcId="{5F741659-9527-C241-AEC3-55A0AC9C8E4A}" destId="{415F8660-FA2D-024D-A528-1C8A14F11495}" srcOrd="4" destOrd="0" presId="urn:microsoft.com/office/officeart/2005/8/layout/chevron2"/>
    <dgm:cxn modelId="{8DB18B97-A7D9-2C47-A0B3-6A3E8EC8B1D7}" type="presParOf" srcId="{415F8660-FA2D-024D-A528-1C8A14F11495}" destId="{E133C1A8-2D7B-4B46-922A-C215D1F4C230}" srcOrd="0" destOrd="0" presId="urn:microsoft.com/office/officeart/2005/8/layout/chevron2"/>
    <dgm:cxn modelId="{E0D0A984-C246-7E4F-A58A-C2B1E59D4EF2}" type="presParOf" srcId="{415F8660-FA2D-024D-A528-1C8A14F11495}" destId="{6EED49FC-CE21-E547-A225-BA5FAD5C7212}" srcOrd="1" destOrd="0" presId="urn:microsoft.com/office/officeart/2005/8/layout/chevron2"/>
    <dgm:cxn modelId="{0E345FBD-716B-194D-9D3E-CE18B0BF319E}" type="presParOf" srcId="{5F741659-9527-C241-AEC3-55A0AC9C8E4A}" destId="{9C607FA3-F636-5246-BEBB-5E8D885D3D15}" srcOrd="5" destOrd="0" presId="urn:microsoft.com/office/officeart/2005/8/layout/chevron2"/>
    <dgm:cxn modelId="{4AEDAB22-F724-DF47-8B5B-922B8BF18BC2}" type="presParOf" srcId="{5F741659-9527-C241-AEC3-55A0AC9C8E4A}" destId="{E56F3704-CD8D-3042-BE67-E5FDFCCB2197}" srcOrd="6" destOrd="0" presId="urn:microsoft.com/office/officeart/2005/8/layout/chevron2"/>
    <dgm:cxn modelId="{A592A1AA-E63F-8A43-AA92-A6A2F53BBF35}" type="presParOf" srcId="{E56F3704-CD8D-3042-BE67-E5FDFCCB2197}" destId="{51D9EFA4-8541-7343-ADC4-F0D74B478333}" srcOrd="0" destOrd="0" presId="urn:microsoft.com/office/officeart/2005/8/layout/chevron2"/>
    <dgm:cxn modelId="{1C3ABB14-8611-9D4E-8507-B211847A8570}" type="presParOf" srcId="{E56F3704-CD8D-3042-BE67-E5FDFCCB2197}" destId="{F14EE923-9B6F-E843-B272-E6A09E3139F9}" srcOrd="1" destOrd="0" presId="urn:microsoft.com/office/officeart/2005/8/layout/chevron2"/>
    <dgm:cxn modelId="{42C115E7-1822-7A48-AEA2-C7080631ED41}" type="presParOf" srcId="{5F741659-9527-C241-AEC3-55A0AC9C8E4A}" destId="{9A9D7D24-6493-394D-AD55-115412BA3F1E}" srcOrd="7" destOrd="0" presId="urn:microsoft.com/office/officeart/2005/8/layout/chevron2"/>
    <dgm:cxn modelId="{AB541AD8-4325-B54B-9B0C-44BB69A9C018}" type="presParOf" srcId="{5F741659-9527-C241-AEC3-55A0AC9C8E4A}" destId="{325F7FAA-1053-A842-8839-8990CC9E93E5}" srcOrd="8" destOrd="0" presId="urn:microsoft.com/office/officeart/2005/8/layout/chevron2"/>
    <dgm:cxn modelId="{8AB3EB1E-921E-DF4B-9A7C-E26B2035C99F}" type="presParOf" srcId="{325F7FAA-1053-A842-8839-8990CC9E93E5}" destId="{350AD36F-DA63-094B-AE1A-607548B8349F}" srcOrd="0" destOrd="0" presId="urn:microsoft.com/office/officeart/2005/8/layout/chevron2"/>
    <dgm:cxn modelId="{E20555D7-C21D-CE49-8C71-8F8274265EB3}" type="presParOf" srcId="{325F7FAA-1053-A842-8839-8990CC9E93E5}" destId="{F7ADA14C-32FA-3C46-AA65-5C9B27A1BCE1}" srcOrd="1" destOrd="0" presId="urn:microsoft.com/office/officeart/2005/8/layout/chevron2"/>
    <dgm:cxn modelId="{0AC3E5F6-D769-5847-A09F-3CD83095B6A0}" type="presParOf" srcId="{5F741659-9527-C241-AEC3-55A0AC9C8E4A}" destId="{25F883B4-996B-034A-80D6-8D676FD3037B}" srcOrd="9" destOrd="0" presId="urn:microsoft.com/office/officeart/2005/8/layout/chevron2"/>
    <dgm:cxn modelId="{038E63B4-6172-284C-B879-7F5FCA73E6B6}" type="presParOf" srcId="{5F741659-9527-C241-AEC3-55A0AC9C8E4A}" destId="{2E984582-55E0-DB45-A0CF-B5F2579767D0}" srcOrd="10" destOrd="0" presId="urn:microsoft.com/office/officeart/2005/8/layout/chevron2"/>
    <dgm:cxn modelId="{D01A7BA8-D0B9-E048-A773-353CEC970571}" type="presParOf" srcId="{2E984582-55E0-DB45-A0CF-B5F2579767D0}" destId="{FFFDC149-9A53-3847-86C1-BD7AF34AC4B5}" srcOrd="0" destOrd="0" presId="urn:microsoft.com/office/officeart/2005/8/layout/chevron2"/>
    <dgm:cxn modelId="{FCF29365-9B7A-044C-864C-3B031BE919E4}" type="presParOf" srcId="{2E984582-55E0-DB45-A0CF-B5F2579767D0}" destId="{D1ACA70B-FD8E-DD47-9644-CDDE770A3317}"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1B3F80-6598-1A4B-A597-6447A4D31AE9}">
      <dsp:nvSpPr>
        <dsp:cNvPr id="0" name=""/>
        <dsp:cNvSpPr/>
      </dsp:nvSpPr>
      <dsp:spPr>
        <a:xfrm rot="5400000">
          <a:off x="-128843" y="131577"/>
          <a:ext cx="858956" cy="601269"/>
        </a:xfrm>
        <a:prstGeom prst="chevron">
          <a:avLst/>
        </a:prstGeom>
        <a:gradFill rotWithShape="0">
          <a:gsLst>
            <a:gs pos="0">
              <a:schemeClr val="accent6">
                <a:alpha val="90000"/>
                <a:hueOff val="0"/>
                <a:satOff val="0"/>
                <a:lumOff val="0"/>
                <a:alphaOff val="0"/>
                <a:shade val="51000"/>
                <a:satMod val="130000"/>
              </a:schemeClr>
            </a:gs>
            <a:gs pos="80000">
              <a:schemeClr val="accent6">
                <a:alpha val="90000"/>
                <a:hueOff val="0"/>
                <a:satOff val="0"/>
                <a:lumOff val="0"/>
                <a:alphaOff val="0"/>
                <a:shade val="93000"/>
                <a:satMod val="130000"/>
              </a:schemeClr>
            </a:gs>
            <a:gs pos="100000">
              <a:schemeClr val="accent6">
                <a:alpha val="90000"/>
                <a:hueOff val="0"/>
                <a:satOff val="0"/>
                <a:lumOff val="0"/>
                <a:alphaOff val="0"/>
                <a:shade val="94000"/>
                <a:satMod val="135000"/>
              </a:schemeClr>
            </a:gs>
          </a:gsLst>
          <a:lin ang="16200000" scaled="0"/>
        </a:gradFill>
        <a:ln w="9525" cap="flat" cmpd="sng" algn="ctr">
          <a:solidFill>
            <a:schemeClr val="accent6">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t>S1</a:t>
          </a:r>
        </a:p>
      </dsp:txBody>
      <dsp:txXfrm rot="-5400000">
        <a:off x="1" y="303369"/>
        <a:ext cx="601269" cy="257687"/>
      </dsp:txXfrm>
    </dsp:sp>
    <dsp:sp modelId="{C02DE67B-A435-8045-BABD-8B712654EBE9}">
      <dsp:nvSpPr>
        <dsp:cNvPr id="0" name=""/>
        <dsp:cNvSpPr/>
      </dsp:nvSpPr>
      <dsp:spPr>
        <a:xfrm rot="5400000">
          <a:off x="2155073" y="-1551070"/>
          <a:ext cx="558322" cy="3665930"/>
        </a:xfrm>
        <a:prstGeom prst="round2SameRect">
          <a:avLst/>
        </a:prstGeom>
        <a:solidFill>
          <a:schemeClr val="lt1">
            <a:alpha val="90000"/>
            <a:hueOff val="0"/>
            <a:satOff val="0"/>
            <a:lumOff val="0"/>
            <a:alphaOff val="0"/>
          </a:schemeClr>
        </a:solidFill>
        <a:ln w="9525" cap="flat" cmpd="sng" algn="ctr">
          <a:solidFill>
            <a:schemeClr val="accent6">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a:t>Introduction to Big Data and Analytics</a:t>
          </a:r>
        </a:p>
      </dsp:txBody>
      <dsp:txXfrm rot="-5400000">
        <a:off x="601270" y="29988"/>
        <a:ext cx="3638675" cy="503812"/>
      </dsp:txXfrm>
    </dsp:sp>
    <dsp:sp modelId="{3D7D6A1A-9FB9-084D-96C2-DEEE2200A52B}">
      <dsp:nvSpPr>
        <dsp:cNvPr id="0" name=""/>
        <dsp:cNvSpPr/>
      </dsp:nvSpPr>
      <dsp:spPr>
        <a:xfrm rot="5400000">
          <a:off x="-128843" y="891925"/>
          <a:ext cx="858956" cy="601269"/>
        </a:xfrm>
        <a:prstGeom prst="chevron">
          <a:avLst/>
        </a:prstGeom>
        <a:gradFill rotWithShape="0">
          <a:gsLst>
            <a:gs pos="0">
              <a:schemeClr val="accent6">
                <a:alpha val="90000"/>
                <a:hueOff val="0"/>
                <a:satOff val="0"/>
                <a:lumOff val="0"/>
                <a:alphaOff val="-8000"/>
                <a:shade val="51000"/>
                <a:satMod val="130000"/>
              </a:schemeClr>
            </a:gs>
            <a:gs pos="80000">
              <a:schemeClr val="accent6">
                <a:alpha val="90000"/>
                <a:hueOff val="0"/>
                <a:satOff val="0"/>
                <a:lumOff val="0"/>
                <a:alphaOff val="-8000"/>
                <a:shade val="93000"/>
                <a:satMod val="130000"/>
              </a:schemeClr>
            </a:gs>
            <a:gs pos="100000">
              <a:schemeClr val="accent6">
                <a:alpha val="90000"/>
                <a:hueOff val="0"/>
                <a:satOff val="0"/>
                <a:lumOff val="0"/>
                <a:alphaOff val="-8000"/>
                <a:shade val="94000"/>
                <a:satMod val="135000"/>
              </a:schemeClr>
            </a:gs>
          </a:gsLst>
          <a:lin ang="16200000" scaled="0"/>
        </a:gradFill>
        <a:ln w="9525" cap="flat" cmpd="sng" algn="ctr">
          <a:solidFill>
            <a:schemeClr val="accent6">
              <a:alpha val="90000"/>
              <a:hueOff val="0"/>
              <a:satOff val="0"/>
              <a:lumOff val="0"/>
              <a:alphaOff val="-8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t>S2</a:t>
          </a:r>
        </a:p>
      </dsp:txBody>
      <dsp:txXfrm rot="-5400000">
        <a:off x="1" y="1063717"/>
        <a:ext cx="601269" cy="257687"/>
      </dsp:txXfrm>
    </dsp:sp>
    <dsp:sp modelId="{49360AFC-8F3A-EA4E-8BAD-6E477D6A3CF8}">
      <dsp:nvSpPr>
        <dsp:cNvPr id="0" name=""/>
        <dsp:cNvSpPr/>
      </dsp:nvSpPr>
      <dsp:spPr>
        <a:xfrm rot="5400000">
          <a:off x="2155073" y="-790722"/>
          <a:ext cx="558322" cy="3665930"/>
        </a:xfrm>
        <a:prstGeom prst="round2SameRect">
          <a:avLst/>
        </a:prstGeom>
        <a:solidFill>
          <a:schemeClr val="lt1">
            <a:alpha val="90000"/>
            <a:hueOff val="0"/>
            <a:satOff val="0"/>
            <a:lumOff val="0"/>
            <a:alphaOff val="0"/>
          </a:schemeClr>
        </a:solidFill>
        <a:ln w="9525" cap="flat" cmpd="sng" algn="ctr">
          <a:solidFill>
            <a:schemeClr val="accent6">
              <a:alpha val="90000"/>
              <a:hueOff val="0"/>
              <a:satOff val="0"/>
              <a:lumOff val="0"/>
              <a:alphaOff val="-8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a:t>Data Sourcing and Ingestion</a:t>
          </a:r>
        </a:p>
      </dsp:txBody>
      <dsp:txXfrm rot="-5400000">
        <a:off x="601270" y="790336"/>
        <a:ext cx="3638675" cy="503812"/>
      </dsp:txXfrm>
    </dsp:sp>
    <dsp:sp modelId="{E133C1A8-2D7B-4B46-922A-C215D1F4C230}">
      <dsp:nvSpPr>
        <dsp:cNvPr id="0" name=""/>
        <dsp:cNvSpPr/>
      </dsp:nvSpPr>
      <dsp:spPr>
        <a:xfrm rot="5400000">
          <a:off x="-128843" y="1652273"/>
          <a:ext cx="858956" cy="601269"/>
        </a:xfrm>
        <a:prstGeom prst="chevron">
          <a:avLst/>
        </a:prstGeom>
        <a:gradFill rotWithShape="0">
          <a:gsLst>
            <a:gs pos="0">
              <a:schemeClr val="accent6">
                <a:alpha val="90000"/>
                <a:hueOff val="0"/>
                <a:satOff val="0"/>
                <a:lumOff val="0"/>
                <a:alphaOff val="-16000"/>
                <a:shade val="51000"/>
                <a:satMod val="130000"/>
              </a:schemeClr>
            </a:gs>
            <a:gs pos="80000">
              <a:schemeClr val="accent6">
                <a:alpha val="90000"/>
                <a:hueOff val="0"/>
                <a:satOff val="0"/>
                <a:lumOff val="0"/>
                <a:alphaOff val="-16000"/>
                <a:shade val="93000"/>
                <a:satMod val="130000"/>
              </a:schemeClr>
            </a:gs>
            <a:gs pos="100000">
              <a:schemeClr val="accent6">
                <a:alpha val="90000"/>
                <a:hueOff val="0"/>
                <a:satOff val="0"/>
                <a:lumOff val="0"/>
                <a:alphaOff val="-16000"/>
                <a:shade val="94000"/>
                <a:satMod val="135000"/>
              </a:schemeClr>
            </a:gs>
          </a:gsLst>
          <a:lin ang="16200000" scaled="0"/>
        </a:gradFill>
        <a:ln w="9525" cap="flat" cmpd="sng" algn="ctr">
          <a:solidFill>
            <a:schemeClr val="accent6">
              <a:alpha val="90000"/>
              <a:hueOff val="0"/>
              <a:satOff val="0"/>
              <a:lumOff val="0"/>
              <a:alphaOff val="-16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t>S3</a:t>
          </a:r>
        </a:p>
      </dsp:txBody>
      <dsp:txXfrm rot="-5400000">
        <a:off x="1" y="1824065"/>
        <a:ext cx="601269" cy="257687"/>
      </dsp:txXfrm>
    </dsp:sp>
    <dsp:sp modelId="{6EED49FC-CE21-E547-A225-BA5FAD5C7212}">
      <dsp:nvSpPr>
        <dsp:cNvPr id="0" name=""/>
        <dsp:cNvSpPr/>
      </dsp:nvSpPr>
      <dsp:spPr>
        <a:xfrm rot="5400000">
          <a:off x="2155073" y="-30374"/>
          <a:ext cx="558322" cy="3665930"/>
        </a:xfrm>
        <a:prstGeom prst="round2SameRect">
          <a:avLst/>
        </a:prstGeom>
        <a:solidFill>
          <a:schemeClr val="lt1">
            <a:alpha val="90000"/>
            <a:hueOff val="0"/>
            <a:satOff val="0"/>
            <a:lumOff val="0"/>
            <a:alphaOff val="0"/>
          </a:schemeClr>
        </a:solidFill>
        <a:ln w="9525" cap="flat" cmpd="sng" algn="ctr">
          <a:solidFill>
            <a:schemeClr val="accent6">
              <a:alpha val="90000"/>
              <a:hueOff val="0"/>
              <a:satOff val="0"/>
              <a:lumOff val="0"/>
              <a:alphaOff val="-16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a:t>Big Data Integration and Storage</a:t>
          </a:r>
        </a:p>
      </dsp:txBody>
      <dsp:txXfrm rot="-5400000">
        <a:off x="601270" y="1550684"/>
        <a:ext cx="3638675" cy="503812"/>
      </dsp:txXfrm>
    </dsp:sp>
    <dsp:sp modelId="{51D9EFA4-8541-7343-ADC4-F0D74B478333}">
      <dsp:nvSpPr>
        <dsp:cNvPr id="0" name=""/>
        <dsp:cNvSpPr/>
      </dsp:nvSpPr>
      <dsp:spPr>
        <a:xfrm rot="5400000">
          <a:off x="-128843" y="2412621"/>
          <a:ext cx="858956" cy="601269"/>
        </a:xfrm>
        <a:prstGeom prst="chevron">
          <a:avLst/>
        </a:prstGeom>
        <a:gradFill rotWithShape="0">
          <a:gsLst>
            <a:gs pos="0">
              <a:schemeClr val="accent6">
                <a:alpha val="90000"/>
                <a:hueOff val="0"/>
                <a:satOff val="0"/>
                <a:lumOff val="0"/>
                <a:alphaOff val="-24000"/>
                <a:shade val="51000"/>
                <a:satMod val="130000"/>
              </a:schemeClr>
            </a:gs>
            <a:gs pos="80000">
              <a:schemeClr val="accent6">
                <a:alpha val="90000"/>
                <a:hueOff val="0"/>
                <a:satOff val="0"/>
                <a:lumOff val="0"/>
                <a:alphaOff val="-24000"/>
                <a:shade val="93000"/>
                <a:satMod val="130000"/>
              </a:schemeClr>
            </a:gs>
            <a:gs pos="100000">
              <a:schemeClr val="accent6">
                <a:alpha val="90000"/>
                <a:hueOff val="0"/>
                <a:satOff val="0"/>
                <a:lumOff val="0"/>
                <a:alphaOff val="-24000"/>
                <a:shade val="94000"/>
                <a:satMod val="135000"/>
              </a:schemeClr>
            </a:gs>
          </a:gsLst>
          <a:lin ang="16200000" scaled="0"/>
        </a:gradFill>
        <a:ln w="9525" cap="flat" cmpd="sng" algn="ctr">
          <a:solidFill>
            <a:schemeClr val="accent6">
              <a:alpha val="90000"/>
              <a:hueOff val="0"/>
              <a:satOff val="0"/>
              <a:lumOff val="0"/>
              <a:alphaOff val="-24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t>S4</a:t>
          </a:r>
        </a:p>
      </dsp:txBody>
      <dsp:txXfrm rot="-5400000">
        <a:off x="1" y="2584413"/>
        <a:ext cx="601269" cy="257687"/>
      </dsp:txXfrm>
    </dsp:sp>
    <dsp:sp modelId="{F14EE923-9B6F-E843-B272-E6A09E3139F9}">
      <dsp:nvSpPr>
        <dsp:cNvPr id="0" name=""/>
        <dsp:cNvSpPr/>
      </dsp:nvSpPr>
      <dsp:spPr>
        <a:xfrm rot="5400000">
          <a:off x="2155073" y="729973"/>
          <a:ext cx="558322" cy="3665930"/>
        </a:xfrm>
        <a:prstGeom prst="round2SameRect">
          <a:avLst/>
        </a:prstGeom>
        <a:solidFill>
          <a:schemeClr val="lt1">
            <a:alpha val="90000"/>
            <a:hueOff val="0"/>
            <a:satOff val="0"/>
            <a:lumOff val="0"/>
            <a:alphaOff val="0"/>
          </a:schemeClr>
        </a:solidFill>
        <a:ln w="9525" cap="flat" cmpd="sng" algn="ctr">
          <a:solidFill>
            <a:schemeClr val="accent6">
              <a:alpha val="90000"/>
              <a:hueOff val="0"/>
              <a:satOff val="0"/>
              <a:lumOff val="0"/>
              <a:alphaOff val="-24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Analytics Engine for Big Data- Apache Spark (Assignment 1 due)</a:t>
          </a:r>
        </a:p>
      </dsp:txBody>
      <dsp:txXfrm rot="-5400000">
        <a:off x="601270" y="2311032"/>
        <a:ext cx="3638675" cy="503812"/>
      </dsp:txXfrm>
    </dsp:sp>
    <dsp:sp modelId="{350AD36F-DA63-094B-AE1A-607548B8349F}">
      <dsp:nvSpPr>
        <dsp:cNvPr id="0" name=""/>
        <dsp:cNvSpPr/>
      </dsp:nvSpPr>
      <dsp:spPr>
        <a:xfrm rot="5400000">
          <a:off x="-128843" y="3172968"/>
          <a:ext cx="858956" cy="601269"/>
        </a:xfrm>
        <a:prstGeom prst="chevron">
          <a:avLst/>
        </a:prstGeom>
        <a:gradFill rotWithShape="0">
          <a:gsLst>
            <a:gs pos="0">
              <a:schemeClr val="accent6">
                <a:alpha val="90000"/>
                <a:hueOff val="0"/>
                <a:satOff val="0"/>
                <a:lumOff val="0"/>
                <a:alphaOff val="-32000"/>
                <a:shade val="51000"/>
                <a:satMod val="130000"/>
              </a:schemeClr>
            </a:gs>
            <a:gs pos="80000">
              <a:schemeClr val="accent6">
                <a:alpha val="90000"/>
                <a:hueOff val="0"/>
                <a:satOff val="0"/>
                <a:lumOff val="0"/>
                <a:alphaOff val="-32000"/>
                <a:shade val="93000"/>
                <a:satMod val="130000"/>
              </a:schemeClr>
            </a:gs>
            <a:gs pos="100000">
              <a:schemeClr val="accent6">
                <a:alpha val="90000"/>
                <a:hueOff val="0"/>
                <a:satOff val="0"/>
                <a:lumOff val="0"/>
                <a:alphaOff val="-32000"/>
                <a:shade val="94000"/>
                <a:satMod val="135000"/>
              </a:schemeClr>
            </a:gs>
          </a:gsLst>
          <a:lin ang="16200000" scaled="0"/>
        </a:gradFill>
        <a:ln w="9525" cap="flat" cmpd="sng" algn="ctr">
          <a:solidFill>
            <a:schemeClr val="accent6">
              <a:alpha val="90000"/>
              <a:hueOff val="0"/>
              <a:satOff val="0"/>
              <a:lumOff val="0"/>
              <a:alphaOff val="-32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S5</a:t>
          </a:r>
        </a:p>
      </dsp:txBody>
      <dsp:txXfrm rot="-5400000">
        <a:off x="1" y="3344760"/>
        <a:ext cx="601269" cy="257687"/>
      </dsp:txXfrm>
    </dsp:sp>
    <dsp:sp modelId="{F7ADA14C-32FA-3C46-AA65-5C9B27A1BCE1}">
      <dsp:nvSpPr>
        <dsp:cNvPr id="0" name=""/>
        <dsp:cNvSpPr/>
      </dsp:nvSpPr>
      <dsp:spPr>
        <a:xfrm rot="5400000">
          <a:off x="2155073" y="1490321"/>
          <a:ext cx="558322" cy="3665930"/>
        </a:xfrm>
        <a:prstGeom prst="round2SameRect">
          <a:avLst/>
        </a:prstGeom>
        <a:solidFill>
          <a:schemeClr val="lt1">
            <a:alpha val="90000"/>
            <a:hueOff val="0"/>
            <a:satOff val="0"/>
            <a:lumOff val="0"/>
            <a:alphaOff val="0"/>
          </a:schemeClr>
        </a:solidFill>
        <a:ln w="9525" cap="flat" cmpd="sng" algn="ctr">
          <a:solidFill>
            <a:schemeClr val="accent6">
              <a:alpha val="90000"/>
              <a:hueOff val="0"/>
              <a:satOff val="0"/>
              <a:lumOff val="0"/>
              <a:alphaOff val="-32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Data Exploration and Cleaning</a:t>
          </a:r>
        </a:p>
      </dsp:txBody>
      <dsp:txXfrm rot="-5400000">
        <a:off x="601270" y="3071380"/>
        <a:ext cx="3638675" cy="503812"/>
      </dsp:txXfrm>
    </dsp:sp>
    <dsp:sp modelId="{FFFDC149-9A53-3847-86C1-BD7AF34AC4B5}">
      <dsp:nvSpPr>
        <dsp:cNvPr id="0" name=""/>
        <dsp:cNvSpPr/>
      </dsp:nvSpPr>
      <dsp:spPr>
        <a:xfrm rot="5400000">
          <a:off x="-128843" y="3933316"/>
          <a:ext cx="858956" cy="601269"/>
        </a:xfrm>
        <a:prstGeom prst="chevron">
          <a:avLst/>
        </a:prstGeom>
        <a:gradFill rotWithShape="0">
          <a:gsLst>
            <a:gs pos="0">
              <a:schemeClr val="accent6">
                <a:alpha val="90000"/>
                <a:hueOff val="0"/>
                <a:satOff val="0"/>
                <a:lumOff val="0"/>
                <a:alphaOff val="-40000"/>
                <a:shade val="51000"/>
                <a:satMod val="130000"/>
              </a:schemeClr>
            </a:gs>
            <a:gs pos="80000">
              <a:schemeClr val="accent6">
                <a:alpha val="90000"/>
                <a:hueOff val="0"/>
                <a:satOff val="0"/>
                <a:lumOff val="0"/>
                <a:alphaOff val="-40000"/>
                <a:shade val="93000"/>
                <a:satMod val="130000"/>
              </a:schemeClr>
            </a:gs>
            <a:gs pos="100000">
              <a:schemeClr val="accent6">
                <a:alpha val="90000"/>
                <a:hueOff val="0"/>
                <a:satOff val="0"/>
                <a:lumOff val="0"/>
                <a:alphaOff val="-40000"/>
                <a:shade val="94000"/>
                <a:satMod val="135000"/>
              </a:schemeClr>
            </a:gs>
          </a:gsLst>
          <a:lin ang="16200000" scaled="0"/>
        </a:gradFill>
        <a:ln w="9525" cap="flat" cmpd="sng" algn="ctr">
          <a:solidFill>
            <a:schemeClr val="accent6">
              <a:alpha val="90000"/>
              <a:hueOff val="0"/>
              <a:satOff val="0"/>
              <a:lumOff val="0"/>
              <a:alphaOff val="-40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S6</a:t>
          </a:r>
        </a:p>
      </dsp:txBody>
      <dsp:txXfrm rot="-5400000">
        <a:off x="1" y="4105108"/>
        <a:ext cx="601269" cy="257687"/>
      </dsp:txXfrm>
    </dsp:sp>
    <dsp:sp modelId="{D1ACA70B-FD8E-DD47-9644-CDDE770A3317}">
      <dsp:nvSpPr>
        <dsp:cNvPr id="0" name=""/>
        <dsp:cNvSpPr/>
      </dsp:nvSpPr>
      <dsp:spPr>
        <a:xfrm rot="5400000">
          <a:off x="2155073" y="2250669"/>
          <a:ext cx="558322" cy="3665930"/>
        </a:xfrm>
        <a:prstGeom prst="round2SameRect">
          <a:avLst/>
        </a:prstGeom>
        <a:solidFill>
          <a:schemeClr val="lt1">
            <a:alpha val="90000"/>
            <a:hueOff val="0"/>
            <a:satOff val="0"/>
            <a:lumOff val="0"/>
            <a:alphaOff val="0"/>
          </a:schemeClr>
        </a:solidFill>
        <a:ln w="9525" cap="flat" cmpd="sng" algn="ctr">
          <a:solidFill>
            <a:schemeClr val="accent6">
              <a:alpha val="90000"/>
              <a:hueOff val="0"/>
              <a:satOff val="0"/>
              <a:lumOff val="0"/>
              <a:alphaOff val="-40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Classification</a:t>
          </a:r>
        </a:p>
      </dsp:txBody>
      <dsp:txXfrm rot="-5400000">
        <a:off x="601270" y="3831728"/>
        <a:ext cx="3638675" cy="5038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1B3F80-6598-1A4B-A597-6447A4D31AE9}">
      <dsp:nvSpPr>
        <dsp:cNvPr id="0" name=""/>
        <dsp:cNvSpPr/>
      </dsp:nvSpPr>
      <dsp:spPr>
        <a:xfrm rot="5400000">
          <a:off x="-128843" y="131577"/>
          <a:ext cx="858956" cy="601269"/>
        </a:xfrm>
        <a:prstGeom prst="chevron">
          <a:avLst/>
        </a:prstGeom>
        <a:gradFill rotWithShape="0">
          <a:gsLst>
            <a:gs pos="0">
              <a:schemeClr val="accent6">
                <a:alpha val="90000"/>
                <a:hueOff val="0"/>
                <a:satOff val="0"/>
                <a:lumOff val="0"/>
                <a:alphaOff val="0"/>
                <a:shade val="51000"/>
                <a:satMod val="130000"/>
              </a:schemeClr>
            </a:gs>
            <a:gs pos="80000">
              <a:schemeClr val="accent6">
                <a:alpha val="90000"/>
                <a:hueOff val="0"/>
                <a:satOff val="0"/>
                <a:lumOff val="0"/>
                <a:alphaOff val="0"/>
                <a:shade val="93000"/>
                <a:satMod val="130000"/>
              </a:schemeClr>
            </a:gs>
            <a:gs pos="100000">
              <a:schemeClr val="accent6">
                <a:alpha val="90000"/>
                <a:hueOff val="0"/>
                <a:satOff val="0"/>
                <a:lumOff val="0"/>
                <a:alphaOff val="0"/>
                <a:shade val="94000"/>
                <a:satMod val="135000"/>
              </a:schemeClr>
            </a:gs>
          </a:gsLst>
          <a:lin ang="16200000" scaled="0"/>
        </a:gradFill>
        <a:ln w="9525" cap="flat" cmpd="sng" algn="ctr">
          <a:solidFill>
            <a:schemeClr val="accent6">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t>S7</a:t>
          </a:r>
        </a:p>
      </dsp:txBody>
      <dsp:txXfrm rot="-5400000">
        <a:off x="1" y="303369"/>
        <a:ext cx="601269" cy="257687"/>
      </dsp:txXfrm>
    </dsp:sp>
    <dsp:sp modelId="{C02DE67B-A435-8045-BABD-8B712654EBE9}">
      <dsp:nvSpPr>
        <dsp:cNvPr id="0" name=""/>
        <dsp:cNvSpPr/>
      </dsp:nvSpPr>
      <dsp:spPr>
        <a:xfrm rot="5400000">
          <a:off x="2264081" y="-1660078"/>
          <a:ext cx="558322" cy="3883946"/>
        </a:xfrm>
        <a:prstGeom prst="round2SameRect">
          <a:avLst/>
        </a:prstGeom>
        <a:solidFill>
          <a:schemeClr val="lt1">
            <a:alpha val="90000"/>
            <a:hueOff val="0"/>
            <a:satOff val="0"/>
            <a:lumOff val="0"/>
            <a:alphaOff val="0"/>
          </a:schemeClr>
        </a:solidFill>
        <a:ln w="9525" cap="flat" cmpd="sng" algn="ctr">
          <a:solidFill>
            <a:schemeClr val="accent6">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a:t>Model Evaluation</a:t>
          </a:r>
        </a:p>
      </dsp:txBody>
      <dsp:txXfrm rot="-5400000">
        <a:off x="601270" y="29988"/>
        <a:ext cx="3856691" cy="503812"/>
      </dsp:txXfrm>
    </dsp:sp>
    <dsp:sp modelId="{3D7D6A1A-9FB9-084D-96C2-DEEE2200A52B}">
      <dsp:nvSpPr>
        <dsp:cNvPr id="0" name=""/>
        <dsp:cNvSpPr/>
      </dsp:nvSpPr>
      <dsp:spPr>
        <a:xfrm rot="5400000">
          <a:off x="-128843" y="891925"/>
          <a:ext cx="858956" cy="601269"/>
        </a:xfrm>
        <a:prstGeom prst="chevron">
          <a:avLst/>
        </a:prstGeom>
        <a:gradFill rotWithShape="0">
          <a:gsLst>
            <a:gs pos="0">
              <a:schemeClr val="accent6">
                <a:alpha val="90000"/>
                <a:hueOff val="0"/>
                <a:satOff val="0"/>
                <a:lumOff val="0"/>
                <a:alphaOff val="-8000"/>
                <a:shade val="51000"/>
                <a:satMod val="130000"/>
              </a:schemeClr>
            </a:gs>
            <a:gs pos="80000">
              <a:schemeClr val="accent6">
                <a:alpha val="90000"/>
                <a:hueOff val="0"/>
                <a:satOff val="0"/>
                <a:lumOff val="0"/>
                <a:alphaOff val="-8000"/>
                <a:shade val="93000"/>
                <a:satMod val="130000"/>
              </a:schemeClr>
            </a:gs>
            <a:gs pos="100000">
              <a:schemeClr val="accent6">
                <a:alpha val="90000"/>
                <a:hueOff val="0"/>
                <a:satOff val="0"/>
                <a:lumOff val="0"/>
                <a:alphaOff val="-8000"/>
                <a:shade val="94000"/>
                <a:satMod val="135000"/>
              </a:schemeClr>
            </a:gs>
          </a:gsLst>
          <a:lin ang="16200000" scaled="0"/>
        </a:gradFill>
        <a:ln w="9525" cap="flat" cmpd="sng" algn="ctr">
          <a:solidFill>
            <a:schemeClr val="accent6">
              <a:alpha val="90000"/>
              <a:hueOff val="0"/>
              <a:satOff val="0"/>
              <a:lumOff val="0"/>
              <a:alphaOff val="-8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t>S8</a:t>
          </a:r>
        </a:p>
      </dsp:txBody>
      <dsp:txXfrm rot="-5400000">
        <a:off x="1" y="1063717"/>
        <a:ext cx="601269" cy="257687"/>
      </dsp:txXfrm>
    </dsp:sp>
    <dsp:sp modelId="{49360AFC-8F3A-EA4E-8BAD-6E477D6A3CF8}">
      <dsp:nvSpPr>
        <dsp:cNvPr id="0" name=""/>
        <dsp:cNvSpPr/>
      </dsp:nvSpPr>
      <dsp:spPr>
        <a:xfrm rot="5400000">
          <a:off x="2264081" y="-899730"/>
          <a:ext cx="558322" cy="3883946"/>
        </a:xfrm>
        <a:prstGeom prst="round2SameRect">
          <a:avLst/>
        </a:prstGeom>
        <a:solidFill>
          <a:schemeClr val="lt1">
            <a:alpha val="90000"/>
            <a:hueOff val="0"/>
            <a:satOff val="0"/>
            <a:lumOff val="0"/>
            <a:alphaOff val="0"/>
          </a:schemeClr>
        </a:solidFill>
        <a:ln w="9525" cap="flat" cmpd="sng" algn="ctr">
          <a:solidFill>
            <a:schemeClr val="accent6">
              <a:alpha val="90000"/>
              <a:hueOff val="0"/>
              <a:satOff val="0"/>
              <a:lumOff val="0"/>
              <a:alphaOff val="-8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a:t>Predictive Modelling (</a:t>
          </a:r>
          <a:r>
            <a:rPr lang="en-AU" sz="1200" kern="1200" dirty="0"/>
            <a:t>Assessment 2 Due)</a:t>
          </a:r>
          <a:endParaRPr lang="en-US" sz="1200" kern="1200" dirty="0"/>
        </a:p>
      </dsp:txBody>
      <dsp:txXfrm rot="-5400000">
        <a:off x="601270" y="790336"/>
        <a:ext cx="3856691" cy="503812"/>
      </dsp:txXfrm>
    </dsp:sp>
    <dsp:sp modelId="{E133C1A8-2D7B-4B46-922A-C215D1F4C230}">
      <dsp:nvSpPr>
        <dsp:cNvPr id="0" name=""/>
        <dsp:cNvSpPr/>
      </dsp:nvSpPr>
      <dsp:spPr>
        <a:xfrm rot="5400000">
          <a:off x="-128843" y="1652273"/>
          <a:ext cx="858956" cy="601269"/>
        </a:xfrm>
        <a:prstGeom prst="chevron">
          <a:avLst/>
        </a:prstGeom>
        <a:gradFill rotWithShape="0">
          <a:gsLst>
            <a:gs pos="0">
              <a:schemeClr val="accent6">
                <a:alpha val="90000"/>
                <a:hueOff val="0"/>
                <a:satOff val="0"/>
                <a:lumOff val="0"/>
                <a:alphaOff val="-16000"/>
                <a:shade val="51000"/>
                <a:satMod val="130000"/>
              </a:schemeClr>
            </a:gs>
            <a:gs pos="80000">
              <a:schemeClr val="accent6">
                <a:alpha val="90000"/>
                <a:hueOff val="0"/>
                <a:satOff val="0"/>
                <a:lumOff val="0"/>
                <a:alphaOff val="-16000"/>
                <a:shade val="93000"/>
                <a:satMod val="130000"/>
              </a:schemeClr>
            </a:gs>
            <a:gs pos="100000">
              <a:schemeClr val="accent6">
                <a:alpha val="90000"/>
                <a:hueOff val="0"/>
                <a:satOff val="0"/>
                <a:lumOff val="0"/>
                <a:alphaOff val="-16000"/>
                <a:shade val="94000"/>
                <a:satMod val="135000"/>
              </a:schemeClr>
            </a:gs>
          </a:gsLst>
          <a:lin ang="16200000" scaled="0"/>
        </a:gradFill>
        <a:ln w="9525" cap="flat" cmpd="sng" algn="ctr">
          <a:solidFill>
            <a:schemeClr val="accent6">
              <a:alpha val="90000"/>
              <a:hueOff val="0"/>
              <a:satOff val="0"/>
              <a:lumOff val="0"/>
              <a:alphaOff val="-16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t>S9</a:t>
          </a:r>
        </a:p>
      </dsp:txBody>
      <dsp:txXfrm rot="-5400000">
        <a:off x="1" y="1824065"/>
        <a:ext cx="601269" cy="257687"/>
      </dsp:txXfrm>
    </dsp:sp>
    <dsp:sp modelId="{6EED49FC-CE21-E547-A225-BA5FAD5C7212}">
      <dsp:nvSpPr>
        <dsp:cNvPr id="0" name=""/>
        <dsp:cNvSpPr/>
      </dsp:nvSpPr>
      <dsp:spPr>
        <a:xfrm rot="5400000">
          <a:off x="2264081" y="-139382"/>
          <a:ext cx="558322" cy="3883946"/>
        </a:xfrm>
        <a:prstGeom prst="round2SameRect">
          <a:avLst/>
        </a:prstGeom>
        <a:solidFill>
          <a:schemeClr val="lt1">
            <a:alpha val="90000"/>
            <a:hueOff val="0"/>
            <a:satOff val="0"/>
            <a:lumOff val="0"/>
            <a:alphaOff val="0"/>
          </a:schemeClr>
        </a:solidFill>
        <a:ln w="9525" cap="flat" cmpd="sng" algn="ctr">
          <a:solidFill>
            <a:schemeClr val="accent6">
              <a:alpha val="90000"/>
              <a:hueOff val="0"/>
              <a:satOff val="0"/>
              <a:lumOff val="0"/>
              <a:alphaOff val="-16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a:t>Clustering</a:t>
          </a:r>
        </a:p>
      </dsp:txBody>
      <dsp:txXfrm rot="-5400000">
        <a:off x="601270" y="1550684"/>
        <a:ext cx="3856691" cy="503812"/>
      </dsp:txXfrm>
    </dsp:sp>
    <dsp:sp modelId="{51D9EFA4-8541-7343-ADC4-F0D74B478333}">
      <dsp:nvSpPr>
        <dsp:cNvPr id="0" name=""/>
        <dsp:cNvSpPr/>
      </dsp:nvSpPr>
      <dsp:spPr>
        <a:xfrm rot="5400000">
          <a:off x="-128843" y="2412621"/>
          <a:ext cx="858956" cy="601269"/>
        </a:xfrm>
        <a:prstGeom prst="chevron">
          <a:avLst/>
        </a:prstGeom>
        <a:gradFill rotWithShape="0">
          <a:gsLst>
            <a:gs pos="0">
              <a:schemeClr val="accent6">
                <a:alpha val="90000"/>
                <a:hueOff val="0"/>
                <a:satOff val="0"/>
                <a:lumOff val="0"/>
                <a:alphaOff val="-24000"/>
                <a:shade val="51000"/>
                <a:satMod val="130000"/>
              </a:schemeClr>
            </a:gs>
            <a:gs pos="80000">
              <a:schemeClr val="accent6">
                <a:alpha val="90000"/>
                <a:hueOff val="0"/>
                <a:satOff val="0"/>
                <a:lumOff val="0"/>
                <a:alphaOff val="-24000"/>
                <a:shade val="93000"/>
                <a:satMod val="130000"/>
              </a:schemeClr>
            </a:gs>
            <a:gs pos="100000">
              <a:schemeClr val="accent6">
                <a:alpha val="90000"/>
                <a:hueOff val="0"/>
                <a:satOff val="0"/>
                <a:lumOff val="0"/>
                <a:alphaOff val="-24000"/>
                <a:shade val="94000"/>
                <a:satMod val="135000"/>
              </a:schemeClr>
            </a:gs>
          </a:gsLst>
          <a:lin ang="16200000" scaled="0"/>
        </a:gradFill>
        <a:ln w="9525" cap="flat" cmpd="sng" algn="ctr">
          <a:solidFill>
            <a:schemeClr val="accent6">
              <a:alpha val="90000"/>
              <a:hueOff val="0"/>
              <a:satOff val="0"/>
              <a:lumOff val="0"/>
              <a:alphaOff val="-24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t>S10</a:t>
          </a:r>
        </a:p>
      </dsp:txBody>
      <dsp:txXfrm rot="-5400000">
        <a:off x="1" y="2584413"/>
        <a:ext cx="601269" cy="257687"/>
      </dsp:txXfrm>
    </dsp:sp>
    <dsp:sp modelId="{F14EE923-9B6F-E843-B272-E6A09E3139F9}">
      <dsp:nvSpPr>
        <dsp:cNvPr id="0" name=""/>
        <dsp:cNvSpPr/>
      </dsp:nvSpPr>
      <dsp:spPr>
        <a:xfrm rot="5400000">
          <a:off x="2264081" y="620965"/>
          <a:ext cx="558322" cy="3883946"/>
        </a:xfrm>
        <a:prstGeom prst="round2SameRect">
          <a:avLst/>
        </a:prstGeom>
        <a:solidFill>
          <a:schemeClr val="lt1">
            <a:alpha val="90000"/>
            <a:hueOff val="0"/>
            <a:satOff val="0"/>
            <a:lumOff val="0"/>
            <a:alphaOff val="0"/>
          </a:schemeClr>
        </a:solidFill>
        <a:ln w="9525" cap="flat" cmpd="sng" algn="ctr">
          <a:solidFill>
            <a:schemeClr val="accent6">
              <a:alpha val="90000"/>
              <a:hueOff val="0"/>
              <a:satOff val="0"/>
              <a:lumOff val="0"/>
              <a:alphaOff val="-24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Association Rules</a:t>
          </a:r>
        </a:p>
      </dsp:txBody>
      <dsp:txXfrm rot="-5400000">
        <a:off x="601270" y="2311032"/>
        <a:ext cx="3856691" cy="503812"/>
      </dsp:txXfrm>
    </dsp:sp>
    <dsp:sp modelId="{350AD36F-DA63-094B-AE1A-607548B8349F}">
      <dsp:nvSpPr>
        <dsp:cNvPr id="0" name=""/>
        <dsp:cNvSpPr/>
      </dsp:nvSpPr>
      <dsp:spPr>
        <a:xfrm rot="5400000">
          <a:off x="-128843" y="3172968"/>
          <a:ext cx="858956" cy="601269"/>
        </a:xfrm>
        <a:prstGeom prst="chevron">
          <a:avLst/>
        </a:prstGeom>
        <a:gradFill rotWithShape="0">
          <a:gsLst>
            <a:gs pos="0">
              <a:schemeClr val="accent6">
                <a:alpha val="90000"/>
                <a:hueOff val="0"/>
                <a:satOff val="0"/>
                <a:lumOff val="0"/>
                <a:alphaOff val="-32000"/>
                <a:shade val="51000"/>
                <a:satMod val="130000"/>
              </a:schemeClr>
            </a:gs>
            <a:gs pos="80000">
              <a:schemeClr val="accent6">
                <a:alpha val="90000"/>
                <a:hueOff val="0"/>
                <a:satOff val="0"/>
                <a:lumOff val="0"/>
                <a:alphaOff val="-32000"/>
                <a:shade val="93000"/>
                <a:satMod val="130000"/>
              </a:schemeClr>
            </a:gs>
            <a:gs pos="100000">
              <a:schemeClr val="accent6">
                <a:alpha val="90000"/>
                <a:hueOff val="0"/>
                <a:satOff val="0"/>
                <a:lumOff val="0"/>
                <a:alphaOff val="-32000"/>
                <a:shade val="94000"/>
                <a:satMod val="135000"/>
              </a:schemeClr>
            </a:gs>
          </a:gsLst>
          <a:lin ang="16200000" scaled="0"/>
        </a:gradFill>
        <a:ln w="9525" cap="flat" cmpd="sng" algn="ctr">
          <a:solidFill>
            <a:schemeClr val="accent6">
              <a:alpha val="90000"/>
              <a:hueOff val="0"/>
              <a:satOff val="0"/>
              <a:lumOff val="0"/>
              <a:alphaOff val="-32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S11</a:t>
          </a:r>
        </a:p>
      </dsp:txBody>
      <dsp:txXfrm rot="-5400000">
        <a:off x="1" y="3344760"/>
        <a:ext cx="601269" cy="257687"/>
      </dsp:txXfrm>
    </dsp:sp>
    <dsp:sp modelId="{F7ADA14C-32FA-3C46-AA65-5C9B27A1BCE1}">
      <dsp:nvSpPr>
        <dsp:cNvPr id="0" name=""/>
        <dsp:cNvSpPr/>
      </dsp:nvSpPr>
      <dsp:spPr>
        <a:xfrm rot="5400000">
          <a:off x="2264081" y="1381313"/>
          <a:ext cx="558322" cy="3883946"/>
        </a:xfrm>
        <a:prstGeom prst="round2SameRect">
          <a:avLst/>
        </a:prstGeom>
        <a:solidFill>
          <a:schemeClr val="lt1">
            <a:alpha val="90000"/>
            <a:hueOff val="0"/>
            <a:satOff val="0"/>
            <a:lumOff val="0"/>
            <a:alphaOff val="0"/>
          </a:schemeClr>
        </a:solidFill>
        <a:ln w="9525" cap="flat" cmpd="sng" algn="ctr">
          <a:solidFill>
            <a:schemeClr val="accent6">
              <a:alpha val="90000"/>
              <a:hueOff val="0"/>
              <a:satOff val="0"/>
              <a:lumOff val="0"/>
              <a:alphaOff val="-32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Graph Analytics</a:t>
          </a:r>
        </a:p>
      </dsp:txBody>
      <dsp:txXfrm rot="-5400000">
        <a:off x="601270" y="3071380"/>
        <a:ext cx="3856691" cy="503812"/>
      </dsp:txXfrm>
    </dsp:sp>
    <dsp:sp modelId="{FFFDC149-9A53-3847-86C1-BD7AF34AC4B5}">
      <dsp:nvSpPr>
        <dsp:cNvPr id="0" name=""/>
        <dsp:cNvSpPr/>
      </dsp:nvSpPr>
      <dsp:spPr>
        <a:xfrm rot="5400000">
          <a:off x="-128843" y="3933316"/>
          <a:ext cx="858956" cy="601269"/>
        </a:xfrm>
        <a:prstGeom prst="chevron">
          <a:avLst/>
        </a:prstGeom>
        <a:gradFill rotWithShape="0">
          <a:gsLst>
            <a:gs pos="0">
              <a:schemeClr val="accent6">
                <a:alpha val="90000"/>
                <a:hueOff val="0"/>
                <a:satOff val="0"/>
                <a:lumOff val="0"/>
                <a:alphaOff val="-40000"/>
                <a:shade val="51000"/>
                <a:satMod val="130000"/>
              </a:schemeClr>
            </a:gs>
            <a:gs pos="80000">
              <a:schemeClr val="accent6">
                <a:alpha val="90000"/>
                <a:hueOff val="0"/>
                <a:satOff val="0"/>
                <a:lumOff val="0"/>
                <a:alphaOff val="-40000"/>
                <a:shade val="93000"/>
                <a:satMod val="130000"/>
              </a:schemeClr>
            </a:gs>
            <a:gs pos="100000">
              <a:schemeClr val="accent6">
                <a:alpha val="90000"/>
                <a:hueOff val="0"/>
                <a:satOff val="0"/>
                <a:lumOff val="0"/>
                <a:alphaOff val="-40000"/>
                <a:shade val="94000"/>
                <a:satMod val="135000"/>
              </a:schemeClr>
            </a:gs>
          </a:gsLst>
          <a:lin ang="16200000" scaled="0"/>
        </a:gradFill>
        <a:ln w="9525" cap="flat" cmpd="sng" algn="ctr">
          <a:solidFill>
            <a:schemeClr val="accent6">
              <a:alpha val="90000"/>
              <a:hueOff val="0"/>
              <a:satOff val="0"/>
              <a:lumOff val="0"/>
              <a:alphaOff val="-40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S12</a:t>
          </a:r>
        </a:p>
      </dsp:txBody>
      <dsp:txXfrm rot="-5400000">
        <a:off x="1" y="4105108"/>
        <a:ext cx="601269" cy="257687"/>
      </dsp:txXfrm>
    </dsp:sp>
    <dsp:sp modelId="{D1ACA70B-FD8E-DD47-9644-CDDE770A3317}">
      <dsp:nvSpPr>
        <dsp:cNvPr id="0" name=""/>
        <dsp:cNvSpPr/>
      </dsp:nvSpPr>
      <dsp:spPr>
        <a:xfrm rot="5400000">
          <a:off x="2264081" y="2141661"/>
          <a:ext cx="558322" cy="3883946"/>
        </a:xfrm>
        <a:prstGeom prst="round2SameRect">
          <a:avLst/>
        </a:prstGeom>
        <a:solidFill>
          <a:schemeClr val="lt1">
            <a:alpha val="90000"/>
            <a:hueOff val="0"/>
            <a:satOff val="0"/>
            <a:lumOff val="0"/>
            <a:alphaOff val="0"/>
          </a:schemeClr>
        </a:solidFill>
        <a:ln w="9525" cap="flat" cmpd="sng" algn="ctr">
          <a:solidFill>
            <a:schemeClr val="accent6">
              <a:alpha val="90000"/>
              <a:hueOff val="0"/>
              <a:satOff val="0"/>
              <a:lumOff val="0"/>
              <a:alphaOff val="-40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Big Data Privacy and Security (</a:t>
          </a:r>
          <a:r>
            <a:rPr lang="en-AU" sz="1200" kern="1200" dirty="0"/>
            <a:t>Assessment 3 Due )</a:t>
          </a:r>
          <a:endParaRPr lang="en-US" sz="1200" kern="1200" dirty="0"/>
        </a:p>
      </dsp:txBody>
      <dsp:txXfrm rot="-5400000">
        <a:off x="601270" y="3831728"/>
        <a:ext cx="3856691" cy="50381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170238" cy="479425"/>
          </a:xfrm>
          <a:prstGeom prst="rect">
            <a:avLst/>
          </a:prstGeom>
          <a:noFill/>
          <a:ln>
            <a:noFill/>
          </a:ln>
          <a:effectLst/>
        </p:spPr>
        <p:txBody>
          <a:bodyPr vert="horz" wrap="square" lIns="99048" tIns="49524" rIns="99048" bIns="49524" numCol="1" anchor="t" anchorCtr="0" compatLnSpc="1">
            <a:prstTxWarp prst="textNoShape">
              <a:avLst/>
            </a:prstTxWarp>
          </a:bodyPr>
          <a:lstStyle>
            <a:lvl1pPr defTabSz="990600" fontAlgn="base">
              <a:defRPr sz="1300">
                <a:solidFill>
                  <a:schemeClr val="tx1"/>
                </a:solidFill>
                <a:ea typeface="+mn-ea"/>
              </a:defRPr>
            </a:lvl1pPr>
          </a:lstStyle>
          <a:p>
            <a:pPr>
              <a:defRPr/>
            </a:pPr>
            <a:endParaRPr lang="en-US"/>
          </a:p>
        </p:txBody>
      </p:sp>
      <p:sp>
        <p:nvSpPr>
          <p:cNvPr id="17411" name="Rectangle 3"/>
          <p:cNvSpPr>
            <a:spLocks noGrp="1" noChangeArrowheads="1"/>
          </p:cNvSpPr>
          <p:nvPr>
            <p:ph type="dt" sz="quarter" idx="1"/>
          </p:nvPr>
        </p:nvSpPr>
        <p:spPr bwMode="auto">
          <a:xfrm>
            <a:off x="4143375" y="0"/>
            <a:ext cx="3170238" cy="479425"/>
          </a:xfrm>
          <a:prstGeom prst="rect">
            <a:avLst/>
          </a:prstGeom>
          <a:noFill/>
          <a:ln>
            <a:noFill/>
          </a:ln>
          <a:effectLst/>
        </p:spPr>
        <p:txBody>
          <a:bodyPr vert="horz" wrap="square" lIns="99048" tIns="49524" rIns="99048" bIns="49524" numCol="1" anchor="t" anchorCtr="0" compatLnSpc="1">
            <a:prstTxWarp prst="textNoShape">
              <a:avLst/>
            </a:prstTxWarp>
          </a:bodyPr>
          <a:lstStyle>
            <a:lvl1pPr algn="r" defTabSz="990600" fontAlgn="base">
              <a:defRPr sz="1300">
                <a:solidFill>
                  <a:schemeClr val="tx1"/>
                </a:solidFill>
                <a:ea typeface="+mn-ea"/>
              </a:defRPr>
            </a:lvl1pPr>
          </a:lstStyle>
          <a:p>
            <a:pPr>
              <a:defRPr/>
            </a:pPr>
            <a:endParaRPr lang="en-US"/>
          </a:p>
        </p:txBody>
      </p:sp>
      <p:sp>
        <p:nvSpPr>
          <p:cNvPr id="17412" name="Rectangle 4"/>
          <p:cNvSpPr>
            <a:spLocks noGrp="1" noChangeArrowheads="1"/>
          </p:cNvSpPr>
          <p:nvPr>
            <p:ph type="ftr" sz="quarter" idx="2"/>
          </p:nvPr>
        </p:nvSpPr>
        <p:spPr bwMode="auto">
          <a:xfrm>
            <a:off x="0" y="9120188"/>
            <a:ext cx="3170238" cy="479425"/>
          </a:xfrm>
          <a:prstGeom prst="rect">
            <a:avLst/>
          </a:prstGeom>
          <a:noFill/>
          <a:ln>
            <a:noFill/>
          </a:ln>
          <a:effectLst/>
        </p:spPr>
        <p:txBody>
          <a:bodyPr vert="horz" wrap="square" lIns="99048" tIns="49524" rIns="99048" bIns="49524" numCol="1" anchor="b" anchorCtr="0" compatLnSpc="1">
            <a:prstTxWarp prst="textNoShape">
              <a:avLst/>
            </a:prstTxWarp>
          </a:bodyPr>
          <a:lstStyle>
            <a:lvl1pPr defTabSz="990600" fontAlgn="base">
              <a:defRPr sz="1300">
                <a:solidFill>
                  <a:schemeClr val="tx1"/>
                </a:solidFill>
                <a:ea typeface="+mn-ea"/>
              </a:defRPr>
            </a:lvl1pPr>
          </a:lstStyle>
          <a:p>
            <a:pPr>
              <a:defRPr/>
            </a:pPr>
            <a:endParaRPr lang="en-US"/>
          </a:p>
        </p:txBody>
      </p:sp>
      <p:sp>
        <p:nvSpPr>
          <p:cNvPr id="17413" name="Rectangle 5"/>
          <p:cNvSpPr>
            <a:spLocks noGrp="1" noChangeArrowheads="1"/>
          </p:cNvSpPr>
          <p:nvPr>
            <p:ph type="sldNum" sz="quarter" idx="3"/>
          </p:nvPr>
        </p:nvSpPr>
        <p:spPr bwMode="auto">
          <a:xfrm>
            <a:off x="4143375" y="9120188"/>
            <a:ext cx="3170238" cy="479425"/>
          </a:xfrm>
          <a:prstGeom prst="rect">
            <a:avLst/>
          </a:prstGeom>
          <a:noFill/>
          <a:ln>
            <a:noFill/>
          </a:ln>
          <a:effectLst/>
        </p:spPr>
        <p:txBody>
          <a:bodyPr vert="horz" wrap="square" lIns="99048" tIns="49524" rIns="99048" bIns="49524" numCol="1" anchor="b" anchorCtr="0" compatLnSpc="1">
            <a:prstTxWarp prst="textNoShape">
              <a:avLst/>
            </a:prstTxWarp>
          </a:bodyPr>
          <a:lstStyle>
            <a:lvl1pPr algn="r" defTabSz="990600" fontAlgn="base">
              <a:defRPr sz="1300">
                <a:solidFill>
                  <a:schemeClr val="tx1"/>
                </a:solidFill>
              </a:defRPr>
            </a:lvl1pPr>
          </a:lstStyle>
          <a:p>
            <a:fld id="{299CFDFD-0BE4-254D-B98E-AD9CD702F18E}" type="slidenum">
              <a:rPr lang="en-US"/>
              <a:pPr/>
              <a:t>‹#›</a:t>
            </a:fld>
            <a:endParaRPr lang="en-US"/>
          </a:p>
        </p:txBody>
      </p:sp>
    </p:spTree>
    <p:extLst>
      <p:ext uri="{BB962C8B-B14F-4D97-AF65-F5344CB8AC3E}">
        <p14:creationId xmlns:p14="http://schemas.microsoft.com/office/powerpoint/2010/main" val="28303600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a:noFill/>
          </a:ln>
          <a:effectLst/>
        </p:spPr>
        <p:txBody>
          <a:bodyPr vert="horz" wrap="square" lIns="99048" tIns="49524" rIns="99048" bIns="49524" numCol="1" anchor="t" anchorCtr="0" compatLnSpc="1">
            <a:prstTxWarp prst="textNoShape">
              <a:avLst/>
            </a:prstTxWarp>
          </a:bodyPr>
          <a:lstStyle>
            <a:lvl1pPr defTabSz="990600" fontAlgn="base">
              <a:defRPr sz="1300">
                <a:solidFill>
                  <a:schemeClr val="tx1"/>
                </a:solidFill>
                <a:ea typeface="+mn-ea"/>
              </a:defRPr>
            </a:lvl1pPr>
          </a:lstStyle>
          <a:p>
            <a:pPr>
              <a:defRPr/>
            </a:pPr>
            <a:endParaRPr lang="en-US"/>
          </a:p>
        </p:txBody>
      </p:sp>
      <p:sp>
        <p:nvSpPr>
          <p:cNvPr id="3075" name="Rectangle 3"/>
          <p:cNvSpPr>
            <a:spLocks noGrp="1" noChangeArrowheads="1"/>
          </p:cNvSpPr>
          <p:nvPr>
            <p:ph type="dt" idx="1"/>
          </p:nvPr>
        </p:nvSpPr>
        <p:spPr bwMode="auto">
          <a:xfrm>
            <a:off x="4143375" y="0"/>
            <a:ext cx="3170238" cy="479425"/>
          </a:xfrm>
          <a:prstGeom prst="rect">
            <a:avLst/>
          </a:prstGeom>
          <a:noFill/>
          <a:ln>
            <a:noFill/>
          </a:ln>
          <a:effectLst/>
        </p:spPr>
        <p:txBody>
          <a:bodyPr vert="horz" wrap="square" lIns="99048" tIns="49524" rIns="99048" bIns="49524" numCol="1" anchor="t" anchorCtr="0" compatLnSpc="1">
            <a:prstTxWarp prst="textNoShape">
              <a:avLst/>
            </a:prstTxWarp>
          </a:bodyPr>
          <a:lstStyle>
            <a:lvl1pPr algn="r" defTabSz="990600" fontAlgn="base">
              <a:defRPr sz="1300">
                <a:solidFill>
                  <a:schemeClr val="tx1"/>
                </a:solidFill>
                <a:ea typeface="+mn-ea"/>
              </a:defRPr>
            </a:lvl1pPr>
          </a:lstStyle>
          <a:p>
            <a:pPr>
              <a:defRPr/>
            </a:pPr>
            <a:endParaRPr lang="en-US"/>
          </a:p>
        </p:txBody>
      </p:sp>
      <p:sp>
        <p:nvSpPr>
          <p:cNvPr id="63492" name="Rectangle 4"/>
          <p:cNvSpPr>
            <a:spLocks noGrp="1" noRot="1" noChangeAspect="1" noChangeArrowheads="1" noTextEdit="1"/>
          </p:cNvSpPr>
          <p:nvPr>
            <p:ph type="sldImg" idx="2"/>
          </p:nvPr>
        </p:nvSpPr>
        <p:spPr bwMode="auto">
          <a:xfrm>
            <a:off x="458788" y="720725"/>
            <a:ext cx="6397625" cy="3598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077" name="Rectangle 5"/>
          <p:cNvSpPr>
            <a:spLocks noGrp="1" noChangeArrowheads="1"/>
          </p:cNvSpPr>
          <p:nvPr>
            <p:ph type="body" sz="quarter" idx="3"/>
          </p:nvPr>
        </p:nvSpPr>
        <p:spPr bwMode="auto">
          <a:xfrm>
            <a:off x="731838" y="4559300"/>
            <a:ext cx="5851525" cy="4321175"/>
          </a:xfrm>
          <a:prstGeom prst="rect">
            <a:avLst/>
          </a:prstGeom>
          <a:noFill/>
          <a:ln>
            <a:noFill/>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0188"/>
            <a:ext cx="3170238" cy="479425"/>
          </a:xfrm>
          <a:prstGeom prst="rect">
            <a:avLst/>
          </a:prstGeom>
          <a:noFill/>
          <a:ln>
            <a:noFill/>
          </a:ln>
          <a:effectLst/>
        </p:spPr>
        <p:txBody>
          <a:bodyPr vert="horz" wrap="square" lIns="99048" tIns="49524" rIns="99048" bIns="49524" numCol="1" anchor="b" anchorCtr="0" compatLnSpc="1">
            <a:prstTxWarp prst="textNoShape">
              <a:avLst/>
            </a:prstTxWarp>
          </a:bodyPr>
          <a:lstStyle>
            <a:lvl1pPr defTabSz="990600" fontAlgn="base">
              <a:defRPr sz="1300">
                <a:solidFill>
                  <a:schemeClr val="tx1"/>
                </a:solidFill>
                <a:ea typeface="+mn-ea"/>
              </a:defRPr>
            </a:lvl1pPr>
          </a:lstStyle>
          <a:p>
            <a:pPr>
              <a:defRPr/>
            </a:pPr>
            <a:endParaRPr lang="en-US"/>
          </a:p>
        </p:txBody>
      </p:sp>
      <p:sp>
        <p:nvSpPr>
          <p:cNvPr id="3079" name="Rectangle 7"/>
          <p:cNvSpPr>
            <a:spLocks noGrp="1" noChangeArrowheads="1"/>
          </p:cNvSpPr>
          <p:nvPr>
            <p:ph type="sldNum" sz="quarter" idx="5"/>
          </p:nvPr>
        </p:nvSpPr>
        <p:spPr bwMode="auto">
          <a:xfrm>
            <a:off x="4143375" y="9120188"/>
            <a:ext cx="3170238" cy="479425"/>
          </a:xfrm>
          <a:prstGeom prst="rect">
            <a:avLst/>
          </a:prstGeom>
          <a:noFill/>
          <a:ln>
            <a:noFill/>
          </a:ln>
          <a:effectLst/>
        </p:spPr>
        <p:txBody>
          <a:bodyPr vert="horz" wrap="square" lIns="99048" tIns="49524" rIns="99048" bIns="49524" numCol="1" anchor="b" anchorCtr="0" compatLnSpc="1">
            <a:prstTxWarp prst="textNoShape">
              <a:avLst/>
            </a:prstTxWarp>
          </a:bodyPr>
          <a:lstStyle>
            <a:lvl1pPr algn="r" defTabSz="990600" fontAlgn="base">
              <a:defRPr sz="1300">
                <a:solidFill>
                  <a:schemeClr val="tx1"/>
                </a:solidFill>
              </a:defRPr>
            </a:lvl1pPr>
          </a:lstStyle>
          <a:p>
            <a:fld id="{6D6AA351-6953-1E48-8EC4-68F89E579C6C}" type="slidenum">
              <a:rPr lang="en-US"/>
              <a:pPr/>
              <a:t>‹#›</a:t>
            </a:fld>
            <a:endParaRPr lang="en-US"/>
          </a:p>
        </p:txBody>
      </p:sp>
    </p:spTree>
    <p:extLst>
      <p:ext uri="{BB962C8B-B14F-4D97-AF65-F5344CB8AC3E}">
        <p14:creationId xmlns:p14="http://schemas.microsoft.com/office/powerpoint/2010/main" val="41101013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5</a:t>
            </a:fld>
            <a:endParaRPr lang="en-US"/>
          </a:p>
        </p:txBody>
      </p:sp>
    </p:spTree>
    <p:extLst>
      <p:ext uri="{BB962C8B-B14F-4D97-AF65-F5344CB8AC3E}">
        <p14:creationId xmlns:p14="http://schemas.microsoft.com/office/powerpoint/2010/main" val="3288624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6</a:t>
            </a:fld>
            <a:endParaRPr lang="en-US"/>
          </a:p>
        </p:txBody>
      </p:sp>
    </p:spTree>
    <p:extLst>
      <p:ext uri="{BB962C8B-B14F-4D97-AF65-F5344CB8AC3E}">
        <p14:creationId xmlns:p14="http://schemas.microsoft.com/office/powerpoint/2010/main" val="3832371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5f4f088bcf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5f4f088bcf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AU" b="1" i="0" u="none" strike="noStrike" dirty="0">
                <a:solidFill>
                  <a:srgbClr val="374151"/>
                </a:solidFill>
                <a:effectLst/>
                <a:latin typeface="Söhne"/>
              </a:rPr>
              <a:t>The characteristics of big data:</a:t>
            </a:r>
            <a:r>
              <a:rPr lang="en-AU" b="0" i="0" u="none" strike="noStrike" dirty="0">
                <a:solidFill>
                  <a:srgbClr val="374151"/>
                </a:solidFill>
                <a:effectLst/>
                <a:latin typeface="Söhne"/>
              </a:rPr>
              <a:t> Social media platforms like Facebook handle vast amounts of big data every day. These data sets include text, images, videos, and user interactions. The characteristics of big data, often referred to as the "3Vs" (Volume, Velocity, and Variety), are exemplified here. Facebook deals with enormous volumes of data, experiences rapid data velocity as users post content in real-time, and manages a variety of data types, from text statuses to multimedia files.</a:t>
            </a:r>
          </a:p>
          <a:p>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9</a:t>
            </a:fld>
            <a:endParaRPr lang="en-US"/>
          </a:p>
        </p:txBody>
      </p:sp>
    </p:spTree>
    <p:extLst>
      <p:ext uri="{BB962C8B-B14F-4D97-AF65-F5344CB8AC3E}">
        <p14:creationId xmlns:p14="http://schemas.microsoft.com/office/powerpoint/2010/main" val="168280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AU" b="1" i="0" dirty="0">
                <a:solidFill>
                  <a:srgbClr val="374151"/>
                </a:solidFill>
                <a:effectLst/>
                <a:latin typeface="Söhne"/>
              </a:rPr>
              <a:t>Data Generation:</a:t>
            </a:r>
            <a:r>
              <a:rPr lang="en-AU" b="0" i="0" dirty="0">
                <a:solidFill>
                  <a:srgbClr val="374151"/>
                </a:solidFill>
                <a:effectLst/>
                <a:latin typeface="Söhne"/>
              </a:rPr>
              <a:t> A smartwatch measures a user's heart rate, steps taken, and sleep patterns every day.</a:t>
            </a:r>
          </a:p>
          <a:p>
            <a:pPr algn="l">
              <a:buFont typeface="+mj-lt"/>
              <a:buAutoNum type="arabicPeriod"/>
            </a:pPr>
            <a:r>
              <a:rPr lang="en-AU" b="1" i="0" dirty="0">
                <a:solidFill>
                  <a:srgbClr val="374151"/>
                </a:solidFill>
                <a:effectLst/>
                <a:latin typeface="Söhne"/>
              </a:rPr>
              <a:t>Data Ingestion:</a:t>
            </a:r>
            <a:r>
              <a:rPr lang="en-AU" b="0" i="0" dirty="0">
                <a:solidFill>
                  <a:srgbClr val="374151"/>
                </a:solidFill>
                <a:effectLst/>
                <a:latin typeface="Söhne"/>
              </a:rPr>
              <a:t> These readings from the smartwatch are automatically synced to the cloud every hour.</a:t>
            </a:r>
          </a:p>
          <a:p>
            <a:pPr algn="l">
              <a:buFont typeface="+mj-lt"/>
              <a:buAutoNum type="arabicPeriod"/>
            </a:pPr>
            <a:r>
              <a:rPr lang="en-AU" b="1" i="0" dirty="0">
                <a:solidFill>
                  <a:srgbClr val="374151"/>
                </a:solidFill>
                <a:effectLst/>
                <a:latin typeface="Söhne"/>
              </a:rPr>
              <a:t>Data Storage:</a:t>
            </a:r>
            <a:r>
              <a:rPr lang="en-AU" b="0" i="0" dirty="0">
                <a:solidFill>
                  <a:srgbClr val="374151"/>
                </a:solidFill>
                <a:effectLst/>
                <a:latin typeface="Söhne"/>
              </a:rPr>
              <a:t> All the data from users around the world is stored in a distributed file system like Hadoop HDFS.</a:t>
            </a:r>
          </a:p>
          <a:p>
            <a:pPr algn="l">
              <a:buFont typeface="+mj-lt"/>
              <a:buAutoNum type="arabicPeriod"/>
            </a:pPr>
            <a:r>
              <a:rPr lang="en-AU" b="1" i="0" dirty="0">
                <a:solidFill>
                  <a:srgbClr val="374151"/>
                </a:solidFill>
                <a:effectLst/>
                <a:latin typeface="Söhne"/>
              </a:rPr>
              <a:t>Data Processing:</a:t>
            </a:r>
            <a:r>
              <a:rPr lang="en-AU" b="0" i="0" dirty="0">
                <a:solidFill>
                  <a:srgbClr val="374151"/>
                </a:solidFill>
                <a:effectLst/>
                <a:latin typeface="Söhne"/>
              </a:rPr>
              <a:t> Every night, the data is processed to calculate average heart rate, total steps, and sleep duration for each user.</a:t>
            </a:r>
          </a:p>
          <a:p>
            <a:pPr algn="l">
              <a:buFont typeface="+mj-lt"/>
              <a:buAutoNum type="arabicPeriod"/>
            </a:pPr>
            <a:r>
              <a:rPr lang="en-AU" b="1" i="0" dirty="0">
                <a:solidFill>
                  <a:srgbClr val="374151"/>
                </a:solidFill>
                <a:effectLst/>
                <a:latin typeface="Söhne"/>
              </a:rPr>
              <a:t>Data Analysis:</a:t>
            </a:r>
            <a:r>
              <a:rPr lang="en-AU" b="0" i="0" dirty="0">
                <a:solidFill>
                  <a:srgbClr val="374151"/>
                </a:solidFill>
                <a:effectLst/>
                <a:latin typeface="Söhne"/>
              </a:rPr>
              <a:t> Patterns are recognized in the data, such as the correlation between increased physical activity and improved sleep quality.</a:t>
            </a:r>
          </a:p>
          <a:p>
            <a:pPr algn="l">
              <a:buFont typeface="+mj-lt"/>
              <a:buAutoNum type="arabicPeriod"/>
            </a:pPr>
            <a:r>
              <a:rPr lang="en-AU" b="1" i="0" dirty="0">
                <a:solidFill>
                  <a:srgbClr val="374151"/>
                </a:solidFill>
                <a:effectLst/>
                <a:latin typeface="Söhne"/>
              </a:rPr>
              <a:t>Data Visualization:</a:t>
            </a:r>
            <a:r>
              <a:rPr lang="en-AU" b="0" i="0" dirty="0">
                <a:solidFill>
                  <a:srgbClr val="374151"/>
                </a:solidFill>
                <a:effectLst/>
                <a:latin typeface="Söhne"/>
              </a:rPr>
              <a:t> A dashboard displays graphs and charts showing trends in user activity and health metrics over time.</a:t>
            </a:r>
          </a:p>
          <a:p>
            <a:pPr algn="l">
              <a:buFont typeface="+mj-lt"/>
              <a:buAutoNum type="arabicPeriod"/>
            </a:pPr>
            <a:r>
              <a:rPr lang="en-AU" b="1" i="0" dirty="0">
                <a:solidFill>
                  <a:srgbClr val="374151"/>
                </a:solidFill>
                <a:effectLst/>
                <a:latin typeface="Söhne"/>
              </a:rPr>
              <a:t>Decision-Making:</a:t>
            </a:r>
            <a:r>
              <a:rPr lang="en-AU" b="0" i="0" dirty="0">
                <a:solidFill>
                  <a:srgbClr val="374151"/>
                </a:solidFill>
                <a:effectLst/>
                <a:latin typeface="Söhne"/>
              </a:rPr>
              <a:t> A health company decides to roll out a new fitness challenge feature in their app, inspired by the data showing that increased physical activity improves sleep.</a:t>
            </a:r>
          </a:p>
          <a:p>
            <a:pPr algn="l">
              <a:buFont typeface="+mj-lt"/>
              <a:buAutoNum type="arabicPeriod"/>
            </a:pPr>
            <a:r>
              <a:rPr lang="en-AU" b="1" i="0" dirty="0">
                <a:solidFill>
                  <a:srgbClr val="374151"/>
                </a:solidFill>
                <a:effectLst/>
                <a:latin typeface="Söhne"/>
              </a:rPr>
              <a:t>Data Maintenance:</a:t>
            </a:r>
            <a:r>
              <a:rPr lang="en-AU" b="0" i="0" dirty="0">
                <a:solidFill>
                  <a:srgbClr val="374151"/>
                </a:solidFill>
                <a:effectLst/>
                <a:latin typeface="Söhne"/>
              </a:rPr>
              <a:t> Over time, as users replace their smartwatches, the old data is archived and the new data sources are integrated.</a:t>
            </a:r>
          </a:p>
          <a:p>
            <a:pPr algn="l">
              <a:buFont typeface="+mj-lt"/>
              <a:buAutoNum type="arabicPeriod"/>
            </a:pPr>
            <a:r>
              <a:rPr lang="en-AU" b="1" i="0" dirty="0">
                <a:solidFill>
                  <a:srgbClr val="374151"/>
                </a:solidFill>
                <a:effectLst/>
                <a:latin typeface="Söhne"/>
              </a:rPr>
              <a:t>Scaling and Optimization:</a:t>
            </a:r>
            <a:r>
              <a:rPr lang="en-AU" b="0" i="0" dirty="0">
                <a:solidFill>
                  <a:srgbClr val="374151"/>
                </a:solidFill>
                <a:effectLst/>
                <a:latin typeface="Söhne"/>
              </a:rPr>
              <a:t> As the number of users grows, more storage nodes are added to the Hadoop cluster, and data processing tasks are optimized to run faster.</a:t>
            </a:r>
          </a:p>
          <a:p>
            <a:pPr algn="l">
              <a:buFont typeface="+mj-lt"/>
              <a:buAutoNum type="arabicPeriod"/>
            </a:pPr>
            <a:r>
              <a:rPr lang="en-AU" b="1" i="0" dirty="0">
                <a:solidFill>
                  <a:srgbClr val="374151"/>
                </a:solidFill>
                <a:effectLst/>
                <a:latin typeface="Söhne"/>
              </a:rPr>
              <a:t>Feedback Loop:</a:t>
            </a:r>
            <a:r>
              <a:rPr lang="en-AU" b="0" i="0" dirty="0">
                <a:solidFill>
                  <a:srgbClr val="374151"/>
                </a:solidFill>
                <a:effectLst/>
                <a:latin typeface="Söhne"/>
              </a:rPr>
              <a:t> After the fitness challenge feature is released, user data shows increased engagement. This feedback leads to the development of more such features and periodic challenges to keep users motivated.</a:t>
            </a:r>
          </a:p>
          <a:p>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11</a:t>
            </a:fld>
            <a:endParaRPr lang="en-US"/>
          </a:p>
        </p:txBody>
      </p:sp>
    </p:spTree>
    <p:extLst>
      <p:ext uri="{BB962C8B-B14F-4D97-AF65-F5344CB8AC3E}">
        <p14:creationId xmlns:p14="http://schemas.microsoft.com/office/powerpoint/2010/main" val="3903263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17</a:t>
            </a:fld>
            <a:endParaRPr lang="en-US"/>
          </a:p>
        </p:txBody>
      </p:sp>
    </p:spTree>
    <p:extLst>
      <p:ext uri="{BB962C8B-B14F-4D97-AF65-F5344CB8AC3E}">
        <p14:creationId xmlns:p14="http://schemas.microsoft.com/office/powerpoint/2010/main" val="3795432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7890" name="Rectangle 2"/>
          <p:cNvSpPr>
            <a:spLocks noGrp="1" noChangeArrowheads="1"/>
          </p:cNvSpPr>
          <p:nvPr>
            <p:ph type="ctrTitle"/>
          </p:nvPr>
        </p:nvSpPr>
        <p:spPr>
          <a:xfrm>
            <a:off x="910167" y="1557338"/>
            <a:ext cx="8737600" cy="1295400"/>
          </a:xfrm>
        </p:spPr>
        <p:txBody>
          <a:bodyPr/>
          <a:lstStyle>
            <a:lvl1pPr>
              <a:defRPr sz="3200">
                <a:solidFill>
                  <a:schemeClr val="bg1"/>
                </a:solidFill>
              </a:defRPr>
            </a:lvl1pPr>
          </a:lstStyle>
          <a:p>
            <a:pPr lvl="0"/>
            <a:r>
              <a:rPr lang="en-US" noProof="0"/>
              <a:t>Click to edit Master title style</a:t>
            </a:r>
          </a:p>
        </p:txBody>
      </p:sp>
      <p:sp>
        <p:nvSpPr>
          <p:cNvPr id="37891" name="Rectangle 3"/>
          <p:cNvSpPr>
            <a:spLocks noGrp="1" noChangeArrowheads="1"/>
          </p:cNvSpPr>
          <p:nvPr>
            <p:ph type="subTitle" idx="1"/>
          </p:nvPr>
        </p:nvSpPr>
        <p:spPr>
          <a:xfrm>
            <a:off x="910168" y="3357564"/>
            <a:ext cx="7812617" cy="503237"/>
          </a:xfrm>
        </p:spPr>
        <p:txBody>
          <a:bodyPr/>
          <a:lstStyle>
            <a:lvl1pPr marL="0" indent="0">
              <a:buFontTx/>
              <a:buNone/>
              <a:defRPr sz="2200">
                <a:solidFill>
                  <a:schemeClr val="bg1"/>
                </a:solidFill>
              </a:defRPr>
            </a:lvl1pPr>
          </a:lstStyle>
          <a:p>
            <a:pPr lvl="0"/>
            <a:r>
              <a:rPr lang="en-US" noProof="0"/>
              <a:t>Click to edit Master subtitle style</a:t>
            </a:r>
          </a:p>
        </p:txBody>
      </p:sp>
    </p:spTree>
    <p:extLst>
      <p:ext uri="{BB962C8B-B14F-4D97-AF65-F5344CB8AC3E}">
        <p14:creationId xmlns:p14="http://schemas.microsoft.com/office/powerpoint/2010/main" val="976214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6" name="Rectangle 7"/>
          <p:cNvSpPr>
            <a:spLocks noGrp="1" noChangeArrowheads="1"/>
          </p:cNvSpPr>
          <p:nvPr>
            <p:ph type="sldNum" sz="quarter" idx="12"/>
          </p:nvPr>
        </p:nvSpPr>
        <p:spPr>
          <a:ln/>
        </p:spPr>
        <p:txBody>
          <a:bodyPr/>
          <a:lstStyle>
            <a:lvl1pPr>
              <a:defRPr/>
            </a:lvl1pPr>
          </a:lstStyle>
          <a:p>
            <a:fld id="{5444BDE2-9A00-C44D-ACEE-174900561332}" type="slidenum">
              <a:rPr lang="en-US"/>
              <a:pPr/>
              <a:t>‹#›</a:t>
            </a:fld>
            <a:endParaRPr lang="en-US"/>
          </a:p>
        </p:txBody>
      </p:sp>
    </p:spTree>
    <p:extLst>
      <p:ext uri="{BB962C8B-B14F-4D97-AF65-F5344CB8AC3E}">
        <p14:creationId xmlns:p14="http://schemas.microsoft.com/office/powerpoint/2010/main" val="2697904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638"/>
            <a:ext cx="2743200" cy="5891212"/>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508000" y="274638"/>
            <a:ext cx="8026400" cy="58912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6" name="Rectangle 7"/>
          <p:cNvSpPr>
            <a:spLocks noGrp="1" noChangeArrowheads="1"/>
          </p:cNvSpPr>
          <p:nvPr>
            <p:ph type="sldNum" sz="quarter" idx="12"/>
          </p:nvPr>
        </p:nvSpPr>
        <p:spPr>
          <a:ln/>
        </p:spPr>
        <p:txBody>
          <a:bodyPr/>
          <a:lstStyle>
            <a:lvl1pPr>
              <a:defRPr/>
            </a:lvl1pPr>
          </a:lstStyle>
          <a:p>
            <a:fld id="{3ADB93DE-2296-2C47-9563-097AEC55617A}" type="slidenum">
              <a:rPr lang="en-US"/>
              <a:pPr/>
              <a:t>‹#›</a:t>
            </a:fld>
            <a:endParaRPr lang="en-US"/>
          </a:p>
        </p:txBody>
      </p:sp>
    </p:spTree>
    <p:extLst>
      <p:ext uri="{BB962C8B-B14F-4D97-AF65-F5344CB8AC3E}">
        <p14:creationId xmlns:p14="http://schemas.microsoft.com/office/powerpoint/2010/main" val="378408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274639"/>
            <a:ext cx="10972800" cy="922337"/>
          </a:xfrm>
        </p:spPr>
        <p:txBody>
          <a:bodyPr/>
          <a:lstStyle/>
          <a:p>
            <a:r>
              <a:rPr lang="en-US"/>
              <a:t>Click to edit Master title style</a:t>
            </a:r>
            <a:endParaRPr lang="en-AU"/>
          </a:p>
        </p:txBody>
      </p:sp>
      <p:sp>
        <p:nvSpPr>
          <p:cNvPr id="3" name="Text Placeholder 2"/>
          <p:cNvSpPr>
            <a:spLocks noGrp="1"/>
          </p:cNvSpPr>
          <p:nvPr>
            <p:ph type="body" sz="half" idx="1"/>
          </p:nvPr>
        </p:nvSpPr>
        <p:spPr>
          <a:xfrm>
            <a:off x="508000" y="1300164"/>
            <a:ext cx="5384800" cy="486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096000" y="1300164"/>
            <a:ext cx="5384800" cy="486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7" name="Rectangle 7"/>
          <p:cNvSpPr>
            <a:spLocks noGrp="1" noChangeArrowheads="1"/>
          </p:cNvSpPr>
          <p:nvPr>
            <p:ph type="sldNum" sz="quarter" idx="12"/>
          </p:nvPr>
        </p:nvSpPr>
        <p:spPr>
          <a:ln/>
        </p:spPr>
        <p:txBody>
          <a:bodyPr/>
          <a:lstStyle>
            <a:lvl1pPr>
              <a:defRPr/>
            </a:lvl1pPr>
          </a:lstStyle>
          <a:p>
            <a:fld id="{E2B62942-B521-1646-870D-48DBCA506289}" type="slidenum">
              <a:rPr lang="en-US"/>
              <a:pPr/>
              <a:t>‹#›</a:t>
            </a:fld>
            <a:endParaRPr lang="en-US"/>
          </a:p>
        </p:txBody>
      </p:sp>
    </p:spTree>
    <p:extLst>
      <p:ext uri="{BB962C8B-B14F-4D97-AF65-F5344CB8AC3E}">
        <p14:creationId xmlns:p14="http://schemas.microsoft.com/office/powerpoint/2010/main" val="3155246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08000" y="274639"/>
            <a:ext cx="10972800" cy="922337"/>
          </a:xfrm>
        </p:spPr>
        <p:txBody>
          <a:bodyPr/>
          <a:lstStyle/>
          <a:p>
            <a:r>
              <a:rPr lang="en-US"/>
              <a:t>Click to edit Master title style</a:t>
            </a:r>
            <a:endParaRPr lang="en-AU"/>
          </a:p>
        </p:txBody>
      </p:sp>
      <p:sp>
        <p:nvSpPr>
          <p:cNvPr id="3" name="Table Placeholder 2"/>
          <p:cNvSpPr>
            <a:spLocks noGrp="1"/>
          </p:cNvSpPr>
          <p:nvPr>
            <p:ph type="tbl" idx="1"/>
          </p:nvPr>
        </p:nvSpPr>
        <p:spPr>
          <a:xfrm>
            <a:off x="508000" y="1300164"/>
            <a:ext cx="10972800" cy="4865687"/>
          </a:xfrm>
        </p:spPr>
        <p:txBody>
          <a:bodyPr/>
          <a:lstStyle/>
          <a:p>
            <a:pPr lvl="0"/>
            <a:endParaRPr lang="en-AU" noProof="0"/>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6" name="Rectangle 7"/>
          <p:cNvSpPr>
            <a:spLocks noGrp="1" noChangeArrowheads="1"/>
          </p:cNvSpPr>
          <p:nvPr>
            <p:ph type="sldNum" sz="quarter" idx="12"/>
          </p:nvPr>
        </p:nvSpPr>
        <p:spPr>
          <a:ln/>
        </p:spPr>
        <p:txBody>
          <a:bodyPr/>
          <a:lstStyle>
            <a:lvl1pPr>
              <a:defRPr/>
            </a:lvl1pPr>
          </a:lstStyle>
          <a:p>
            <a:fld id="{780D8281-E466-2245-A67D-7AFC54F6AC53}" type="slidenum">
              <a:rPr lang="en-US"/>
              <a:pPr/>
              <a:t>‹#›</a:t>
            </a:fld>
            <a:endParaRPr lang="en-US"/>
          </a:p>
        </p:txBody>
      </p:sp>
    </p:spTree>
    <p:extLst>
      <p:ext uri="{BB962C8B-B14F-4D97-AF65-F5344CB8AC3E}">
        <p14:creationId xmlns:p14="http://schemas.microsoft.com/office/powerpoint/2010/main" val="32735748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4202767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274640"/>
            <a:ext cx="10972800" cy="625476"/>
          </a:xfrm>
        </p:spPr>
        <p:txBody>
          <a:bodyPr/>
          <a:lstStyle/>
          <a:p>
            <a:r>
              <a:rPr lang="en-US"/>
              <a:t>Click to edit Master title style</a:t>
            </a:r>
            <a:endParaRPr lang="en-AU"/>
          </a:p>
        </p:txBody>
      </p:sp>
      <p:sp>
        <p:nvSpPr>
          <p:cNvPr id="3" name="Content Placeholder 2"/>
          <p:cNvSpPr>
            <a:spLocks noGrp="1"/>
          </p:cNvSpPr>
          <p:nvPr>
            <p:ph idx="1"/>
          </p:nvPr>
        </p:nvSpPr>
        <p:spPr>
          <a:xfrm>
            <a:off x="508000" y="990600"/>
            <a:ext cx="10972800" cy="517525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AU" dirty="0"/>
              <a:t>Supply Chain Analytics</a:t>
            </a:r>
            <a:endParaRPr lang="en-US" dirty="0"/>
          </a:p>
        </p:txBody>
      </p:sp>
      <p:sp>
        <p:nvSpPr>
          <p:cNvPr id="9" name="Slide Number Placeholder 8"/>
          <p:cNvSpPr>
            <a:spLocks noGrp="1"/>
          </p:cNvSpPr>
          <p:nvPr>
            <p:ph type="sldNum" sz="quarter" idx="12"/>
          </p:nvPr>
        </p:nvSpPr>
        <p:spPr/>
        <p:txBody>
          <a:bodyPr/>
          <a:lstStyle/>
          <a:p>
            <a:fld id="{717DD886-EDCF-D24C-B7E3-DCF69C9B9CA5}" type="slidenum">
              <a:rPr lang="en-US" smtClean="0"/>
              <a:pPr/>
              <a:t>‹#›</a:t>
            </a:fld>
            <a:endParaRPr lang="en-US"/>
          </a:p>
        </p:txBody>
      </p:sp>
    </p:spTree>
    <p:extLst>
      <p:ext uri="{BB962C8B-B14F-4D97-AF65-F5344CB8AC3E}">
        <p14:creationId xmlns:p14="http://schemas.microsoft.com/office/powerpoint/2010/main" val="3823789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6" name="Rectangle 7"/>
          <p:cNvSpPr>
            <a:spLocks noGrp="1" noChangeArrowheads="1"/>
          </p:cNvSpPr>
          <p:nvPr>
            <p:ph type="sldNum" sz="quarter" idx="12"/>
          </p:nvPr>
        </p:nvSpPr>
        <p:spPr>
          <a:ln/>
        </p:spPr>
        <p:txBody>
          <a:bodyPr/>
          <a:lstStyle>
            <a:lvl1pPr>
              <a:defRPr/>
            </a:lvl1pPr>
          </a:lstStyle>
          <a:p>
            <a:fld id="{54C42DBA-7A8A-7E43-9ACB-1A6D43A21866}" type="slidenum">
              <a:rPr lang="en-US"/>
              <a:pPr/>
              <a:t>‹#›</a:t>
            </a:fld>
            <a:endParaRPr lang="en-US"/>
          </a:p>
        </p:txBody>
      </p:sp>
    </p:spTree>
    <p:extLst>
      <p:ext uri="{BB962C8B-B14F-4D97-AF65-F5344CB8AC3E}">
        <p14:creationId xmlns:p14="http://schemas.microsoft.com/office/powerpoint/2010/main" val="4227091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508000" y="1300164"/>
            <a:ext cx="5384800"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096000" y="1300164"/>
            <a:ext cx="5384800"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7" name="Rectangle 7"/>
          <p:cNvSpPr>
            <a:spLocks noGrp="1" noChangeArrowheads="1"/>
          </p:cNvSpPr>
          <p:nvPr>
            <p:ph type="sldNum" sz="quarter" idx="12"/>
          </p:nvPr>
        </p:nvSpPr>
        <p:spPr>
          <a:ln/>
        </p:spPr>
        <p:txBody>
          <a:bodyPr/>
          <a:lstStyle>
            <a:lvl1pPr>
              <a:defRPr/>
            </a:lvl1pPr>
          </a:lstStyle>
          <a:p>
            <a:fld id="{B4A817EF-194B-7B48-9446-E0B654D72E45}" type="slidenum">
              <a:rPr lang="en-US"/>
              <a:pPr/>
              <a:t>‹#›</a:t>
            </a:fld>
            <a:endParaRPr lang="en-US"/>
          </a:p>
        </p:txBody>
      </p:sp>
    </p:spTree>
    <p:extLst>
      <p:ext uri="{BB962C8B-B14F-4D97-AF65-F5344CB8AC3E}">
        <p14:creationId xmlns:p14="http://schemas.microsoft.com/office/powerpoint/2010/main" val="1756810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Rectangle 5"/>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9" name="Rectangle 7"/>
          <p:cNvSpPr>
            <a:spLocks noGrp="1" noChangeArrowheads="1"/>
          </p:cNvSpPr>
          <p:nvPr>
            <p:ph type="sldNum" sz="quarter" idx="12"/>
          </p:nvPr>
        </p:nvSpPr>
        <p:spPr>
          <a:ln/>
        </p:spPr>
        <p:txBody>
          <a:bodyPr/>
          <a:lstStyle>
            <a:lvl1pPr>
              <a:defRPr/>
            </a:lvl1pPr>
          </a:lstStyle>
          <a:p>
            <a:fld id="{A8B988BE-BEC6-FA48-B9E0-14276D4DE0F1}" type="slidenum">
              <a:rPr lang="en-US"/>
              <a:pPr/>
              <a:t>‹#›</a:t>
            </a:fld>
            <a:endParaRPr lang="en-US"/>
          </a:p>
        </p:txBody>
      </p:sp>
    </p:spTree>
    <p:extLst>
      <p:ext uri="{BB962C8B-B14F-4D97-AF65-F5344CB8AC3E}">
        <p14:creationId xmlns:p14="http://schemas.microsoft.com/office/powerpoint/2010/main" val="2333489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r>
              <a:rPr lang="en-AU" dirty="0"/>
              <a:t>Big Data and Analytics</a:t>
            </a:r>
            <a:endParaRPr lang="en-US" dirty="0"/>
          </a:p>
        </p:txBody>
      </p:sp>
      <p:sp>
        <p:nvSpPr>
          <p:cNvPr id="5" name="Rectangle 7"/>
          <p:cNvSpPr>
            <a:spLocks noGrp="1" noChangeArrowheads="1"/>
          </p:cNvSpPr>
          <p:nvPr>
            <p:ph type="sldNum" sz="quarter" idx="12"/>
          </p:nvPr>
        </p:nvSpPr>
        <p:spPr>
          <a:ln/>
        </p:spPr>
        <p:txBody>
          <a:bodyPr/>
          <a:lstStyle>
            <a:lvl1pPr>
              <a:defRPr/>
            </a:lvl1pPr>
          </a:lstStyle>
          <a:p>
            <a:fld id="{3956DA85-404E-9646-866F-75D030953504}" type="slidenum">
              <a:rPr lang="en-US"/>
              <a:pPr/>
              <a:t>‹#›</a:t>
            </a:fld>
            <a:endParaRPr lang="en-US"/>
          </a:p>
        </p:txBody>
      </p:sp>
    </p:spTree>
    <p:extLst>
      <p:ext uri="{BB962C8B-B14F-4D97-AF65-F5344CB8AC3E}">
        <p14:creationId xmlns:p14="http://schemas.microsoft.com/office/powerpoint/2010/main" val="1331378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4" name="Rectangle 7"/>
          <p:cNvSpPr>
            <a:spLocks noGrp="1" noChangeArrowheads="1"/>
          </p:cNvSpPr>
          <p:nvPr>
            <p:ph type="sldNum" sz="quarter" idx="12"/>
          </p:nvPr>
        </p:nvSpPr>
        <p:spPr>
          <a:ln/>
        </p:spPr>
        <p:txBody>
          <a:bodyPr/>
          <a:lstStyle>
            <a:lvl1pPr>
              <a:defRPr/>
            </a:lvl1pPr>
          </a:lstStyle>
          <a:p>
            <a:fld id="{0EBD8297-4AE1-CD42-9D17-954F8241ABE8}" type="slidenum">
              <a:rPr lang="en-US"/>
              <a:pPr/>
              <a:t>‹#›</a:t>
            </a:fld>
            <a:endParaRPr lang="en-US"/>
          </a:p>
        </p:txBody>
      </p:sp>
    </p:spTree>
    <p:extLst>
      <p:ext uri="{BB962C8B-B14F-4D97-AF65-F5344CB8AC3E}">
        <p14:creationId xmlns:p14="http://schemas.microsoft.com/office/powerpoint/2010/main" val="4036465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7" name="Rectangle 7"/>
          <p:cNvSpPr>
            <a:spLocks noGrp="1" noChangeArrowheads="1"/>
          </p:cNvSpPr>
          <p:nvPr>
            <p:ph type="sldNum" sz="quarter" idx="12"/>
          </p:nvPr>
        </p:nvSpPr>
        <p:spPr>
          <a:ln/>
        </p:spPr>
        <p:txBody>
          <a:bodyPr/>
          <a:lstStyle>
            <a:lvl1pPr>
              <a:defRPr/>
            </a:lvl1pPr>
          </a:lstStyle>
          <a:p>
            <a:fld id="{807F47E8-F1F6-A64A-AAA5-17151741E5CC}" type="slidenum">
              <a:rPr lang="en-US"/>
              <a:pPr/>
              <a:t>‹#›</a:t>
            </a:fld>
            <a:endParaRPr lang="en-US"/>
          </a:p>
        </p:txBody>
      </p:sp>
    </p:spTree>
    <p:extLst>
      <p:ext uri="{BB962C8B-B14F-4D97-AF65-F5344CB8AC3E}">
        <p14:creationId xmlns:p14="http://schemas.microsoft.com/office/powerpoint/2010/main" val="4003484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7" name="Rectangle 7"/>
          <p:cNvSpPr>
            <a:spLocks noGrp="1" noChangeArrowheads="1"/>
          </p:cNvSpPr>
          <p:nvPr>
            <p:ph type="sldNum" sz="quarter" idx="12"/>
          </p:nvPr>
        </p:nvSpPr>
        <p:spPr>
          <a:ln/>
        </p:spPr>
        <p:txBody>
          <a:bodyPr/>
          <a:lstStyle>
            <a:lvl1pPr>
              <a:defRPr/>
            </a:lvl1pPr>
          </a:lstStyle>
          <a:p>
            <a:fld id="{AFE8E269-5738-F64F-A9B9-5D9384E9B199}" type="slidenum">
              <a:rPr lang="en-US"/>
              <a:pPr/>
              <a:t>‹#›</a:t>
            </a:fld>
            <a:endParaRPr lang="en-US"/>
          </a:p>
        </p:txBody>
      </p:sp>
    </p:spTree>
    <p:extLst>
      <p:ext uri="{BB962C8B-B14F-4D97-AF65-F5344CB8AC3E}">
        <p14:creationId xmlns:p14="http://schemas.microsoft.com/office/powerpoint/2010/main" val="1241315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ore footer"/>
          <p:cNvPicPr>
            <a:picLocks noChangeAspect="1" noChangeArrowheads="1"/>
          </p:cNvPicPr>
          <p:nvPr/>
        </p:nvPicPr>
        <p:blipFill>
          <a:blip r:embed="rId16" cstate="email">
            <a:extLst>
              <a:ext uri="{28A0092B-C50C-407E-A947-70E740481C1C}">
                <a14:useLocalDpi xmlns:a14="http://schemas.microsoft.com/office/drawing/2010/main" val="0"/>
              </a:ext>
            </a:extLst>
          </a:blip>
          <a:srcRect/>
          <a:stretch>
            <a:fillRect/>
          </a:stretch>
        </p:blipFill>
        <p:spPr bwMode="auto">
          <a:xfrm>
            <a:off x="0" y="6534150"/>
            <a:ext cx="12192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508000" y="274640"/>
            <a:ext cx="10972800" cy="65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cene3d>
              <a:camera prst="orthographicFront"/>
              <a:lightRig rig="harsh" dir="t"/>
            </a:scene3d>
            <a:sp3d extrusionH="57150" prstMaterial="matte">
              <a:bevelT w="63500" h="12700" prst="angle"/>
              <a:contourClr>
                <a:schemeClr val="bg1">
                  <a:lumMod val="65000"/>
                </a:schemeClr>
              </a:contourClr>
            </a:sp3d>
          </a:bodyPr>
          <a:lstStyle/>
          <a:p>
            <a:pPr lvl="0"/>
            <a:r>
              <a:rPr lang="en-US" dirty="0"/>
              <a:t>Click to edit Header 1</a:t>
            </a:r>
          </a:p>
        </p:txBody>
      </p:sp>
      <p:sp>
        <p:nvSpPr>
          <p:cNvPr id="1028" name="Rectangle 4"/>
          <p:cNvSpPr>
            <a:spLocks noGrp="1" noChangeArrowheads="1"/>
          </p:cNvSpPr>
          <p:nvPr>
            <p:ph type="body" idx="1"/>
          </p:nvPr>
        </p:nvSpPr>
        <p:spPr bwMode="auto">
          <a:xfrm>
            <a:off x="508000" y="1066800"/>
            <a:ext cx="10972800" cy="5099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869" name="Rectangle 5"/>
          <p:cNvSpPr>
            <a:spLocks noGrp="1" noChangeArrowheads="1"/>
          </p:cNvSpPr>
          <p:nvPr>
            <p:ph type="dt" sz="half" idx="2"/>
          </p:nvPr>
        </p:nvSpPr>
        <p:spPr bwMode="auto">
          <a:xfrm>
            <a:off x="592667" y="6565900"/>
            <a:ext cx="2844800" cy="215900"/>
          </a:xfrm>
          <a:prstGeom prst="rect">
            <a:avLst/>
          </a:prstGeom>
          <a:noFill/>
          <a:ln>
            <a:noFill/>
          </a:ln>
          <a:effectLst/>
        </p:spPr>
        <p:txBody>
          <a:bodyPr vert="horz" wrap="square" lIns="91440" tIns="45720" rIns="91440" bIns="45720" numCol="1" anchor="t" anchorCtr="0" compatLnSpc="1">
            <a:prstTxWarp prst="textNoShape">
              <a:avLst/>
            </a:prstTxWarp>
          </a:bodyPr>
          <a:lstStyle>
            <a:lvl1pPr fontAlgn="base">
              <a:defRPr sz="1100">
                <a:ea typeface="+mn-ea"/>
              </a:defRPr>
            </a:lvl1pPr>
          </a:lstStyle>
          <a:p>
            <a:pPr>
              <a:defRPr/>
            </a:pPr>
            <a:endParaRPr lang="en-US" dirty="0"/>
          </a:p>
        </p:txBody>
      </p:sp>
      <p:sp>
        <p:nvSpPr>
          <p:cNvPr id="36870" name="Rectangle 6"/>
          <p:cNvSpPr>
            <a:spLocks noGrp="1" noChangeArrowheads="1"/>
          </p:cNvSpPr>
          <p:nvPr>
            <p:ph type="ftr" sz="quarter" idx="3"/>
          </p:nvPr>
        </p:nvSpPr>
        <p:spPr bwMode="auto">
          <a:xfrm>
            <a:off x="3481918" y="6575425"/>
            <a:ext cx="5109633" cy="2159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fontAlgn="base">
              <a:defRPr sz="1100">
                <a:ea typeface="+mn-ea"/>
              </a:defRPr>
            </a:lvl1pPr>
          </a:lstStyle>
          <a:p>
            <a:pPr>
              <a:defRPr/>
            </a:pPr>
            <a:r>
              <a:rPr lang="en-AU" dirty="0"/>
              <a:t>Supply Chain Analytics</a:t>
            </a:r>
            <a:endParaRPr lang="en-US" dirty="0"/>
          </a:p>
        </p:txBody>
      </p:sp>
      <p:sp>
        <p:nvSpPr>
          <p:cNvPr id="36871" name="Rectangle 7"/>
          <p:cNvSpPr>
            <a:spLocks noGrp="1" noChangeArrowheads="1"/>
          </p:cNvSpPr>
          <p:nvPr>
            <p:ph type="sldNum" sz="quarter" idx="4"/>
          </p:nvPr>
        </p:nvSpPr>
        <p:spPr bwMode="auto">
          <a:xfrm>
            <a:off x="8697384" y="6578600"/>
            <a:ext cx="2844800" cy="2159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fontAlgn="base">
              <a:defRPr sz="1100"/>
            </a:lvl1pPr>
          </a:lstStyle>
          <a:p>
            <a:fld id="{717DD886-EDCF-D24C-B7E3-DCF69C9B9CA5}" type="slidenum">
              <a:rPr lang="en-US"/>
              <a:pPr/>
              <a:t>‹#›</a:t>
            </a:fld>
            <a:endParaRPr lang="en-US"/>
          </a:p>
        </p:txBody>
      </p:sp>
      <p:cxnSp>
        <p:nvCxnSpPr>
          <p:cNvPr id="3" name="Straight Connector 2"/>
          <p:cNvCxnSpPr/>
          <p:nvPr userDrawn="1"/>
        </p:nvCxnSpPr>
        <p:spPr bwMode="auto">
          <a:xfrm>
            <a:off x="508000" y="762000"/>
            <a:ext cx="10972800" cy="0"/>
          </a:xfrm>
          <a:prstGeom prst="line">
            <a:avLst/>
          </a:prstGeom>
          <a:ln w="50800">
            <a:gradFill flip="none" rotWithShape="1">
              <a:gsLst>
                <a:gs pos="0">
                  <a:srgbClr val="C00000"/>
                </a:gs>
                <a:gs pos="42000">
                  <a:srgbClr val="FF0000"/>
                </a:gs>
                <a:gs pos="70000">
                  <a:schemeClr val="accent2">
                    <a:lumMod val="60000"/>
                    <a:lumOff val="40000"/>
                  </a:schemeClr>
                </a:gs>
                <a:gs pos="100000">
                  <a:schemeClr val="accent2">
                    <a:lumMod val="40000"/>
                    <a:lumOff val="60000"/>
                  </a:schemeClr>
                </a:gs>
              </a:gsLst>
              <a:lin ang="0" scaled="1"/>
              <a:tileRect/>
            </a:gradFill>
          </a:ln>
        </p:spPr>
        <p:style>
          <a:lnRef idx="3">
            <a:schemeClr val="accent2"/>
          </a:lnRef>
          <a:fillRef idx="0">
            <a:schemeClr val="accent2"/>
          </a:fillRef>
          <a:effectRef idx="2">
            <a:schemeClr val="accent2"/>
          </a:effectRef>
          <a:fontRef idx="minor">
            <a:schemeClr val="tx1"/>
          </a:fontRef>
        </p:style>
      </p:cxnSp>
    </p:spTree>
  </p:cSld>
  <p:clrMap bg1="lt1" tx1="dk1" bg2="lt2" tx2="dk2" accent1="accent1" accent2="accent2" accent3="accent3" accent4="accent4" accent5="accent5" accent6="accent6" hlink="hlink" folHlink="folHlink"/>
  <p:sldLayoutIdLst>
    <p:sldLayoutId id="2147483888"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9" r:id="rId14"/>
  </p:sldLayoutIdLst>
  <p:hf hdr="0" dt="0"/>
  <p:txStyles>
    <p:titleStyle>
      <a:lvl1pPr algn="l" rtl="0" eaLnBrk="0" fontAlgn="base" hangingPunct="0">
        <a:spcBef>
          <a:spcPct val="0"/>
        </a:spcBef>
        <a:spcAft>
          <a:spcPct val="0"/>
        </a:spcAft>
        <a:defRPr sz="2500" b="1" cap="none" spc="0">
          <a:ln/>
          <a:solidFill>
            <a:srgbClr val="FF0000"/>
          </a:solidFill>
          <a:effectLst/>
          <a:latin typeface="+mj-lt"/>
          <a:ea typeface="ＭＳ Ｐゴシック" charset="0"/>
          <a:cs typeface="+mj-cs"/>
        </a:defRPr>
      </a:lvl1pPr>
      <a:lvl2pPr algn="l" rtl="0" eaLnBrk="0" fontAlgn="base" hangingPunct="0">
        <a:spcBef>
          <a:spcPct val="0"/>
        </a:spcBef>
        <a:spcAft>
          <a:spcPct val="0"/>
        </a:spcAft>
        <a:defRPr sz="2500">
          <a:solidFill>
            <a:srgbClr val="EE3224"/>
          </a:solidFill>
          <a:latin typeface="Arial" charset="0"/>
          <a:ea typeface="ＭＳ Ｐゴシック" charset="0"/>
          <a:cs typeface="Arial" charset="0"/>
        </a:defRPr>
      </a:lvl2pPr>
      <a:lvl3pPr algn="l" rtl="0" eaLnBrk="0" fontAlgn="base" hangingPunct="0">
        <a:spcBef>
          <a:spcPct val="0"/>
        </a:spcBef>
        <a:spcAft>
          <a:spcPct val="0"/>
        </a:spcAft>
        <a:defRPr sz="2500">
          <a:solidFill>
            <a:srgbClr val="EE3224"/>
          </a:solidFill>
          <a:latin typeface="Arial" charset="0"/>
          <a:ea typeface="ＭＳ Ｐゴシック" charset="0"/>
          <a:cs typeface="Arial" charset="0"/>
        </a:defRPr>
      </a:lvl3pPr>
      <a:lvl4pPr algn="l" rtl="0" eaLnBrk="0" fontAlgn="base" hangingPunct="0">
        <a:spcBef>
          <a:spcPct val="0"/>
        </a:spcBef>
        <a:spcAft>
          <a:spcPct val="0"/>
        </a:spcAft>
        <a:defRPr sz="2500">
          <a:solidFill>
            <a:srgbClr val="EE3224"/>
          </a:solidFill>
          <a:latin typeface="Arial" charset="0"/>
          <a:ea typeface="ＭＳ Ｐゴシック" charset="0"/>
          <a:cs typeface="Arial" charset="0"/>
        </a:defRPr>
      </a:lvl4pPr>
      <a:lvl5pPr algn="l" rtl="0" eaLnBrk="0" fontAlgn="base" hangingPunct="0">
        <a:spcBef>
          <a:spcPct val="0"/>
        </a:spcBef>
        <a:spcAft>
          <a:spcPct val="0"/>
        </a:spcAft>
        <a:defRPr sz="2500">
          <a:solidFill>
            <a:srgbClr val="EE3224"/>
          </a:solidFill>
          <a:latin typeface="Arial" charset="0"/>
          <a:ea typeface="ＭＳ Ｐゴシック" charset="0"/>
          <a:cs typeface="Arial" charset="0"/>
        </a:defRPr>
      </a:lvl5pPr>
      <a:lvl6pPr marL="457200" algn="l" rtl="0" fontAlgn="base">
        <a:spcBef>
          <a:spcPct val="0"/>
        </a:spcBef>
        <a:spcAft>
          <a:spcPct val="0"/>
        </a:spcAft>
        <a:defRPr sz="2500">
          <a:solidFill>
            <a:srgbClr val="EE3224"/>
          </a:solidFill>
          <a:latin typeface="Arial" charset="0"/>
          <a:cs typeface="Arial" charset="0"/>
        </a:defRPr>
      </a:lvl6pPr>
      <a:lvl7pPr marL="914400" algn="l" rtl="0" fontAlgn="base">
        <a:spcBef>
          <a:spcPct val="0"/>
        </a:spcBef>
        <a:spcAft>
          <a:spcPct val="0"/>
        </a:spcAft>
        <a:defRPr sz="2500">
          <a:solidFill>
            <a:srgbClr val="EE3224"/>
          </a:solidFill>
          <a:latin typeface="Arial" charset="0"/>
          <a:cs typeface="Arial" charset="0"/>
        </a:defRPr>
      </a:lvl7pPr>
      <a:lvl8pPr marL="1371600" algn="l" rtl="0" fontAlgn="base">
        <a:spcBef>
          <a:spcPct val="0"/>
        </a:spcBef>
        <a:spcAft>
          <a:spcPct val="0"/>
        </a:spcAft>
        <a:defRPr sz="2500">
          <a:solidFill>
            <a:srgbClr val="EE3224"/>
          </a:solidFill>
          <a:latin typeface="Arial" charset="0"/>
          <a:cs typeface="Arial" charset="0"/>
        </a:defRPr>
      </a:lvl8pPr>
      <a:lvl9pPr marL="1828800" algn="l" rtl="0" fontAlgn="base">
        <a:spcBef>
          <a:spcPct val="0"/>
        </a:spcBef>
        <a:spcAft>
          <a:spcPct val="0"/>
        </a:spcAft>
        <a:defRPr sz="2500">
          <a:solidFill>
            <a:srgbClr val="EE3224"/>
          </a:solidFill>
          <a:latin typeface="Arial" charset="0"/>
          <a:cs typeface="Arial" charset="0"/>
        </a:defRPr>
      </a:lvl9pPr>
    </p:titleStyle>
    <p:bodyStyle>
      <a:lvl1pPr marL="180975" indent="-180975" algn="l" rtl="0" eaLnBrk="0" fontAlgn="base" hangingPunct="0">
        <a:spcBef>
          <a:spcPct val="50000"/>
        </a:spcBef>
        <a:spcAft>
          <a:spcPct val="0"/>
        </a:spcAft>
        <a:buClr>
          <a:srgbClr val="887E6E"/>
        </a:buClr>
        <a:buChar char="•"/>
        <a:defRPr>
          <a:solidFill>
            <a:schemeClr val="tx1"/>
          </a:solidFill>
          <a:latin typeface="+mn-lt"/>
          <a:ea typeface="ＭＳ Ｐゴシック" charset="0"/>
          <a:cs typeface="+mn-cs"/>
        </a:defRPr>
      </a:lvl1pPr>
      <a:lvl2pPr marL="485775" indent="-161925" algn="l" rtl="0" eaLnBrk="0" fontAlgn="base" hangingPunct="0">
        <a:spcBef>
          <a:spcPct val="25000"/>
        </a:spcBef>
        <a:spcAft>
          <a:spcPct val="0"/>
        </a:spcAft>
        <a:buClr>
          <a:srgbClr val="887E6E"/>
        </a:buClr>
        <a:buFont typeface="Arial" charset="0"/>
        <a:buChar char="–"/>
        <a:defRPr>
          <a:solidFill>
            <a:schemeClr val="tx1"/>
          </a:solidFill>
          <a:latin typeface="+mn-lt"/>
          <a:ea typeface="Arial" charset="0"/>
          <a:cs typeface="+mn-cs"/>
        </a:defRPr>
      </a:lvl2pPr>
      <a:lvl3pPr marL="795338" indent="-161925" algn="l" rtl="0" eaLnBrk="0" fontAlgn="base" hangingPunct="0">
        <a:spcBef>
          <a:spcPct val="25000"/>
        </a:spcBef>
        <a:spcAft>
          <a:spcPct val="0"/>
        </a:spcAft>
        <a:buClr>
          <a:srgbClr val="887E6E"/>
        </a:buClr>
        <a:buFont typeface="Arial" charset="0"/>
        <a:buChar char="–"/>
        <a:defRPr>
          <a:solidFill>
            <a:schemeClr val="tx1"/>
          </a:solidFill>
          <a:latin typeface="+mn-lt"/>
          <a:ea typeface="Arial" charset="0"/>
          <a:cs typeface="+mn-cs"/>
        </a:defRPr>
      </a:lvl3pPr>
      <a:lvl4pPr marL="1090613" indent="-166688" algn="l" rtl="0" eaLnBrk="0" fontAlgn="base" hangingPunct="0">
        <a:spcBef>
          <a:spcPct val="25000"/>
        </a:spcBef>
        <a:spcAft>
          <a:spcPct val="0"/>
        </a:spcAft>
        <a:buClr>
          <a:srgbClr val="887E6E"/>
        </a:buClr>
        <a:buChar char="–"/>
        <a:defRPr>
          <a:solidFill>
            <a:schemeClr val="tx1"/>
          </a:solidFill>
          <a:latin typeface="+mn-lt"/>
          <a:ea typeface="Arial" charset="0"/>
          <a:cs typeface="+mn-cs"/>
        </a:defRPr>
      </a:lvl4pPr>
      <a:lvl5pPr marL="1390650" indent="-171450" algn="l" rtl="0" eaLnBrk="0" fontAlgn="base" hangingPunct="0">
        <a:spcBef>
          <a:spcPct val="25000"/>
        </a:spcBef>
        <a:spcAft>
          <a:spcPct val="0"/>
        </a:spcAft>
        <a:buClr>
          <a:srgbClr val="887E6E"/>
        </a:buClr>
        <a:buFont typeface="Arial" charset="0"/>
        <a:buChar char="–"/>
        <a:defRPr>
          <a:solidFill>
            <a:schemeClr val="tx1"/>
          </a:solidFill>
          <a:latin typeface="+mn-lt"/>
          <a:ea typeface="Arial" charset="0"/>
          <a:cs typeface="+mn-cs"/>
        </a:defRPr>
      </a:lvl5pPr>
      <a:lvl6pPr marL="1847850" indent="-171450" algn="l" rtl="0" fontAlgn="base">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fontAlgn="base">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fontAlgn="base">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fontAlgn="base">
        <a:spcBef>
          <a:spcPct val="25000"/>
        </a:spcBef>
        <a:spcAft>
          <a:spcPct val="0"/>
        </a:spcAft>
        <a:buClr>
          <a:srgbClr val="887E6E"/>
        </a:buClr>
        <a:buFont typeface="Arial" charset="0"/>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0.jpe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www.bing.com/ck/a?!&amp;&amp;p=6ac6fef459ec2eadJmltdHM9MTY5NDk5NTIwMCZpZ3VpZD0wMjZiN2NkOS02NjE5LTY1MjUtMWIyMS02ZWQ1Njc3OTY0OGImaW5zaWQ9NTkxMQ&amp;ptn=3&amp;hsh=3&amp;fclid=026b7cd9-6619-6525-1b21-6ed56779648b&amp;u=a1L2ltYWdlcy9zZWFyY2g_cT1naXRodWIgbG9nbyZGT1JNPUlRRlJCQSZpZD1BNEIzNTM2RjJGMjk2MkNFQjJDQzJBQjAxODBDNDcwNEE0OTM4QjU4&amp;ntb=1"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www.anaconda.com/download" TargetMode="External"/><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image" Target="../media/image19.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bAyrObl7TYE"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1524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Session 1</a:t>
            </a:r>
          </a:p>
        </p:txBody>
      </p:sp>
      <p:sp>
        <p:nvSpPr>
          <p:cNvPr id="3" name="Footer Placeholder 2"/>
          <p:cNvSpPr>
            <a:spLocks noGrp="1"/>
          </p:cNvSpPr>
          <p:nvPr>
            <p:ph type="ftr" sz="quarter" idx="11"/>
          </p:nvPr>
        </p:nvSpPr>
        <p:spPr/>
        <p:txBody>
          <a:bodyPr/>
          <a:lstStyle/>
          <a:p>
            <a:pPr>
              <a:defRPr/>
            </a:pPr>
            <a:r>
              <a:rPr lang="en-AU" dirty="0"/>
              <a:t>Big Data and Analytics</a:t>
            </a:r>
            <a:endParaRPr lang="en-US" dirty="0"/>
          </a:p>
        </p:txBody>
      </p:sp>
      <p:sp>
        <p:nvSpPr>
          <p:cNvPr id="7" name="Slide Number Placeholder 6"/>
          <p:cNvSpPr>
            <a:spLocks noGrp="1"/>
          </p:cNvSpPr>
          <p:nvPr>
            <p:ph type="sldNum" sz="quarter" idx="12"/>
          </p:nvPr>
        </p:nvSpPr>
        <p:spPr/>
        <p:txBody>
          <a:bodyPr/>
          <a:lstStyle/>
          <a:p>
            <a:fld id="{3956DA85-404E-9646-866F-75D030953504}" type="slidenum">
              <a:rPr lang="en-US" smtClean="0"/>
              <a:pPr/>
              <a:t>1</a:t>
            </a:fld>
            <a:endParaRPr lang="en-US"/>
          </a:p>
        </p:txBody>
      </p:sp>
      <p:sp>
        <p:nvSpPr>
          <p:cNvPr id="8" name="Rectangle 2">
            <a:extLst>
              <a:ext uri="{FF2B5EF4-FFF2-40B4-BE49-F238E27FC236}">
                <a16:creationId xmlns:a16="http://schemas.microsoft.com/office/drawing/2014/main" id="{3166393E-73C0-05C7-D277-F5DFE114D305}"/>
              </a:ext>
            </a:extLst>
          </p:cNvPr>
          <p:cNvSpPr txBox="1">
            <a:spLocks noChangeArrowheads="1"/>
          </p:cNvSpPr>
          <p:nvPr/>
        </p:nvSpPr>
        <p:spPr bwMode="auto">
          <a:xfrm>
            <a:off x="685800" y="1557338"/>
            <a:ext cx="7623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cene3d>
              <a:camera prst="orthographicFront"/>
              <a:lightRig rig="harsh" dir="t"/>
            </a:scene3d>
            <a:sp3d extrusionH="57150" prstMaterial="matte">
              <a:bevelT w="63500" h="12700" prst="angle"/>
              <a:contourClr>
                <a:schemeClr val="bg1">
                  <a:lumMod val="65000"/>
                </a:schemeClr>
              </a:contourClr>
            </a:sp3d>
          </a:bodyPr>
          <a:lstStyle>
            <a:lvl1pPr algn="l" rtl="0" eaLnBrk="0" fontAlgn="base" hangingPunct="0">
              <a:spcBef>
                <a:spcPct val="0"/>
              </a:spcBef>
              <a:spcAft>
                <a:spcPct val="0"/>
              </a:spcAft>
              <a:defRPr sz="2500" b="1" cap="none" spc="0">
                <a:ln/>
                <a:solidFill>
                  <a:srgbClr val="FF0000"/>
                </a:solidFill>
                <a:effectLst/>
                <a:latin typeface="+mj-lt"/>
                <a:ea typeface="ＭＳ Ｐゴシック" charset="0"/>
                <a:cs typeface="+mj-cs"/>
              </a:defRPr>
            </a:lvl1pPr>
            <a:lvl2pPr algn="l" rtl="0" eaLnBrk="0" fontAlgn="base" hangingPunct="0">
              <a:spcBef>
                <a:spcPct val="0"/>
              </a:spcBef>
              <a:spcAft>
                <a:spcPct val="0"/>
              </a:spcAft>
              <a:defRPr sz="2500">
                <a:solidFill>
                  <a:srgbClr val="EE3224"/>
                </a:solidFill>
                <a:latin typeface="Arial" charset="0"/>
                <a:ea typeface="ＭＳ Ｐゴシック" charset="0"/>
                <a:cs typeface="Arial" charset="0"/>
              </a:defRPr>
            </a:lvl2pPr>
            <a:lvl3pPr algn="l" rtl="0" eaLnBrk="0" fontAlgn="base" hangingPunct="0">
              <a:spcBef>
                <a:spcPct val="0"/>
              </a:spcBef>
              <a:spcAft>
                <a:spcPct val="0"/>
              </a:spcAft>
              <a:defRPr sz="2500">
                <a:solidFill>
                  <a:srgbClr val="EE3224"/>
                </a:solidFill>
                <a:latin typeface="Arial" charset="0"/>
                <a:ea typeface="ＭＳ Ｐゴシック" charset="0"/>
                <a:cs typeface="Arial" charset="0"/>
              </a:defRPr>
            </a:lvl3pPr>
            <a:lvl4pPr algn="l" rtl="0" eaLnBrk="0" fontAlgn="base" hangingPunct="0">
              <a:spcBef>
                <a:spcPct val="0"/>
              </a:spcBef>
              <a:spcAft>
                <a:spcPct val="0"/>
              </a:spcAft>
              <a:defRPr sz="2500">
                <a:solidFill>
                  <a:srgbClr val="EE3224"/>
                </a:solidFill>
                <a:latin typeface="Arial" charset="0"/>
                <a:ea typeface="ＭＳ Ｐゴシック" charset="0"/>
                <a:cs typeface="Arial" charset="0"/>
              </a:defRPr>
            </a:lvl4pPr>
            <a:lvl5pPr algn="l" rtl="0" eaLnBrk="0" fontAlgn="base" hangingPunct="0">
              <a:spcBef>
                <a:spcPct val="0"/>
              </a:spcBef>
              <a:spcAft>
                <a:spcPct val="0"/>
              </a:spcAft>
              <a:defRPr sz="2500">
                <a:solidFill>
                  <a:srgbClr val="EE3224"/>
                </a:solidFill>
                <a:latin typeface="Arial" charset="0"/>
                <a:ea typeface="ＭＳ Ｐゴシック" charset="0"/>
                <a:cs typeface="Arial" charset="0"/>
              </a:defRPr>
            </a:lvl5pPr>
            <a:lvl6pPr marL="457200" algn="l" rtl="0" fontAlgn="base">
              <a:spcBef>
                <a:spcPct val="0"/>
              </a:spcBef>
              <a:spcAft>
                <a:spcPct val="0"/>
              </a:spcAft>
              <a:defRPr sz="2500">
                <a:solidFill>
                  <a:srgbClr val="EE3224"/>
                </a:solidFill>
                <a:latin typeface="Arial" charset="0"/>
                <a:cs typeface="Arial" charset="0"/>
              </a:defRPr>
            </a:lvl6pPr>
            <a:lvl7pPr marL="914400" algn="l" rtl="0" fontAlgn="base">
              <a:spcBef>
                <a:spcPct val="0"/>
              </a:spcBef>
              <a:spcAft>
                <a:spcPct val="0"/>
              </a:spcAft>
              <a:defRPr sz="2500">
                <a:solidFill>
                  <a:srgbClr val="EE3224"/>
                </a:solidFill>
                <a:latin typeface="Arial" charset="0"/>
                <a:cs typeface="Arial" charset="0"/>
              </a:defRPr>
            </a:lvl7pPr>
            <a:lvl8pPr marL="1371600" algn="l" rtl="0" fontAlgn="base">
              <a:spcBef>
                <a:spcPct val="0"/>
              </a:spcBef>
              <a:spcAft>
                <a:spcPct val="0"/>
              </a:spcAft>
              <a:defRPr sz="2500">
                <a:solidFill>
                  <a:srgbClr val="EE3224"/>
                </a:solidFill>
                <a:latin typeface="Arial" charset="0"/>
                <a:cs typeface="Arial" charset="0"/>
              </a:defRPr>
            </a:lvl8pPr>
            <a:lvl9pPr marL="1828800" algn="l" rtl="0" fontAlgn="base">
              <a:spcBef>
                <a:spcPct val="0"/>
              </a:spcBef>
              <a:spcAft>
                <a:spcPct val="0"/>
              </a:spcAft>
              <a:defRPr sz="2500">
                <a:solidFill>
                  <a:srgbClr val="EE3224"/>
                </a:solidFill>
                <a:latin typeface="Arial" charset="0"/>
                <a:cs typeface="Arial" charset="0"/>
              </a:defRPr>
            </a:lvl9pPr>
          </a:lstStyle>
          <a:p>
            <a:pPr eaLnBrk="1" hangingPunct="1"/>
            <a:r>
              <a:rPr lang="en-AU" sz="3500" kern="0" dirty="0">
                <a:solidFill>
                  <a:schemeClr val="accent4">
                    <a:lumMod val="65000"/>
                    <a:lumOff val="35000"/>
                  </a:schemeClr>
                </a:solidFill>
                <a:latin typeface="Arial" charset="0"/>
                <a:cs typeface="Arial" charset="0"/>
              </a:rPr>
              <a:t>Big Data and Analytics</a:t>
            </a:r>
            <a:endParaRPr lang="en-US" sz="4600" kern="0" dirty="0">
              <a:solidFill>
                <a:schemeClr val="accent4">
                  <a:lumMod val="65000"/>
                  <a:lumOff val="35000"/>
                </a:schemeClr>
              </a:solidFill>
              <a:latin typeface="Arial" charset="0"/>
              <a:cs typeface="Arial" charset="0"/>
            </a:endParaRPr>
          </a:p>
        </p:txBody>
      </p:sp>
      <p:sp>
        <p:nvSpPr>
          <p:cNvPr id="13" name="Rectangle 3">
            <a:extLst>
              <a:ext uri="{FF2B5EF4-FFF2-40B4-BE49-F238E27FC236}">
                <a16:creationId xmlns:a16="http://schemas.microsoft.com/office/drawing/2014/main" id="{1AFE4038-CDD0-4FCE-CF3D-63DC1665966C}"/>
              </a:ext>
            </a:extLst>
          </p:cNvPr>
          <p:cNvSpPr txBox="1">
            <a:spLocks noChangeArrowheads="1"/>
          </p:cNvSpPr>
          <p:nvPr/>
        </p:nvSpPr>
        <p:spPr>
          <a:xfrm>
            <a:off x="2133600" y="2628900"/>
            <a:ext cx="7718425" cy="160020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vert="horz" lIns="91440" tIns="45720" rIns="91440" bIns="45720" rtlCol="0" anchor="ctr">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10000"/>
              </a:lnSpc>
              <a:spcAft>
                <a:spcPct val="0"/>
              </a:spcAft>
            </a:pPr>
            <a:r>
              <a:rPr lang="en-US" dirty="0"/>
              <a:t>Topic 1:</a:t>
            </a:r>
          </a:p>
          <a:p>
            <a:pPr marL="571500" indent="-571500" algn="l">
              <a:lnSpc>
                <a:spcPct val="110000"/>
              </a:lnSpc>
              <a:spcAft>
                <a:spcPct val="0"/>
              </a:spcAft>
              <a:buFont typeface="Arial" panose="020B0604020202020204" pitchFamily="34" charset="0"/>
              <a:buChar char="•"/>
            </a:pPr>
            <a:r>
              <a:rPr lang="en-US" dirty="0"/>
              <a:t>Introduction to Big Data</a:t>
            </a:r>
          </a:p>
        </p:txBody>
      </p:sp>
      <p:pic>
        <p:nvPicPr>
          <p:cNvPr id="2" name="Picture 1" descr="A logo with orange and grey text&#10;&#10;Description automatically generated">
            <a:extLst>
              <a:ext uri="{FF2B5EF4-FFF2-40B4-BE49-F238E27FC236}">
                <a16:creationId xmlns:a16="http://schemas.microsoft.com/office/drawing/2014/main" id="{1C800551-9687-93A3-2ACA-1A37C5902320}"/>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2623056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fa-IR" dirty="0"/>
              <a:t>‌</a:t>
            </a:r>
            <a:r>
              <a:rPr lang="en-US" dirty="0"/>
              <a:t>Big Data Characteristics</a:t>
            </a:r>
            <a:endParaRPr lang="en-AU" dirty="0"/>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10</a:t>
            </a:fld>
            <a:endParaRPr lang="en-US"/>
          </a:p>
        </p:txBody>
      </p:sp>
      <p:sp>
        <p:nvSpPr>
          <p:cNvPr id="6" name="Rectangle 3">
            <a:extLst>
              <a:ext uri="{FF2B5EF4-FFF2-40B4-BE49-F238E27FC236}">
                <a16:creationId xmlns:a16="http://schemas.microsoft.com/office/drawing/2014/main" id="{1625462F-F4DD-9AA4-4BBE-A7260C4577A8}"/>
              </a:ext>
            </a:extLst>
          </p:cNvPr>
          <p:cNvSpPr txBox="1">
            <a:spLocks noChangeArrowheads="1"/>
          </p:cNvSpPr>
          <p:nvPr/>
        </p:nvSpPr>
        <p:spPr>
          <a:xfrm>
            <a:off x="-6626" y="960440"/>
            <a:ext cx="9379226" cy="555465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a:p>
            <a:pPr marL="742950" lvl="1"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Variety: </a:t>
            </a:r>
            <a:r>
              <a:rPr lang="en-US" sz="1600" dirty="0">
                <a:solidFill>
                  <a:schemeClr val="tx1"/>
                </a:solidFill>
                <a:latin typeface="Arial" pitchFamily="34" charset="0"/>
                <a:cs typeface="Arial" pitchFamily="34" charset="0"/>
              </a:rPr>
              <a:t>Variety pertains to the diversity of data types and sources. Big data encompasses structured data (e.g., databases), unstructured data (e.g., text, images, videos), and semi-structured data (e.g., JSON, XML). Data can come from a wide range of sources, including sensors, social media, logs, and more.</a:t>
            </a:r>
          </a:p>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a:p>
            <a:pPr marL="742950" lvl="1"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Veracity:</a:t>
            </a:r>
            <a:r>
              <a:rPr lang="en-US" sz="1600" dirty="0">
                <a:solidFill>
                  <a:schemeClr val="tx1"/>
                </a:solidFill>
                <a:latin typeface="Arial" pitchFamily="34" charset="0"/>
                <a:cs typeface="Arial" pitchFamily="34" charset="0"/>
              </a:rPr>
              <a:t> Veracity is about the quality and reliability of the data. Big data often includes noisy, incomplete, or inconsistent data. Ensuring data quality and accuracy is a significant challenge in big data analytics.</a:t>
            </a:r>
          </a:p>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a:p>
            <a:pPr marL="742950" lvl="1"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Value:</a:t>
            </a:r>
            <a:r>
              <a:rPr lang="en-US" sz="1600" dirty="0">
                <a:solidFill>
                  <a:schemeClr val="tx1"/>
                </a:solidFill>
                <a:latin typeface="Arial" pitchFamily="34" charset="0"/>
                <a:cs typeface="Arial" pitchFamily="34" charset="0"/>
              </a:rPr>
              <a:t> Ultimately, the goal of working with big data is to extract value and insights. Value refers to the ability to derive meaningful and actionable insights from the data, which can lead to improved decision-making, business opportunities, and innovation.</a:t>
            </a:r>
          </a:p>
        </p:txBody>
      </p:sp>
      <p:pic>
        <p:nvPicPr>
          <p:cNvPr id="16386" name="Picture 2" descr="Data Science: The 5 V’s of Big Data | by Surya Gutta | Medium">
            <a:extLst>
              <a:ext uri="{FF2B5EF4-FFF2-40B4-BE49-F238E27FC236}">
                <a16:creationId xmlns:a16="http://schemas.microsoft.com/office/drawing/2014/main" id="{A1E46D0B-4BC9-7FAC-48C8-8A4F5459FB6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372600" y="3865844"/>
            <a:ext cx="2590800" cy="24587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logo with orange and grey text&#10;&#10;Description automatically generated">
            <a:extLst>
              <a:ext uri="{FF2B5EF4-FFF2-40B4-BE49-F238E27FC236}">
                <a16:creationId xmlns:a16="http://schemas.microsoft.com/office/drawing/2014/main" id="{C1DA3269-8008-DF13-1BA3-4889BD40D543}"/>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465461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fa-IR" dirty="0"/>
              <a:t>‌</a:t>
            </a:r>
            <a:r>
              <a:rPr lang="en-US" dirty="0"/>
              <a:t>Life Cycle of Big Data</a:t>
            </a:r>
            <a:endParaRPr lang="en-AU" dirty="0"/>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11</a:t>
            </a:fld>
            <a:endParaRPr lang="en-US"/>
          </a:p>
        </p:txBody>
      </p:sp>
      <p:sp>
        <p:nvSpPr>
          <p:cNvPr id="6" name="Rectangle 3">
            <a:extLst>
              <a:ext uri="{FF2B5EF4-FFF2-40B4-BE49-F238E27FC236}">
                <a16:creationId xmlns:a16="http://schemas.microsoft.com/office/drawing/2014/main" id="{1625462F-F4DD-9AA4-4BBE-A7260C4577A8}"/>
              </a:ext>
            </a:extLst>
          </p:cNvPr>
          <p:cNvSpPr txBox="1">
            <a:spLocks noChangeArrowheads="1"/>
          </p:cNvSpPr>
          <p:nvPr/>
        </p:nvSpPr>
        <p:spPr>
          <a:xfrm>
            <a:off x="-6626" y="960440"/>
            <a:ext cx="11487426" cy="555465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lnSpc>
                <a:spcPct val="150000"/>
              </a:lnSpc>
            </a:pPr>
            <a:r>
              <a:rPr lang="en-US" sz="1600" dirty="0">
                <a:solidFill>
                  <a:schemeClr val="tx1"/>
                </a:solidFill>
                <a:latin typeface="Arial" pitchFamily="34" charset="0"/>
                <a:cs typeface="Arial" pitchFamily="34" charset="0"/>
              </a:rPr>
              <a:t>The big data life cycle involves several key stages:</a:t>
            </a:r>
          </a:p>
          <a:p>
            <a:pPr marL="800100" lvl="1" indent="-342900" algn="l">
              <a:lnSpc>
                <a:spcPct val="150000"/>
              </a:lnSpc>
              <a:buFont typeface="+mj-lt"/>
              <a:buAutoNum type="arabicPeriod"/>
            </a:pPr>
            <a:r>
              <a:rPr lang="en-US" sz="1600" b="1" dirty="0">
                <a:solidFill>
                  <a:srgbClr val="0432FF"/>
                </a:solidFill>
                <a:latin typeface="Arial" pitchFamily="34" charset="0"/>
                <a:cs typeface="Arial" pitchFamily="34" charset="0"/>
              </a:rPr>
              <a:t>Data Generation: </a:t>
            </a:r>
            <a:r>
              <a:rPr lang="en-US" sz="1600" dirty="0">
                <a:solidFill>
                  <a:schemeClr val="tx1"/>
                </a:solidFill>
                <a:latin typeface="Arial" pitchFamily="34" charset="0"/>
                <a:cs typeface="Arial" pitchFamily="34" charset="0"/>
              </a:rPr>
              <a:t>Data is created from various sources.</a:t>
            </a:r>
          </a:p>
          <a:p>
            <a:pPr marL="800100" lvl="1" indent="-342900" algn="l">
              <a:lnSpc>
                <a:spcPct val="150000"/>
              </a:lnSpc>
              <a:buFont typeface="+mj-lt"/>
              <a:buAutoNum type="arabicPeriod"/>
            </a:pPr>
            <a:r>
              <a:rPr lang="en-US" sz="1600" b="1" dirty="0">
                <a:solidFill>
                  <a:srgbClr val="0432FF"/>
                </a:solidFill>
                <a:latin typeface="Arial" pitchFamily="34" charset="0"/>
                <a:cs typeface="Arial" pitchFamily="34" charset="0"/>
              </a:rPr>
              <a:t>Data Ingestion: </a:t>
            </a:r>
            <a:r>
              <a:rPr lang="en-US" sz="1600" dirty="0">
                <a:solidFill>
                  <a:schemeClr val="tx1"/>
                </a:solidFill>
                <a:latin typeface="Arial" pitchFamily="34" charset="0"/>
                <a:cs typeface="Arial" pitchFamily="34" charset="0"/>
              </a:rPr>
              <a:t>Data is collected and prepared for storage.</a:t>
            </a:r>
          </a:p>
          <a:p>
            <a:pPr marL="800100" lvl="1" indent="-342900" algn="l">
              <a:lnSpc>
                <a:spcPct val="150000"/>
              </a:lnSpc>
              <a:buFont typeface="+mj-lt"/>
              <a:buAutoNum type="arabicPeriod"/>
            </a:pPr>
            <a:r>
              <a:rPr lang="en-US" sz="1600" b="1" dirty="0">
                <a:solidFill>
                  <a:srgbClr val="0432FF"/>
                </a:solidFill>
                <a:latin typeface="Arial" pitchFamily="34" charset="0"/>
                <a:cs typeface="Arial" pitchFamily="34" charset="0"/>
              </a:rPr>
              <a:t>Data Storage:</a:t>
            </a:r>
            <a:r>
              <a:rPr lang="en-US" sz="1600" dirty="0">
                <a:solidFill>
                  <a:schemeClr val="tx1"/>
                </a:solidFill>
                <a:latin typeface="Arial" pitchFamily="34" charset="0"/>
                <a:cs typeface="Arial" pitchFamily="34" charset="0"/>
              </a:rPr>
              <a:t> Data is stored in scalable systems.</a:t>
            </a:r>
          </a:p>
          <a:p>
            <a:pPr marL="800100" lvl="1" indent="-342900" algn="l">
              <a:lnSpc>
                <a:spcPct val="150000"/>
              </a:lnSpc>
              <a:buFont typeface="+mj-lt"/>
              <a:buAutoNum type="arabicPeriod"/>
            </a:pPr>
            <a:r>
              <a:rPr lang="en-US" sz="1600" b="1" dirty="0">
                <a:solidFill>
                  <a:srgbClr val="0432FF"/>
                </a:solidFill>
                <a:latin typeface="Arial" pitchFamily="34" charset="0"/>
                <a:cs typeface="Arial" pitchFamily="34" charset="0"/>
              </a:rPr>
              <a:t>Data Processing: </a:t>
            </a:r>
            <a:r>
              <a:rPr lang="en-US" sz="1600" dirty="0">
                <a:solidFill>
                  <a:schemeClr val="tx1"/>
                </a:solidFill>
                <a:latin typeface="Arial" pitchFamily="34" charset="0"/>
                <a:cs typeface="Arial" pitchFamily="34" charset="0"/>
              </a:rPr>
              <a:t>Data is processed for analysis.</a:t>
            </a:r>
          </a:p>
          <a:p>
            <a:pPr marL="800100" lvl="1" indent="-342900" algn="l">
              <a:lnSpc>
                <a:spcPct val="150000"/>
              </a:lnSpc>
              <a:buFont typeface="+mj-lt"/>
              <a:buAutoNum type="arabicPeriod"/>
            </a:pPr>
            <a:r>
              <a:rPr lang="en-US" sz="1600" b="1" dirty="0">
                <a:solidFill>
                  <a:srgbClr val="0432FF"/>
                </a:solidFill>
                <a:latin typeface="Arial" pitchFamily="34" charset="0"/>
                <a:cs typeface="Arial" pitchFamily="34" charset="0"/>
              </a:rPr>
              <a:t>Data Analysis: </a:t>
            </a:r>
            <a:r>
              <a:rPr lang="en-US" sz="1600" dirty="0">
                <a:solidFill>
                  <a:schemeClr val="tx1"/>
                </a:solidFill>
                <a:latin typeface="Arial" pitchFamily="34" charset="0"/>
                <a:cs typeface="Arial" pitchFamily="34" charset="0"/>
              </a:rPr>
              <a:t>Insights are derived from the data.</a:t>
            </a:r>
          </a:p>
          <a:p>
            <a:pPr marL="800100" lvl="1" indent="-342900" algn="l">
              <a:lnSpc>
                <a:spcPct val="150000"/>
              </a:lnSpc>
              <a:buFont typeface="+mj-lt"/>
              <a:buAutoNum type="arabicPeriod"/>
            </a:pPr>
            <a:r>
              <a:rPr lang="en-US" sz="1600" b="1" dirty="0">
                <a:solidFill>
                  <a:srgbClr val="0432FF"/>
                </a:solidFill>
                <a:latin typeface="Arial" pitchFamily="34" charset="0"/>
                <a:cs typeface="Arial" pitchFamily="34" charset="0"/>
              </a:rPr>
              <a:t>Data Visualization:</a:t>
            </a:r>
            <a:r>
              <a:rPr lang="en-US" sz="1600" dirty="0">
                <a:solidFill>
                  <a:schemeClr val="tx1"/>
                </a:solidFill>
                <a:latin typeface="Arial" pitchFamily="34" charset="0"/>
                <a:cs typeface="Arial" pitchFamily="34" charset="0"/>
              </a:rPr>
              <a:t> Data is presented visually for understanding.</a:t>
            </a:r>
          </a:p>
          <a:p>
            <a:pPr marL="800100" lvl="1" indent="-342900" algn="l">
              <a:lnSpc>
                <a:spcPct val="150000"/>
              </a:lnSpc>
              <a:buFont typeface="+mj-lt"/>
              <a:buAutoNum type="arabicPeriod"/>
            </a:pPr>
            <a:r>
              <a:rPr lang="en-US" sz="1600" b="1" dirty="0">
                <a:solidFill>
                  <a:srgbClr val="0432FF"/>
                </a:solidFill>
                <a:latin typeface="Arial" pitchFamily="34" charset="0"/>
                <a:cs typeface="Arial" pitchFamily="34" charset="0"/>
              </a:rPr>
              <a:t>Decision-Making: </a:t>
            </a:r>
            <a:r>
              <a:rPr lang="en-US" sz="1600" dirty="0">
                <a:solidFill>
                  <a:schemeClr val="tx1"/>
                </a:solidFill>
                <a:latin typeface="Arial" pitchFamily="34" charset="0"/>
                <a:cs typeface="Arial" pitchFamily="34" charset="0"/>
              </a:rPr>
              <a:t>Informed decisions are made.</a:t>
            </a:r>
          </a:p>
          <a:p>
            <a:pPr marL="800100" lvl="1" indent="-342900" algn="l">
              <a:lnSpc>
                <a:spcPct val="150000"/>
              </a:lnSpc>
              <a:buFont typeface="+mj-lt"/>
              <a:buAutoNum type="arabicPeriod"/>
            </a:pPr>
            <a:r>
              <a:rPr lang="en-US" sz="1600" b="1" dirty="0">
                <a:solidFill>
                  <a:srgbClr val="0432FF"/>
                </a:solidFill>
                <a:latin typeface="Arial" pitchFamily="34" charset="0"/>
                <a:cs typeface="Arial" pitchFamily="34" charset="0"/>
              </a:rPr>
              <a:t>Data Maintenance:</a:t>
            </a:r>
            <a:r>
              <a:rPr lang="en-US" sz="1600" dirty="0">
                <a:solidFill>
                  <a:schemeClr val="tx1"/>
                </a:solidFill>
                <a:latin typeface="Arial" pitchFamily="34" charset="0"/>
                <a:cs typeface="Arial" pitchFamily="34" charset="0"/>
              </a:rPr>
              <a:t> Data is updated and maintained.</a:t>
            </a:r>
          </a:p>
          <a:p>
            <a:pPr marL="800100" lvl="1" indent="-342900" algn="l">
              <a:lnSpc>
                <a:spcPct val="150000"/>
              </a:lnSpc>
              <a:buFont typeface="+mj-lt"/>
              <a:buAutoNum type="arabicPeriod"/>
            </a:pPr>
            <a:r>
              <a:rPr lang="en-US" sz="1600" b="1" dirty="0">
                <a:solidFill>
                  <a:srgbClr val="0432FF"/>
                </a:solidFill>
                <a:latin typeface="Arial" pitchFamily="34" charset="0"/>
                <a:cs typeface="Arial" pitchFamily="34" charset="0"/>
              </a:rPr>
              <a:t>Scaling and Optimization: </a:t>
            </a:r>
            <a:r>
              <a:rPr lang="en-US" sz="1600" dirty="0">
                <a:solidFill>
                  <a:schemeClr val="tx1"/>
                </a:solidFill>
                <a:latin typeface="Arial" pitchFamily="34" charset="0"/>
                <a:cs typeface="Arial" pitchFamily="34" charset="0"/>
              </a:rPr>
              <a:t>Infrastructure is optimized as data grows.</a:t>
            </a:r>
          </a:p>
          <a:p>
            <a:pPr marL="800100" lvl="1" indent="-342900" algn="l">
              <a:lnSpc>
                <a:spcPct val="150000"/>
              </a:lnSpc>
              <a:buFont typeface="+mj-lt"/>
              <a:buAutoNum type="arabicPeriod"/>
            </a:pPr>
            <a:r>
              <a:rPr lang="en-US" sz="1600" b="1" dirty="0">
                <a:solidFill>
                  <a:srgbClr val="0432FF"/>
                </a:solidFill>
                <a:latin typeface="Arial" pitchFamily="34" charset="0"/>
                <a:cs typeface="Arial" pitchFamily="34" charset="0"/>
              </a:rPr>
              <a:t>Feedback Loop: </a:t>
            </a:r>
            <a:r>
              <a:rPr lang="en-US" sz="1600" dirty="0">
                <a:solidFill>
                  <a:schemeClr val="tx1"/>
                </a:solidFill>
                <a:latin typeface="Arial" pitchFamily="34" charset="0"/>
                <a:cs typeface="Arial" pitchFamily="34" charset="0"/>
              </a:rPr>
              <a:t>Insights drive changes and improvements.</a:t>
            </a:r>
          </a:p>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a:p>
            <a:pPr lvl="1" algn="l">
              <a:lnSpc>
                <a:spcPct val="150000"/>
              </a:lnSpc>
            </a:pPr>
            <a:r>
              <a:rPr lang="en-US" sz="1600" dirty="0">
                <a:solidFill>
                  <a:schemeClr val="tx1"/>
                </a:solidFill>
                <a:latin typeface="Arial" pitchFamily="34" charset="0"/>
                <a:cs typeface="Arial" pitchFamily="34" charset="0"/>
              </a:rPr>
              <a:t>This cycle is continuous and helps organizations harness the power of big data for informed decisions and innovation.</a:t>
            </a:r>
          </a:p>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a:p>
            <a:pPr lvl="1" algn="l">
              <a:lnSpc>
                <a:spcPct val="150000"/>
              </a:lnSpc>
            </a:pPr>
            <a:endParaRPr lang="en-US" sz="1600" dirty="0">
              <a:solidFill>
                <a:schemeClr val="tx1"/>
              </a:solidFill>
              <a:latin typeface="Arial" pitchFamily="34" charset="0"/>
              <a:cs typeface="Arial" pitchFamily="34" charset="0"/>
            </a:endParaRPr>
          </a:p>
        </p:txBody>
      </p:sp>
      <p:pic>
        <p:nvPicPr>
          <p:cNvPr id="7" name="Picture 6">
            <a:extLst>
              <a:ext uri="{FF2B5EF4-FFF2-40B4-BE49-F238E27FC236}">
                <a16:creationId xmlns:a16="http://schemas.microsoft.com/office/drawing/2014/main" id="{040DC609-21A1-215F-3FE3-EC02832A18EF}"/>
              </a:ext>
            </a:extLst>
          </p:cNvPr>
          <p:cNvPicPr>
            <a:picLocks noChangeAspect="1"/>
          </p:cNvPicPr>
          <p:nvPr/>
        </p:nvPicPr>
        <p:blipFill>
          <a:blip r:embed="rId3"/>
          <a:stretch>
            <a:fillRect/>
          </a:stretch>
        </p:blipFill>
        <p:spPr>
          <a:xfrm>
            <a:off x="8603042" y="4267200"/>
            <a:ext cx="2939142" cy="1418896"/>
          </a:xfrm>
          <a:prstGeom prst="rect">
            <a:avLst/>
          </a:prstGeom>
          <a:effectLst>
            <a:outerShdw blurRad="50800" dist="38100" dir="2700000" sx="103506" sy="103506" algn="tl" rotWithShape="0">
              <a:prstClr val="black">
                <a:alpha val="40000"/>
              </a:prstClr>
            </a:outerShdw>
          </a:effectLst>
        </p:spPr>
      </p:pic>
      <p:pic>
        <p:nvPicPr>
          <p:cNvPr id="8" name="Picture 7" descr="A logo with orange and grey text&#10;&#10;Description automatically generated">
            <a:extLst>
              <a:ext uri="{FF2B5EF4-FFF2-40B4-BE49-F238E27FC236}">
                <a16:creationId xmlns:a16="http://schemas.microsoft.com/office/drawing/2014/main" id="{4FC7B868-CE42-8ED0-87D7-C61C526B7D40}"/>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pic>
        <p:nvPicPr>
          <p:cNvPr id="10" name="Picture 9">
            <a:extLst>
              <a:ext uri="{FF2B5EF4-FFF2-40B4-BE49-F238E27FC236}">
                <a16:creationId xmlns:a16="http://schemas.microsoft.com/office/drawing/2014/main" id="{1A038A80-EA5F-D68D-8920-3BB732F77C50}"/>
              </a:ext>
            </a:extLst>
          </p:cNvPr>
          <p:cNvPicPr>
            <a:picLocks noChangeAspect="1"/>
          </p:cNvPicPr>
          <p:nvPr/>
        </p:nvPicPr>
        <p:blipFill>
          <a:blip r:embed="rId5"/>
          <a:stretch>
            <a:fillRect/>
          </a:stretch>
        </p:blipFill>
        <p:spPr>
          <a:xfrm>
            <a:off x="8976784" y="1219200"/>
            <a:ext cx="2286000" cy="2286000"/>
          </a:xfrm>
          <a:prstGeom prst="rect">
            <a:avLst/>
          </a:prstGeom>
        </p:spPr>
      </p:pic>
      <p:sp>
        <p:nvSpPr>
          <p:cNvPr id="11" name="TextBox 10">
            <a:extLst>
              <a:ext uri="{FF2B5EF4-FFF2-40B4-BE49-F238E27FC236}">
                <a16:creationId xmlns:a16="http://schemas.microsoft.com/office/drawing/2014/main" id="{4CE77775-67DF-503C-A6CD-D222F10431F5}"/>
              </a:ext>
            </a:extLst>
          </p:cNvPr>
          <p:cNvSpPr txBox="1"/>
          <p:nvPr/>
        </p:nvSpPr>
        <p:spPr>
          <a:xfrm>
            <a:off x="9778985" y="1283106"/>
            <a:ext cx="681597" cy="246221"/>
          </a:xfrm>
          <a:prstGeom prst="rect">
            <a:avLst/>
          </a:prstGeom>
          <a:noFill/>
        </p:spPr>
        <p:txBody>
          <a:bodyPr wrap="none" rtlCol="0">
            <a:spAutoFit/>
          </a:bodyPr>
          <a:lstStyle/>
          <a:p>
            <a:r>
              <a:rPr lang="en-AU" dirty="0">
                <a:solidFill>
                  <a:schemeClr val="accent4">
                    <a:lumMod val="65000"/>
                    <a:lumOff val="35000"/>
                  </a:schemeClr>
                </a:solidFill>
              </a:rPr>
              <a:t>Example</a:t>
            </a:r>
          </a:p>
        </p:txBody>
      </p:sp>
    </p:spTree>
    <p:extLst>
      <p:ext uri="{BB962C8B-B14F-4D97-AF65-F5344CB8AC3E}">
        <p14:creationId xmlns:p14="http://schemas.microsoft.com/office/powerpoint/2010/main" val="2297753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08000" y="1066800"/>
            <a:ext cx="7645400" cy="48132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50000"/>
              </a:lnSpc>
            </a:pPr>
            <a:r>
              <a:rPr lang="en-US" sz="2000" dirty="0">
                <a:solidFill>
                  <a:schemeClr val="tx1"/>
                </a:solidFill>
                <a:latin typeface="Arial" pitchFamily="34" charset="0"/>
                <a:cs typeface="Arial" pitchFamily="34" charset="0"/>
              </a:rPr>
              <a:t>What is </a:t>
            </a:r>
            <a:r>
              <a:rPr lang="en-US" sz="2000" dirty="0" err="1">
                <a:solidFill>
                  <a:schemeClr val="tx1"/>
                </a:solidFill>
                <a:latin typeface="Arial" pitchFamily="34" charset="0"/>
                <a:cs typeface="Arial" pitchFamily="34" charset="0"/>
              </a:rPr>
              <a:t>Github</a:t>
            </a:r>
            <a:r>
              <a:rPr lang="en-US" sz="2000" dirty="0">
                <a:solidFill>
                  <a:schemeClr val="tx1"/>
                </a:solidFill>
                <a:latin typeface="Arial" pitchFamily="34" charset="0"/>
                <a:cs typeface="Arial" pitchFamily="34" charset="0"/>
              </a:rPr>
              <a:t>?</a:t>
            </a:r>
          </a:p>
          <a:p>
            <a:pPr marL="342900" indent="-342900" algn="l">
              <a:lnSpc>
                <a:spcPct val="150000"/>
              </a:lnSpc>
              <a:buFont typeface="Arial" charset="0"/>
              <a:buChar char="•"/>
            </a:pPr>
            <a:r>
              <a:rPr lang="en-US" sz="2000" b="1" dirty="0">
                <a:solidFill>
                  <a:srgbClr val="0432FF"/>
                </a:solidFill>
                <a:latin typeface="Arial" pitchFamily="34" charset="0"/>
                <a:cs typeface="Arial" pitchFamily="34" charset="0"/>
              </a:rPr>
              <a:t>Platform:</a:t>
            </a:r>
            <a:r>
              <a:rPr lang="en-US" sz="2000" dirty="0">
                <a:solidFill>
                  <a:schemeClr val="tx1"/>
                </a:solidFill>
                <a:latin typeface="Arial" pitchFamily="34" charset="0"/>
                <a:cs typeface="Arial" pitchFamily="34" charset="0"/>
              </a:rPr>
              <a:t> Online hub for code collaboration.</a:t>
            </a:r>
          </a:p>
          <a:p>
            <a:pPr marL="342900" indent="-342900" algn="l">
              <a:lnSpc>
                <a:spcPct val="150000"/>
              </a:lnSpc>
              <a:buFont typeface="Arial" charset="0"/>
              <a:buChar char="•"/>
            </a:pPr>
            <a:r>
              <a:rPr lang="en-US" sz="2000" b="1" dirty="0">
                <a:solidFill>
                  <a:srgbClr val="0432FF"/>
                </a:solidFill>
                <a:latin typeface="Arial" pitchFamily="34" charset="0"/>
                <a:cs typeface="Arial" pitchFamily="34" charset="0"/>
              </a:rPr>
              <a:t>Version Control:</a:t>
            </a:r>
            <a:r>
              <a:rPr lang="en-US" sz="2000" dirty="0">
                <a:solidFill>
                  <a:schemeClr val="tx1"/>
                </a:solidFill>
                <a:latin typeface="Arial" pitchFamily="34" charset="0"/>
                <a:cs typeface="Arial" pitchFamily="34" charset="0"/>
              </a:rPr>
              <a:t> Tracks code changes.</a:t>
            </a:r>
          </a:p>
          <a:p>
            <a:pPr marL="342900" indent="-342900" algn="l">
              <a:lnSpc>
                <a:spcPct val="150000"/>
              </a:lnSpc>
              <a:buFont typeface="Arial" charset="0"/>
              <a:buChar char="•"/>
            </a:pPr>
            <a:r>
              <a:rPr lang="en-US" sz="2000" b="1" dirty="0">
                <a:solidFill>
                  <a:srgbClr val="0432FF"/>
                </a:solidFill>
                <a:latin typeface="Arial" pitchFamily="34" charset="0"/>
                <a:cs typeface="Arial" pitchFamily="34" charset="0"/>
              </a:rPr>
              <a:t>Repos:</a:t>
            </a:r>
            <a:r>
              <a:rPr lang="en-US" sz="2000" dirty="0">
                <a:solidFill>
                  <a:schemeClr val="tx1"/>
                </a:solidFill>
                <a:latin typeface="Arial" pitchFamily="34" charset="0"/>
                <a:cs typeface="Arial" pitchFamily="34" charset="0"/>
              </a:rPr>
              <a:t> Project containers with history.</a:t>
            </a:r>
          </a:p>
          <a:p>
            <a:pPr marL="342900" indent="-342900" algn="l">
              <a:lnSpc>
                <a:spcPct val="150000"/>
              </a:lnSpc>
              <a:buFont typeface="Arial" charset="0"/>
              <a:buChar char="•"/>
            </a:pPr>
            <a:r>
              <a:rPr lang="en-US" sz="2000" b="1" dirty="0">
                <a:solidFill>
                  <a:srgbClr val="0432FF"/>
                </a:solidFill>
                <a:latin typeface="Arial" pitchFamily="34" charset="0"/>
                <a:cs typeface="Arial" pitchFamily="34" charset="0"/>
              </a:rPr>
              <a:t>Pull Requests: </a:t>
            </a:r>
            <a:r>
              <a:rPr lang="en-US" sz="2000" dirty="0">
                <a:solidFill>
                  <a:schemeClr val="tx1"/>
                </a:solidFill>
                <a:latin typeface="Arial" pitchFamily="34" charset="0"/>
                <a:cs typeface="Arial" pitchFamily="34" charset="0"/>
              </a:rPr>
              <a:t>Code review and merge.</a:t>
            </a:r>
          </a:p>
          <a:p>
            <a:pPr marL="342900" indent="-342900" algn="l">
              <a:lnSpc>
                <a:spcPct val="150000"/>
              </a:lnSpc>
              <a:buFont typeface="Arial" charset="0"/>
              <a:buChar char="•"/>
            </a:pPr>
            <a:r>
              <a:rPr lang="en-US" sz="2000" b="1" dirty="0">
                <a:solidFill>
                  <a:srgbClr val="0432FF"/>
                </a:solidFill>
                <a:latin typeface="Arial" pitchFamily="34" charset="0"/>
                <a:cs typeface="Arial" pitchFamily="34" charset="0"/>
              </a:rPr>
              <a:t>Community:</a:t>
            </a:r>
            <a:r>
              <a:rPr lang="en-US" sz="2000" dirty="0">
                <a:solidFill>
                  <a:schemeClr val="tx1"/>
                </a:solidFill>
                <a:latin typeface="Arial" pitchFamily="34" charset="0"/>
                <a:cs typeface="Arial" pitchFamily="34" charset="0"/>
              </a:rPr>
              <a:t> Global developer network.</a:t>
            </a:r>
          </a:p>
          <a:p>
            <a:pPr marL="342900" indent="-342900" algn="l">
              <a:lnSpc>
                <a:spcPct val="150000"/>
              </a:lnSpc>
              <a:buFont typeface="Arial" charset="0"/>
              <a:buChar char="•"/>
            </a:pPr>
            <a:r>
              <a:rPr lang="en-US" sz="2000" b="1" dirty="0">
                <a:solidFill>
                  <a:srgbClr val="0432FF"/>
                </a:solidFill>
                <a:latin typeface="Arial" pitchFamily="34" charset="0"/>
                <a:cs typeface="Arial" pitchFamily="34" charset="0"/>
              </a:rPr>
              <a:t>Integrations:</a:t>
            </a:r>
            <a:r>
              <a:rPr lang="en-US" sz="2000" dirty="0">
                <a:solidFill>
                  <a:schemeClr val="tx1"/>
                </a:solidFill>
                <a:latin typeface="Arial" pitchFamily="34" charset="0"/>
                <a:cs typeface="Arial" pitchFamily="34" charset="0"/>
              </a:rPr>
              <a:t> Tool and CI/CD support.</a:t>
            </a:r>
          </a:p>
          <a:p>
            <a:pPr marL="342900" indent="-342900" algn="l">
              <a:lnSpc>
                <a:spcPct val="150000"/>
              </a:lnSpc>
              <a:buFont typeface="Arial" charset="0"/>
              <a:buChar char="•"/>
            </a:pPr>
            <a:r>
              <a:rPr lang="en-US" sz="2000" b="1" dirty="0">
                <a:solidFill>
                  <a:srgbClr val="0432FF"/>
                </a:solidFill>
                <a:latin typeface="Arial" pitchFamily="34" charset="0"/>
                <a:cs typeface="Arial" pitchFamily="34" charset="0"/>
              </a:rPr>
              <a:t>Security</a:t>
            </a:r>
            <a:r>
              <a:rPr lang="en-US" sz="2000" dirty="0">
                <a:solidFill>
                  <a:srgbClr val="0432FF"/>
                </a:solidFill>
                <a:latin typeface="Arial" pitchFamily="34" charset="0"/>
                <a:cs typeface="Arial" pitchFamily="34" charset="0"/>
              </a:rPr>
              <a:t>: </a:t>
            </a:r>
            <a:r>
              <a:rPr lang="en-US" sz="2000" dirty="0">
                <a:solidFill>
                  <a:schemeClr val="tx1"/>
                </a:solidFill>
                <a:latin typeface="Arial" pitchFamily="34" charset="0"/>
                <a:cs typeface="Arial" pitchFamily="34" charset="0"/>
              </a:rPr>
              <a:t>Protects code and detects vulnerabilities.</a:t>
            </a:r>
          </a:p>
          <a:p>
            <a:pPr algn="l">
              <a:lnSpc>
                <a:spcPct val="150000"/>
              </a:lnSpc>
            </a:pPr>
            <a:r>
              <a:rPr lang="en-US" sz="2000" dirty="0">
                <a:solidFill>
                  <a:schemeClr val="tx1"/>
                </a:solidFill>
                <a:latin typeface="Arial" pitchFamily="34" charset="0"/>
                <a:cs typeface="Arial" pitchFamily="34" charset="0"/>
              </a:rPr>
              <a:t>GitHub enhances code collaboration, project management, and innovation for developers and teams.</a:t>
            </a:r>
          </a:p>
          <a:p>
            <a:pPr marL="342900" indent="-342900" algn="l">
              <a:lnSpc>
                <a:spcPct val="150000"/>
              </a:lnSpc>
              <a:buFont typeface="Arial" charset="0"/>
              <a:buChar char="•"/>
            </a:pPr>
            <a:endParaRPr lang="en-US" sz="2000" dirty="0">
              <a:solidFill>
                <a:schemeClr val="tx1"/>
              </a:solidFill>
              <a:latin typeface="Arial" pitchFamily="34" charset="0"/>
              <a:cs typeface="Arial" pitchFamily="34" charset="0"/>
            </a:endParaRPr>
          </a:p>
        </p:txBody>
      </p:sp>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err="1"/>
              <a:t>Github</a:t>
            </a:r>
            <a:r>
              <a:rPr lang="en-AU" dirty="0"/>
              <a:t> (Installation and Join)</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12</a:t>
            </a:fld>
            <a:endParaRPr lang="en-US"/>
          </a:p>
        </p:txBody>
      </p:sp>
      <p:pic>
        <p:nvPicPr>
          <p:cNvPr id="19458" name="Picture 2">
            <a:hlinkClick r:id="rId2"/>
            <a:extLst>
              <a:ext uri="{FF2B5EF4-FFF2-40B4-BE49-F238E27FC236}">
                <a16:creationId xmlns:a16="http://schemas.microsoft.com/office/drawing/2014/main" id="{F2D3FFDE-B11E-D4D5-88E4-CD1D4435F1D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677400" y="4953000"/>
            <a:ext cx="2385936" cy="13398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logo with orange and grey text&#10;&#10;Description automatically generated">
            <a:extLst>
              <a:ext uri="{FF2B5EF4-FFF2-40B4-BE49-F238E27FC236}">
                <a16:creationId xmlns:a16="http://schemas.microsoft.com/office/drawing/2014/main" id="{B0F77D16-367C-E608-D280-239A92307D4B}"/>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2689330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Installation</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13</a:t>
            </a:fld>
            <a:endParaRPr lang="en-US"/>
          </a:p>
        </p:txBody>
      </p:sp>
      <p:pic>
        <p:nvPicPr>
          <p:cNvPr id="6146" name="Picture 2" descr="How to Install Anaconda + Python + Jupyter Notebook | Data science  learning, Data science, Machine learning">
            <a:extLst>
              <a:ext uri="{FF2B5EF4-FFF2-40B4-BE49-F238E27FC236}">
                <a16:creationId xmlns:a16="http://schemas.microsoft.com/office/drawing/2014/main" id="{CFD1A771-91FC-0722-C024-3CC50D715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399" y="1607344"/>
            <a:ext cx="6344831" cy="3574255"/>
          </a:xfrm>
          <a:prstGeom prst="rect">
            <a:avLst/>
          </a:prstGeom>
          <a:noFill/>
          <a:effectLst>
            <a:outerShdw blurRad="50800" dist="38100" dir="2700000" sx="103300" sy="1033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7" descr="A logo with orange and grey text&#10;&#10;Description automatically generated">
            <a:extLst>
              <a:ext uri="{FF2B5EF4-FFF2-40B4-BE49-F238E27FC236}">
                <a16:creationId xmlns:a16="http://schemas.microsoft.com/office/drawing/2014/main" id="{224C2F61-35C9-A22F-7AB5-CA19B5F4A11A}"/>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828954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Anaconda</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14</a:t>
            </a:fld>
            <a:endParaRPr lang="en-US"/>
          </a:p>
        </p:txBody>
      </p:sp>
      <p:pic>
        <p:nvPicPr>
          <p:cNvPr id="8194" name="Picture 2" descr="Anaconda (Python distribution) - Wikipedia">
            <a:extLst>
              <a:ext uri="{FF2B5EF4-FFF2-40B4-BE49-F238E27FC236}">
                <a16:creationId xmlns:a16="http://schemas.microsoft.com/office/drawing/2014/main" id="{28340A62-81A6-12DD-DD59-CC9B21C29C9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940800" y="4733924"/>
            <a:ext cx="2971800" cy="14859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1625462F-F4DD-9AA4-4BBE-A7260C4577A8}"/>
              </a:ext>
            </a:extLst>
          </p:cNvPr>
          <p:cNvSpPr txBox="1">
            <a:spLocks noChangeArrowheads="1"/>
          </p:cNvSpPr>
          <p:nvPr/>
        </p:nvSpPr>
        <p:spPr>
          <a:xfrm>
            <a:off x="508000" y="1066800"/>
            <a:ext cx="11226800" cy="351471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charset="0"/>
              <a:buChar char="•"/>
            </a:pPr>
            <a:r>
              <a:rPr lang="en-US" sz="2000" dirty="0">
                <a:solidFill>
                  <a:schemeClr val="tx1"/>
                </a:solidFill>
                <a:latin typeface="Arial" pitchFamily="34" charset="0"/>
                <a:cs typeface="Arial" pitchFamily="34" charset="0"/>
              </a:rPr>
              <a:t>A widely used open-source distribution of Python and R programming languages for scientific computing, data science, and machine learning. </a:t>
            </a:r>
          </a:p>
          <a:p>
            <a:pPr marL="342900" indent="-342900" algn="l">
              <a:lnSpc>
                <a:spcPct val="150000"/>
              </a:lnSpc>
              <a:buFont typeface="Arial" charset="0"/>
              <a:buChar char="•"/>
            </a:pPr>
            <a:r>
              <a:rPr lang="en-US" sz="2000" dirty="0">
                <a:solidFill>
                  <a:schemeClr val="tx1"/>
                </a:solidFill>
                <a:latin typeface="Arial" pitchFamily="34" charset="0"/>
                <a:cs typeface="Arial" pitchFamily="34" charset="0"/>
              </a:rPr>
              <a:t>Provides a comprehensive ecosystem of tools and libraries for data analysis, numerical computing, and machine learning, making it a popular choice among data scientists, researchers, and developers.</a:t>
            </a:r>
          </a:p>
          <a:p>
            <a:pPr marL="342900" indent="-342900" algn="l">
              <a:lnSpc>
                <a:spcPct val="150000"/>
              </a:lnSpc>
              <a:buFont typeface="Arial" charset="0"/>
              <a:buChar char="•"/>
            </a:pPr>
            <a:r>
              <a:rPr lang="en-US" sz="2000" dirty="0">
                <a:solidFill>
                  <a:schemeClr val="tx1"/>
                </a:solidFill>
                <a:latin typeface="Arial" pitchFamily="34" charset="0"/>
                <a:cs typeface="Arial" pitchFamily="34" charset="0"/>
              </a:rPr>
              <a:t>Key features and components of Anaconda include:</a:t>
            </a:r>
          </a:p>
          <a:p>
            <a:pPr marL="800100" lvl="1" indent="-342900" algn="l">
              <a:lnSpc>
                <a:spcPct val="150000"/>
              </a:lnSpc>
              <a:buFont typeface="+mj-lt"/>
              <a:buAutoNum type="arabicPeriod"/>
            </a:pPr>
            <a:r>
              <a:rPr lang="en-US" sz="1600" b="1" dirty="0" err="1">
                <a:solidFill>
                  <a:srgbClr val="0432FF"/>
                </a:solidFill>
                <a:latin typeface="Arial" pitchFamily="34" charset="0"/>
                <a:cs typeface="Arial" pitchFamily="34" charset="0"/>
              </a:rPr>
              <a:t>Conda</a:t>
            </a:r>
            <a:r>
              <a:rPr lang="en-US" sz="1600" b="1" dirty="0">
                <a:solidFill>
                  <a:srgbClr val="0432FF"/>
                </a:solidFill>
                <a:latin typeface="Arial" pitchFamily="34" charset="0"/>
                <a:cs typeface="Arial" pitchFamily="34" charset="0"/>
              </a:rPr>
              <a:t>:</a:t>
            </a:r>
            <a:r>
              <a:rPr lang="en-US" sz="1600" dirty="0">
                <a:solidFill>
                  <a:schemeClr val="tx1"/>
                </a:solidFill>
                <a:latin typeface="Arial" pitchFamily="34" charset="0"/>
                <a:cs typeface="Arial" pitchFamily="34" charset="0"/>
              </a:rPr>
              <a:t> Anaconda comes with its package manager called </a:t>
            </a:r>
            <a:r>
              <a:rPr lang="en-US" sz="1600" dirty="0" err="1">
                <a:solidFill>
                  <a:schemeClr val="tx1"/>
                </a:solidFill>
                <a:latin typeface="Arial" pitchFamily="34" charset="0"/>
                <a:cs typeface="Arial" pitchFamily="34" charset="0"/>
              </a:rPr>
              <a:t>Conda</a:t>
            </a:r>
            <a:r>
              <a:rPr lang="en-US" sz="1600" dirty="0">
                <a:solidFill>
                  <a:schemeClr val="tx1"/>
                </a:solidFill>
                <a:latin typeface="Arial" pitchFamily="34" charset="0"/>
                <a:cs typeface="Arial" pitchFamily="34" charset="0"/>
              </a:rPr>
              <a:t>, which allows users to easily install, manage, and update packages, dependencies, and environments. </a:t>
            </a:r>
            <a:r>
              <a:rPr lang="en-US" sz="1600" dirty="0" err="1">
                <a:solidFill>
                  <a:schemeClr val="tx1"/>
                </a:solidFill>
                <a:latin typeface="Arial" pitchFamily="34" charset="0"/>
                <a:cs typeface="Arial" pitchFamily="34" charset="0"/>
              </a:rPr>
              <a:t>Conda</a:t>
            </a:r>
            <a:r>
              <a:rPr lang="en-US" sz="1600" dirty="0">
                <a:solidFill>
                  <a:schemeClr val="tx1"/>
                </a:solidFill>
                <a:latin typeface="Arial" pitchFamily="34" charset="0"/>
                <a:cs typeface="Arial" pitchFamily="34" charset="0"/>
              </a:rPr>
              <a:t> simplifies the process of setting up and maintaining the software stack required for data science and scientific computing.</a:t>
            </a:r>
          </a:p>
        </p:txBody>
      </p:sp>
      <p:sp>
        <p:nvSpPr>
          <p:cNvPr id="8" name="Rectangle 3">
            <a:extLst>
              <a:ext uri="{FF2B5EF4-FFF2-40B4-BE49-F238E27FC236}">
                <a16:creationId xmlns:a16="http://schemas.microsoft.com/office/drawing/2014/main" id="{4FB1A396-7D6C-7535-D6AE-5274B0348EFD}"/>
              </a:ext>
            </a:extLst>
          </p:cNvPr>
          <p:cNvSpPr txBox="1">
            <a:spLocks noChangeArrowheads="1"/>
          </p:cNvSpPr>
          <p:nvPr/>
        </p:nvSpPr>
        <p:spPr>
          <a:xfrm>
            <a:off x="508000" y="5097460"/>
            <a:ext cx="8432800" cy="14859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800100" lvl="1" indent="-342900" algn="l">
              <a:lnSpc>
                <a:spcPct val="150000"/>
              </a:lnSpc>
              <a:buFont typeface="+mj-lt"/>
              <a:buAutoNum type="arabicPeriod" startAt="2"/>
            </a:pPr>
            <a:r>
              <a:rPr lang="en-US" sz="1600" b="1" dirty="0">
                <a:solidFill>
                  <a:srgbClr val="0432FF"/>
                </a:solidFill>
                <a:latin typeface="Arial" pitchFamily="34" charset="0"/>
                <a:cs typeface="Arial" pitchFamily="34" charset="0"/>
              </a:rPr>
              <a:t>Package Management: </a:t>
            </a:r>
            <a:r>
              <a:rPr lang="en-US" sz="1600" dirty="0">
                <a:solidFill>
                  <a:schemeClr val="tx1"/>
                </a:solidFill>
                <a:latin typeface="Arial" pitchFamily="34" charset="0"/>
                <a:cs typeface="Arial" pitchFamily="34" charset="0"/>
              </a:rPr>
              <a:t>Anaconda includes a vast collection of pre-built packages and libraries, such as NumPy, SciPy, pandas, scikit-learn, Matplotlib, and many others, which are essential for various data analysis and machine learning tasks.</a:t>
            </a:r>
          </a:p>
        </p:txBody>
      </p:sp>
      <p:pic>
        <p:nvPicPr>
          <p:cNvPr id="7" name="Picture 6" descr="A logo with orange and grey text&#10;&#10;Description automatically generated">
            <a:extLst>
              <a:ext uri="{FF2B5EF4-FFF2-40B4-BE49-F238E27FC236}">
                <a16:creationId xmlns:a16="http://schemas.microsoft.com/office/drawing/2014/main" id="{EEE3080B-8491-002A-C803-3D4F8837FD5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2178716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Anaconda</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15</a:t>
            </a:fld>
            <a:endParaRPr lang="en-US"/>
          </a:p>
        </p:txBody>
      </p:sp>
      <p:pic>
        <p:nvPicPr>
          <p:cNvPr id="8194" name="Picture 2" descr="Anaconda (Python distribution) - Wikipedia">
            <a:extLst>
              <a:ext uri="{FF2B5EF4-FFF2-40B4-BE49-F238E27FC236}">
                <a16:creationId xmlns:a16="http://schemas.microsoft.com/office/drawing/2014/main" id="{28340A62-81A6-12DD-DD59-CC9B21C29C9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940800" y="4733924"/>
            <a:ext cx="2971800" cy="14859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1625462F-F4DD-9AA4-4BBE-A7260C4577A8}"/>
              </a:ext>
            </a:extLst>
          </p:cNvPr>
          <p:cNvSpPr txBox="1">
            <a:spLocks noChangeArrowheads="1"/>
          </p:cNvSpPr>
          <p:nvPr/>
        </p:nvSpPr>
        <p:spPr>
          <a:xfrm>
            <a:off x="-6626" y="1049340"/>
            <a:ext cx="11665226" cy="351471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800100" lvl="1" indent="-342900" algn="l">
              <a:lnSpc>
                <a:spcPct val="150000"/>
              </a:lnSpc>
              <a:buFont typeface="+mj-lt"/>
              <a:buAutoNum type="arabicPeriod" startAt="3"/>
            </a:pPr>
            <a:r>
              <a:rPr lang="en-US" sz="1600" b="1" dirty="0">
                <a:solidFill>
                  <a:srgbClr val="0432FF"/>
                </a:solidFill>
                <a:latin typeface="Arial" pitchFamily="34" charset="0"/>
                <a:cs typeface="Arial" pitchFamily="34" charset="0"/>
              </a:rPr>
              <a:t>Environments:</a:t>
            </a:r>
            <a:r>
              <a:rPr lang="en-US" sz="1600" b="1" dirty="0">
                <a:solidFill>
                  <a:schemeClr val="tx1"/>
                </a:solidFill>
                <a:latin typeface="Arial" pitchFamily="34" charset="0"/>
                <a:cs typeface="Arial" pitchFamily="34" charset="0"/>
              </a:rPr>
              <a:t> </a:t>
            </a:r>
            <a:r>
              <a:rPr lang="en-US" sz="1600" dirty="0">
                <a:solidFill>
                  <a:schemeClr val="tx1"/>
                </a:solidFill>
                <a:latin typeface="Arial" pitchFamily="34" charset="0"/>
                <a:cs typeface="Arial" pitchFamily="34" charset="0"/>
              </a:rPr>
              <a:t>Anaconda enables users to create isolated environments for different projects, each with its own set of packages and dependencies. This helps ensure project-specific dependencies and avoids conflicts between packages.</a:t>
            </a:r>
          </a:p>
          <a:p>
            <a:pPr marL="800100" lvl="1" indent="-342900" algn="l">
              <a:lnSpc>
                <a:spcPct val="150000"/>
              </a:lnSpc>
              <a:buFont typeface="+mj-lt"/>
              <a:buAutoNum type="arabicPeriod" startAt="3"/>
            </a:pPr>
            <a:r>
              <a:rPr lang="en-US" sz="1600" b="1" dirty="0" err="1">
                <a:solidFill>
                  <a:srgbClr val="0432FF"/>
                </a:solidFill>
                <a:latin typeface="Arial" pitchFamily="34" charset="0"/>
                <a:cs typeface="Arial" pitchFamily="34" charset="0"/>
              </a:rPr>
              <a:t>Jupyter</a:t>
            </a:r>
            <a:r>
              <a:rPr lang="en-US" sz="1600" b="1" dirty="0">
                <a:solidFill>
                  <a:srgbClr val="0432FF"/>
                </a:solidFill>
                <a:latin typeface="Arial" pitchFamily="34" charset="0"/>
                <a:cs typeface="Arial" pitchFamily="34" charset="0"/>
              </a:rPr>
              <a:t> Notebooks: </a:t>
            </a:r>
            <a:r>
              <a:rPr lang="en-US" sz="1600" dirty="0">
                <a:solidFill>
                  <a:schemeClr val="tx1"/>
                </a:solidFill>
                <a:latin typeface="Arial" pitchFamily="34" charset="0"/>
                <a:cs typeface="Arial" pitchFamily="34" charset="0"/>
              </a:rPr>
              <a:t>Anaconda includes the </a:t>
            </a:r>
            <a:r>
              <a:rPr lang="en-US" sz="1600" dirty="0" err="1">
                <a:solidFill>
                  <a:schemeClr val="tx1"/>
                </a:solidFill>
                <a:latin typeface="Arial" pitchFamily="34" charset="0"/>
                <a:cs typeface="Arial" pitchFamily="34" charset="0"/>
              </a:rPr>
              <a:t>Jupyter</a:t>
            </a:r>
            <a:r>
              <a:rPr lang="en-US" sz="1600" dirty="0">
                <a:solidFill>
                  <a:schemeClr val="tx1"/>
                </a:solidFill>
                <a:latin typeface="Arial" pitchFamily="34" charset="0"/>
                <a:cs typeface="Arial" pitchFamily="34" charset="0"/>
              </a:rPr>
              <a:t> Notebook, a popular interactive computing environment that allows users to create and share documents containing live code, equations, visualizations, and narrative text. It's widely used for data exploration, analysis, and documentation.</a:t>
            </a:r>
          </a:p>
          <a:p>
            <a:pPr marL="800100" lvl="1" indent="-342900" algn="l">
              <a:lnSpc>
                <a:spcPct val="150000"/>
              </a:lnSpc>
              <a:buFont typeface="+mj-lt"/>
              <a:buAutoNum type="arabicPeriod" startAt="3"/>
            </a:pPr>
            <a:r>
              <a:rPr lang="en-US" sz="1600" b="1" dirty="0">
                <a:solidFill>
                  <a:srgbClr val="0432FF"/>
                </a:solidFill>
                <a:latin typeface="Arial" pitchFamily="34" charset="0"/>
                <a:cs typeface="Arial" pitchFamily="34" charset="0"/>
              </a:rPr>
              <a:t>Integrated Development Environment (IDE):</a:t>
            </a:r>
            <a:r>
              <a:rPr lang="en-US" sz="1600" dirty="0">
                <a:solidFill>
                  <a:schemeClr val="tx1"/>
                </a:solidFill>
                <a:latin typeface="Arial" pitchFamily="34" charset="0"/>
                <a:cs typeface="Arial" pitchFamily="34" charset="0"/>
              </a:rPr>
              <a:t> Anaconda can be used with various integrated development environments like </a:t>
            </a:r>
            <a:r>
              <a:rPr lang="en-US" sz="1600" dirty="0" err="1">
                <a:solidFill>
                  <a:schemeClr val="tx1"/>
                </a:solidFill>
                <a:latin typeface="Arial" pitchFamily="34" charset="0"/>
                <a:cs typeface="Arial" pitchFamily="34" charset="0"/>
              </a:rPr>
              <a:t>JupyterLab</a:t>
            </a:r>
            <a:r>
              <a:rPr lang="en-US" sz="1600" dirty="0">
                <a:solidFill>
                  <a:schemeClr val="tx1"/>
                </a:solidFill>
                <a:latin typeface="Arial" pitchFamily="34" charset="0"/>
                <a:cs typeface="Arial" pitchFamily="34" charset="0"/>
              </a:rPr>
              <a:t>, Spyder, and others, which provide powerful tools for coding, debugging, and running data science projects.</a:t>
            </a:r>
          </a:p>
          <a:p>
            <a:pPr marL="800100" lvl="1" indent="-342900" algn="l">
              <a:lnSpc>
                <a:spcPct val="150000"/>
              </a:lnSpc>
              <a:buFont typeface="+mj-lt"/>
              <a:buAutoNum type="arabicPeriod" startAt="3"/>
            </a:pPr>
            <a:r>
              <a:rPr lang="en-US" sz="1600" b="1" dirty="0">
                <a:solidFill>
                  <a:srgbClr val="0432FF"/>
                </a:solidFill>
                <a:latin typeface="Arial" pitchFamily="34" charset="0"/>
                <a:cs typeface="Arial" pitchFamily="34" charset="0"/>
              </a:rPr>
              <a:t>Supported Platforms: </a:t>
            </a:r>
            <a:r>
              <a:rPr lang="en-US" sz="1600" dirty="0">
                <a:solidFill>
                  <a:schemeClr val="tx1"/>
                </a:solidFill>
                <a:latin typeface="Arial" pitchFamily="34" charset="0"/>
                <a:cs typeface="Arial" pitchFamily="34" charset="0"/>
              </a:rPr>
              <a:t>Anaconda is available for Windows, macOS, and Linux, making it a cross-platform solution for data scientists and researchers.</a:t>
            </a:r>
          </a:p>
        </p:txBody>
      </p:sp>
      <p:sp>
        <p:nvSpPr>
          <p:cNvPr id="7" name="Rectangle 3">
            <a:extLst>
              <a:ext uri="{FF2B5EF4-FFF2-40B4-BE49-F238E27FC236}">
                <a16:creationId xmlns:a16="http://schemas.microsoft.com/office/drawing/2014/main" id="{BF940CBA-8845-F992-6375-2B7C933C3873}"/>
              </a:ext>
            </a:extLst>
          </p:cNvPr>
          <p:cNvSpPr txBox="1">
            <a:spLocks noChangeArrowheads="1"/>
          </p:cNvSpPr>
          <p:nvPr/>
        </p:nvSpPr>
        <p:spPr>
          <a:xfrm>
            <a:off x="-6626" y="4953000"/>
            <a:ext cx="8432800" cy="14859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800100" lvl="1" indent="-342900" algn="l">
              <a:lnSpc>
                <a:spcPct val="150000"/>
              </a:lnSpc>
              <a:buFont typeface="+mj-lt"/>
              <a:buAutoNum type="arabicPeriod" startAt="7"/>
            </a:pPr>
            <a:r>
              <a:rPr lang="en-US" sz="1600" b="1" dirty="0">
                <a:solidFill>
                  <a:srgbClr val="0432FF"/>
                </a:solidFill>
                <a:latin typeface="Arial" pitchFamily="34" charset="0"/>
                <a:cs typeface="Arial" pitchFamily="34" charset="0"/>
              </a:rPr>
              <a:t>Commercial Support:</a:t>
            </a:r>
            <a:r>
              <a:rPr lang="en-US" sz="1600" dirty="0">
                <a:solidFill>
                  <a:schemeClr val="tx1"/>
                </a:solidFill>
                <a:latin typeface="Arial" pitchFamily="34" charset="0"/>
                <a:cs typeface="Arial" pitchFamily="34" charset="0"/>
              </a:rPr>
              <a:t> Anaconda, Inc., the company behind Anaconda, offers commercial versions of Anaconda that include additional features, support, and services for enterprise users.</a:t>
            </a:r>
          </a:p>
        </p:txBody>
      </p:sp>
      <p:pic>
        <p:nvPicPr>
          <p:cNvPr id="8" name="Picture 7" descr="A logo with orange and grey text&#10;&#10;Description automatically generated">
            <a:extLst>
              <a:ext uri="{FF2B5EF4-FFF2-40B4-BE49-F238E27FC236}">
                <a16:creationId xmlns:a16="http://schemas.microsoft.com/office/drawing/2014/main" id="{DB2D37E7-CE17-2D3A-303D-78BDB4A7BAE4}"/>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1366073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Anaconda (Installation)</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16</a:t>
            </a:fld>
            <a:endParaRPr lang="en-US"/>
          </a:p>
        </p:txBody>
      </p:sp>
      <p:pic>
        <p:nvPicPr>
          <p:cNvPr id="8194" name="Picture 2" descr="Anaconda (Python distribution) - Wikipedia">
            <a:extLst>
              <a:ext uri="{FF2B5EF4-FFF2-40B4-BE49-F238E27FC236}">
                <a16:creationId xmlns:a16="http://schemas.microsoft.com/office/drawing/2014/main" id="{28340A62-81A6-12DD-DD59-CC9B21C29C9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940800" y="4733924"/>
            <a:ext cx="2971800" cy="14859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1625462F-F4DD-9AA4-4BBE-A7260C4577A8}"/>
              </a:ext>
            </a:extLst>
          </p:cNvPr>
          <p:cNvSpPr txBox="1">
            <a:spLocks noChangeArrowheads="1"/>
          </p:cNvSpPr>
          <p:nvPr/>
        </p:nvSpPr>
        <p:spPr>
          <a:xfrm>
            <a:off x="-6626" y="1049340"/>
            <a:ext cx="11665226" cy="351471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800100" lvl="1" indent="-342900" algn="l">
              <a:lnSpc>
                <a:spcPct val="150000"/>
              </a:lnSpc>
              <a:buFont typeface="+mj-lt"/>
              <a:buAutoNum type="arabicPeriod"/>
            </a:pPr>
            <a:r>
              <a:rPr lang="en-US" sz="1600" b="1" dirty="0">
                <a:solidFill>
                  <a:srgbClr val="0432FF"/>
                </a:solidFill>
                <a:latin typeface="Arial" pitchFamily="34" charset="0"/>
                <a:cs typeface="Arial" pitchFamily="34" charset="0"/>
              </a:rPr>
              <a:t>Download Anaconda:</a:t>
            </a:r>
          </a:p>
          <a:p>
            <a:pPr marL="1249363" lvl="1" algn="l">
              <a:lnSpc>
                <a:spcPct val="150000"/>
              </a:lnSpc>
            </a:pPr>
            <a:r>
              <a:rPr lang="en-US" sz="1600" dirty="0">
                <a:solidFill>
                  <a:schemeClr val="tx1"/>
                </a:solidFill>
                <a:latin typeface="Arial" pitchFamily="34" charset="0"/>
                <a:cs typeface="Arial" pitchFamily="34" charset="0"/>
              </a:rPr>
              <a:t>Visit the Anaconda download page at </a:t>
            </a:r>
            <a:r>
              <a:rPr lang="en-US" sz="1600" dirty="0">
                <a:solidFill>
                  <a:srgbClr val="0432FF"/>
                </a:solidFill>
                <a:latin typeface="Arial" pitchFamily="34" charset="0"/>
                <a:cs typeface="Arial" pitchFamily="34" charset="0"/>
                <a:hlinkClick r:id="rId3">
                  <a:extLst>
                    <a:ext uri="{A12FA001-AC4F-418D-AE19-62706E023703}">
                      <ahyp:hlinkClr xmlns:ahyp="http://schemas.microsoft.com/office/drawing/2018/hyperlinkcolor" val="tx"/>
                    </a:ext>
                  </a:extLst>
                </a:hlinkClick>
              </a:rPr>
              <a:t>https://</a:t>
            </a:r>
            <a:r>
              <a:rPr lang="en-US" sz="1600" dirty="0" err="1">
                <a:solidFill>
                  <a:srgbClr val="0432FF"/>
                </a:solidFill>
                <a:latin typeface="Arial" pitchFamily="34" charset="0"/>
                <a:cs typeface="Arial" pitchFamily="34" charset="0"/>
                <a:hlinkClick r:id="rId3">
                  <a:extLst>
                    <a:ext uri="{A12FA001-AC4F-418D-AE19-62706E023703}">
                      <ahyp:hlinkClr xmlns:ahyp="http://schemas.microsoft.com/office/drawing/2018/hyperlinkcolor" val="tx"/>
                    </a:ext>
                  </a:extLst>
                </a:hlinkClick>
              </a:rPr>
              <a:t>www.anaconda.com</a:t>
            </a:r>
            <a:r>
              <a:rPr lang="en-US" sz="1600" dirty="0">
                <a:solidFill>
                  <a:srgbClr val="0432FF"/>
                </a:solidFill>
                <a:latin typeface="Arial" pitchFamily="34" charset="0"/>
                <a:cs typeface="Arial" pitchFamily="34" charset="0"/>
                <a:hlinkClick r:id="rId3">
                  <a:extLst>
                    <a:ext uri="{A12FA001-AC4F-418D-AE19-62706E023703}">
                      <ahyp:hlinkClr xmlns:ahyp="http://schemas.microsoft.com/office/drawing/2018/hyperlinkcolor" val="tx"/>
                    </a:ext>
                  </a:extLst>
                </a:hlinkClick>
              </a:rPr>
              <a:t>/products/individual</a:t>
            </a:r>
            <a:r>
              <a:rPr lang="en-US" sz="1600" dirty="0">
                <a:solidFill>
                  <a:srgbClr val="000000"/>
                </a:solidFill>
                <a:latin typeface="Arial" pitchFamily="34" charset="0"/>
                <a:cs typeface="Arial" pitchFamily="34" charset="0"/>
                <a:hlinkClick r:id="rId3">
                  <a:extLst>
                    <a:ext uri="{A12FA001-AC4F-418D-AE19-62706E023703}">
                      <ahyp:hlinkClr xmlns:ahyp="http://schemas.microsoft.com/office/drawing/2018/hyperlinkcolor" val="tx"/>
                    </a:ext>
                  </a:extLst>
                </a:hlinkClick>
              </a:rPr>
              <a:t> </a:t>
            </a:r>
            <a:r>
              <a:rPr lang="en-US" sz="1600" dirty="0">
                <a:solidFill>
                  <a:schemeClr val="tx1"/>
                </a:solidFill>
                <a:latin typeface="Arial" pitchFamily="34" charset="0"/>
                <a:cs typeface="Arial" pitchFamily="34" charset="0"/>
              </a:rPr>
              <a:t>and download the installer for your operating system (Windows, macOS, or Linux). Choose the version (Python 3.x is recommended) that suits your needs.</a:t>
            </a:r>
            <a:endParaRPr lang="en-US" sz="1600" b="1" dirty="0">
              <a:solidFill>
                <a:schemeClr val="tx1"/>
              </a:solidFill>
              <a:latin typeface="Arial" pitchFamily="34" charset="0"/>
              <a:cs typeface="Arial" pitchFamily="34" charset="0"/>
            </a:endParaRPr>
          </a:p>
          <a:p>
            <a:pPr marL="800100" lvl="1" indent="-342900" algn="l">
              <a:lnSpc>
                <a:spcPct val="150000"/>
              </a:lnSpc>
              <a:buFont typeface="+mj-lt"/>
              <a:buAutoNum type="arabicPeriod" startAt="2"/>
            </a:pPr>
            <a:r>
              <a:rPr lang="en-US" sz="1600" b="1" dirty="0">
                <a:solidFill>
                  <a:srgbClr val="0432FF"/>
                </a:solidFill>
                <a:latin typeface="Arial" pitchFamily="34" charset="0"/>
                <a:cs typeface="Arial" pitchFamily="34" charset="0"/>
              </a:rPr>
              <a:t>Run the Installer:</a:t>
            </a:r>
            <a:r>
              <a:rPr lang="en-US" sz="1600" b="1" dirty="0">
                <a:solidFill>
                  <a:schemeClr val="tx1"/>
                </a:solidFill>
                <a:latin typeface="Arial" pitchFamily="34" charset="0"/>
                <a:cs typeface="Arial" pitchFamily="34" charset="0"/>
              </a:rPr>
              <a:t>	</a:t>
            </a:r>
          </a:p>
          <a:p>
            <a:pPr marL="1249363" lvl="1" indent="39688" algn="l">
              <a:lnSpc>
                <a:spcPct val="150000"/>
              </a:lnSpc>
            </a:pPr>
            <a:r>
              <a:rPr lang="en-US" sz="1600" dirty="0">
                <a:solidFill>
                  <a:schemeClr val="tx1"/>
                </a:solidFill>
                <a:latin typeface="Arial" pitchFamily="34" charset="0"/>
                <a:cs typeface="Arial" pitchFamily="34" charset="0"/>
              </a:rPr>
              <a:t>Once the installer file is downloaded, run it. Follow the installation wizard's instructions to set up Anaconda on your system.</a:t>
            </a:r>
            <a:endParaRPr lang="en-US" sz="1600" b="1" dirty="0">
              <a:solidFill>
                <a:schemeClr val="tx1"/>
              </a:solidFill>
              <a:latin typeface="Arial" pitchFamily="34" charset="0"/>
              <a:cs typeface="Arial" pitchFamily="34" charset="0"/>
            </a:endParaRPr>
          </a:p>
          <a:p>
            <a:pPr marL="1257300" lvl="2" indent="-342900" algn="l">
              <a:lnSpc>
                <a:spcPct val="150000"/>
              </a:lnSpc>
              <a:buFont typeface="Arial" panose="020B0604020202020204" pitchFamily="34" charset="0"/>
              <a:buChar char="•"/>
            </a:pPr>
            <a:r>
              <a:rPr lang="en-US" sz="1200" dirty="0">
                <a:solidFill>
                  <a:schemeClr val="tx1"/>
                </a:solidFill>
                <a:latin typeface="Arial" pitchFamily="34" charset="0"/>
                <a:cs typeface="Arial" pitchFamily="34" charset="0"/>
              </a:rPr>
              <a:t>On Windows: Double-click the downloaded .exe file and follow the prompts.</a:t>
            </a:r>
          </a:p>
          <a:p>
            <a:pPr marL="1257300" lvl="2" indent="-342900" algn="l">
              <a:lnSpc>
                <a:spcPct val="150000"/>
              </a:lnSpc>
              <a:buFont typeface="Arial" panose="020B0604020202020204" pitchFamily="34" charset="0"/>
              <a:buChar char="•"/>
            </a:pPr>
            <a:r>
              <a:rPr lang="en-US" sz="1200" dirty="0">
                <a:solidFill>
                  <a:schemeClr val="tx1"/>
                </a:solidFill>
                <a:latin typeface="Arial" pitchFamily="34" charset="0"/>
                <a:cs typeface="Arial" pitchFamily="34" charset="0"/>
              </a:rPr>
              <a:t>On macOS: Open the downloaded .pkg file and follow the installer's instructions.</a:t>
            </a:r>
          </a:p>
        </p:txBody>
      </p:sp>
      <p:sp>
        <p:nvSpPr>
          <p:cNvPr id="7" name="Rectangle 3">
            <a:extLst>
              <a:ext uri="{FF2B5EF4-FFF2-40B4-BE49-F238E27FC236}">
                <a16:creationId xmlns:a16="http://schemas.microsoft.com/office/drawing/2014/main" id="{BF940CBA-8845-F992-6375-2B7C933C3873}"/>
              </a:ext>
            </a:extLst>
          </p:cNvPr>
          <p:cNvSpPr txBox="1">
            <a:spLocks noChangeArrowheads="1"/>
          </p:cNvSpPr>
          <p:nvPr/>
        </p:nvSpPr>
        <p:spPr>
          <a:xfrm>
            <a:off x="3313" y="4681532"/>
            <a:ext cx="8432800" cy="14859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800100" lvl="1" indent="-342900" algn="l">
              <a:lnSpc>
                <a:spcPct val="150000"/>
              </a:lnSpc>
              <a:buFont typeface="+mj-lt"/>
              <a:buAutoNum type="arabicPeriod" startAt="3"/>
            </a:pPr>
            <a:r>
              <a:rPr lang="en-US" sz="1600" b="1" dirty="0">
                <a:solidFill>
                  <a:srgbClr val="0432FF"/>
                </a:solidFill>
                <a:latin typeface="Arial" pitchFamily="34" charset="0"/>
                <a:cs typeface="Arial" pitchFamily="34" charset="0"/>
              </a:rPr>
              <a:t>Follow the installation wizard:</a:t>
            </a:r>
            <a:r>
              <a:rPr lang="en-US" sz="1600" dirty="0">
                <a:solidFill>
                  <a:schemeClr val="tx1"/>
                </a:solidFill>
                <a:latin typeface="Arial" pitchFamily="34" charset="0"/>
                <a:cs typeface="Arial" pitchFamily="34" charset="0"/>
              </a:rPr>
              <a:t> …</a:t>
            </a:r>
          </a:p>
          <a:p>
            <a:pPr marL="800100" lvl="1" indent="-342900" algn="l">
              <a:lnSpc>
                <a:spcPct val="150000"/>
              </a:lnSpc>
              <a:buFont typeface="+mj-lt"/>
              <a:buAutoNum type="arabicPeriod" startAt="3"/>
            </a:pPr>
            <a:endParaRPr lang="en-US" sz="1600" dirty="0">
              <a:solidFill>
                <a:schemeClr val="tx1"/>
              </a:solidFill>
              <a:latin typeface="Arial" pitchFamily="34" charset="0"/>
              <a:cs typeface="Arial" pitchFamily="34" charset="0"/>
            </a:endParaRPr>
          </a:p>
          <a:p>
            <a:pPr lvl="1" algn="l">
              <a:lnSpc>
                <a:spcPct val="150000"/>
              </a:lnSpc>
            </a:pPr>
            <a:r>
              <a:rPr lang="en-US" sz="1600" b="1" u="sng" dirty="0">
                <a:solidFill>
                  <a:schemeClr val="accent2"/>
                </a:solidFill>
                <a:latin typeface="Arial" pitchFamily="34" charset="0"/>
                <a:cs typeface="Arial" pitchFamily="34" charset="0"/>
              </a:rPr>
              <a:t>Refer to my </a:t>
            </a:r>
            <a:r>
              <a:rPr lang="en-US" sz="1600" b="1" u="sng" dirty="0" err="1">
                <a:solidFill>
                  <a:schemeClr val="accent2"/>
                </a:solidFill>
                <a:latin typeface="Arial" pitchFamily="34" charset="0"/>
                <a:cs typeface="Arial" pitchFamily="34" charset="0"/>
              </a:rPr>
              <a:t>Github</a:t>
            </a:r>
            <a:r>
              <a:rPr lang="en-US" sz="1600" b="1" u="sng" dirty="0">
                <a:solidFill>
                  <a:schemeClr val="accent2"/>
                </a:solidFill>
                <a:latin typeface="Arial" pitchFamily="34" charset="0"/>
                <a:cs typeface="Arial" pitchFamily="34" charset="0"/>
              </a:rPr>
              <a:t>, under the Installation Folder</a:t>
            </a:r>
          </a:p>
        </p:txBody>
      </p:sp>
      <p:pic>
        <p:nvPicPr>
          <p:cNvPr id="8" name="Picture 7" descr="A logo with orange and grey text&#10;&#10;Description automatically generated">
            <a:extLst>
              <a:ext uri="{FF2B5EF4-FFF2-40B4-BE49-F238E27FC236}">
                <a16:creationId xmlns:a16="http://schemas.microsoft.com/office/drawing/2014/main" id="{1D709065-42A0-26BF-52C4-4D8D08B7FC2F}"/>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3009954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Anaconda (Initialize)</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17</a:t>
            </a:fld>
            <a:endParaRPr lang="en-US"/>
          </a:p>
        </p:txBody>
      </p:sp>
      <p:pic>
        <p:nvPicPr>
          <p:cNvPr id="8194" name="Picture 2" descr="Anaconda (Python distribution) - Wikipedia">
            <a:extLst>
              <a:ext uri="{FF2B5EF4-FFF2-40B4-BE49-F238E27FC236}">
                <a16:creationId xmlns:a16="http://schemas.microsoft.com/office/drawing/2014/main" id="{28340A62-81A6-12DD-DD59-CC9B21C29C94}"/>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940800" y="4733924"/>
            <a:ext cx="2971800" cy="14859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1625462F-F4DD-9AA4-4BBE-A7260C4577A8}"/>
              </a:ext>
            </a:extLst>
          </p:cNvPr>
          <p:cNvSpPr txBox="1">
            <a:spLocks noChangeArrowheads="1"/>
          </p:cNvSpPr>
          <p:nvPr/>
        </p:nvSpPr>
        <p:spPr>
          <a:xfrm>
            <a:off x="-6626" y="1049339"/>
            <a:ext cx="11665226" cy="535621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800100" lvl="1" indent="-342900" algn="l">
              <a:lnSpc>
                <a:spcPct val="150000"/>
              </a:lnSpc>
              <a:buFont typeface="+mj-lt"/>
              <a:buAutoNum type="arabicPeriod"/>
            </a:pPr>
            <a:r>
              <a:rPr lang="en-US" sz="1600" b="1" dirty="0">
                <a:solidFill>
                  <a:srgbClr val="0432FF"/>
                </a:solidFill>
                <a:latin typeface="Arial" pitchFamily="34" charset="0"/>
                <a:cs typeface="Arial" pitchFamily="34" charset="0"/>
              </a:rPr>
              <a:t>Initialize Anaconda</a:t>
            </a:r>
          </a:p>
          <a:p>
            <a:pPr marL="852488" lvl="1" algn="l">
              <a:lnSpc>
                <a:spcPct val="150000"/>
              </a:lnSpc>
            </a:pPr>
            <a:r>
              <a:rPr lang="en-US" sz="1600" dirty="0">
                <a:solidFill>
                  <a:schemeClr val="tx1"/>
                </a:solidFill>
                <a:latin typeface="Arial" pitchFamily="34" charset="0"/>
                <a:cs typeface="Arial" pitchFamily="34" charset="0"/>
              </a:rPr>
              <a:t>To start using Anaconda, you can open a new terminal or command prompt and enter the following command to initialize Anaconda:</a:t>
            </a:r>
          </a:p>
          <a:p>
            <a:pPr marL="852488" lvl="1" algn="l">
              <a:lnSpc>
                <a:spcPct val="150000"/>
              </a:lnSpc>
            </a:pPr>
            <a:endParaRPr lang="en-US" sz="1600" dirty="0">
              <a:solidFill>
                <a:schemeClr val="tx1"/>
              </a:solidFill>
              <a:latin typeface="Arial" pitchFamily="34" charset="0"/>
              <a:cs typeface="Arial" pitchFamily="34" charset="0"/>
            </a:endParaRPr>
          </a:p>
          <a:p>
            <a:pPr marL="852488" lvl="1" algn="l">
              <a:lnSpc>
                <a:spcPct val="150000"/>
              </a:lnSpc>
            </a:pPr>
            <a:endParaRPr lang="en-US" sz="1600" b="1" dirty="0">
              <a:solidFill>
                <a:schemeClr val="tx1"/>
              </a:solidFill>
              <a:latin typeface="Arial" pitchFamily="34" charset="0"/>
              <a:cs typeface="Arial" pitchFamily="34" charset="0"/>
            </a:endParaRPr>
          </a:p>
          <a:p>
            <a:pPr marL="738188" indent="-342900" algn="l">
              <a:lnSpc>
                <a:spcPct val="150000"/>
              </a:lnSpc>
              <a:buFont typeface="+mj-lt"/>
              <a:buAutoNum type="arabicPeriod" startAt="2"/>
            </a:pPr>
            <a:r>
              <a:rPr lang="en-US" sz="1600" b="1" dirty="0">
                <a:solidFill>
                  <a:srgbClr val="0432FF"/>
                </a:solidFill>
                <a:latin typeface="Arial" pitchFamily="34" charset="0"/>
                <a:cs typeface="Arial" pitchFamily="34" charset="0"/>
              </a:rPr>
              <a:t>Verify the Installation</a:t>
            </a:r>
          </a:p>
          <a:p>
            <a:pPr marL="852488" algn="l">
              <a:lnSpc>
                <a:spcPct val="150000"/>
              </a:lnSpc>
            </a:pPr>
            <a:r>
              <a:rPr lang="en-US" sz="1600" dirty="0">
                <a:solidFill>
                  <a:schemeClr val="tx1"/>
                </a:solidFill>
                <a:latin typeface="Arial" pitchFamily="34" charset="0"/>
                <a:cs typeface="Arial" pitchFamily="34" charset="0"/>
              </a:rPr>
              <a:t>You can verify that Anaconda was installed correctly by opening a new terminal or command prompt and running the following command:</a:t>
            </a:r>
          </a:p>
          <a:p>
            <a:pPr marL="395288" algn="l">
              <a:lnSpc>
                <a:spcPct val="150000"/>
              </a:lnSpc>
            </a:pPr>
            <a:endParaRPr lang="en-US" sz="1600" b="1" dirty="0">
              <a:solidFill>
                <a:schemeClr val="tx1"/>
              </a:solidFill>
              <a:latin typeface="Arial" pitchFamily="34" charset="0"/>
              <a:cs typeface="Arial" pitchFamily="34" charset="0"/>
            </a:endParaRPr>
          </a:p>
          <a:p>
            <a:pPr marL="1249363" lvl="1" indent="39688" algn="l">
              <a:lnSpc>
                <a:spcPct val="150000"/>
              </a:lnSpc>
            </a:pPr>
            <a:r>
              <a:rPr lang="en-US" sz="1200" dirty="0">
                <a:solidFill>
                  <a:schemeClr val="tx1"/>
                </a:solidFill>
                <a:latin typeface="Arial" pitchFamily="34" charset="0"/>
                <a:cs typeface="Arial" pitchFamily="34" charset="0"/>
              </a:rPr>
              <a:t>.</a:t>
            </a:r>
          </a:p>
          <a:p>
            <a:pPr marL="1249363" lvl="1" indent="39688" algn="l">
              <a:lnSpc>
                <a:spcPct val="150000"/>
              </a:lnSpc>
            </a:pPr>
            <a:endParaRPr lang="en-US" sz="1200" dirty="0">
              <a:solidFill>
                <a:schemeClr val="tx1"/>
              </a:solidFill>
              <a:latin typeface="Arial" pitchFamily="34" charset="0"/>
              <a:cs typeface="Arial" pitchFamily="34" charset="0"/>
            </a:endParaRPr>
          </a:p>
          <a:p>
            <a:pPr marL="892175" lvl="1" indent="-39688" algn="l">
              <a:lnSpc>
                <a:spcPct val="150000"/>
              </a:lnSpc>
            </a:pPr>
            <a:r>
              <a:rPr lang="en-US" sz="1600" dirty="0">
                <a:solidFill>
                  <a:schemeClr val="tx1"/>
                </a:solidFill>
                <a:latin typeface="Arial" pitchFamily="34" charset="0"/>
                <a:cs typeface="Arial" pitchFamily="34" charset="0"/>
              </a:rPr>
              <a:t>This should display the installed </a:t>
            </a:r>
            <a:r>
              <a:rPr lang="en-US" sz="1600" dirty="0" err="1">
                <a:solidFill>
                  <a:schemeClr val="tx1"/>
                </a:solidFill>
                <a:latin typeface="Arial" pitchFamily="34" charset="0"/>
                <a:cs typeface="Arial" pitchFamily="34" charset="0"/>
              </a:rPr>
              <a:t>Conda</a:t>
            </a:r>
            <a:r>
              <a:rPr lang="en-US" sz="1600" dirty="0">
                <a:solidFill>
                  <a:schemeClr val="tx1"/>
                </a:solidFill>
                <a:latin typeface="Arial" pitchFamily="34" charset="0"/>
                <a:cs typeface="Arial" pitchFamily="34" charset="0"/>
              </a:rPr>
              <a:t> version.</a:t>
            </a:r>
          </a:p>
          <a:p>
            <a:pPr marL="892175" lvl="1" indent="-39688" algn="l">
              <a:lnSpc>
                <a:spcPct val="150000"/>
              </a:lnSpc>
            </a:pPr>
            <a:r>
              <a:rPr lang="en-US" sz="1600" dirty="0">
                <a:solidFill>
                  <a:schemeClr val="tx1"/>
                </a:solidFill>
                <a:latin typeface="Arial" pitchFamily="34" charset="0"/>
                <a:cs typeface="Arial" pitchFamily="34" charset="0"/>
              </a:rPr>
              <a:t>Use </a:t>
            </a:r>
            <a:r>
              <a:rPr lang="en-US" sz="1600" dirty="0" err="1">
                <a:solidFill>
                  <a:schemeClr val="tx1"/>
                </a:solidFill>
                <a:latin typeface="Arial" pitchFamily="34" charset="0"/>
                <a:cs typeface="Arial" pitchFamily="34" charset="0"/>
              </a:rPr>
              <a:t>conda</a:t>
            </a:r>
            <a:r>
              <a:rPr lang="en-US" sz="1600" dirty="0">
                <a:solidFill>
                  <a:schemeClr val="tx1"/>
                </a:solidFill>
                <a:latin typeface="Arial" pitchFamily="34" charset="0"/>
                <a:cs typeface="Arial" pitchFamily="34" charset="0"/>
              </a:rPr>
              <a:t> </a:t>
            </a:r>
            <a:r>
              <a:rPr lang="en-US" sz="1600" dirty="0" err="1">
                <a:solidFill>
                  <a:schemeClr val="tx1"/>
                </a:solidFill>
                <a:latin typeface="Arial" pitchFamily="34" charset="0"/>
                <a:cs typeface="Arial" pitchFamily="34" charset="0"/>
              </a:rPr>
              <a:t>installpython</a:t>
            </a:r>
            <a:r>
              <a:rPr lang="en-US" sz="1600" dirty="0">
                <a:solidFill>
                  <a:schemeClr val="tx1"/>
                </a:solidFill>
                <a:latin typeface="Arial" pitchFamily="34" charset="0"/>
                <a:cs typeface="Arial" pitchFamily="34" charset="0"/>
              </a:rPr>
              <a:t>=3.11 to install Python</a:t>
            </a:r>
            <a:endParaRPr lang="en-US" sz="1200" dirty="0">
              <a:solidFill>
                <a:schemeClr val="tx1"/>
              </a:solidFill>
              <a:latin typeface="Arial" pitchFamily="34" charset="0"/>
              <a:cs typeface="Arial" pitchFamily="34" charset="0"/>
            </a:endParaRPr>
          </a:p>
        </p:txBody>
      </p:sp>
      <p:pic>
        <p:nvPicPr>
          <p:cNvPr id="10" name="Picture 9">
            <a:extLst>
              <a:ext uri="{FF2B5EF4-FFF2-40B4-BE49-F238E27FC236}">
                <a16:creationId xmlns:a16="http://schemas.microsoft.com/office/drawing/2014/main" id="{EBC6EAB6-32F0-C2A9-D9A0-0D071E0A400D}"/>
              </a:ext>
            </a:extLst>
          </p:cNvPr>
          <p:cNvPicPr>
            <a:picLocks noChangeAspect="1"/>
          </p:cNvPicPr>
          <p:nvPr/>
        </p:nvPicPr>
        <p:blipFill>
          <a:blip r:embed="rId4"/>
          <a:stretch>
            <a:fillRect/>
          </a:stretch>
        </p:blipFill>
        <p:spPr>
          <a:xfrm>
            <a:off x="914400" y="2394777"/>
            <a:ext cx="1498600" cy="431800"/>
          </a:xfrm>
          <a:prstGeom prst="rect">
            <a:avLst/>
          </a:prstGeom>
        </p:spPr>
      </p:pic>
      <p:pic>
        <p:nvPicPr>
          <p:cNvPr id="11" name="Picture 10">
            <a:extLst>
              <a:ext uri="{FF2B5EF4-FFF2-40B4-BE49-F238E27FC236}">
                <a16:creationId xmlns:a16="http://schemas.microsoft.com/office/drawing/2014/main" id="{DD6F474D-1257-4C1A-D206-9CCD45AA6492}"/>
              </a:ext>
            </a:extLst>
          </p:cNvPr>
          <p:cNvPicPr>
            <a:picLocks noChangeAspect="1"/>
          </p:cNvPicPr>
          <p:nvPr/>
        </p:nvPicPr>
        <p:blipFill>
          <a:blip r:embed="rId5"/>
          <a:stretch>
            <a:fillRect/>
          </a:stretch>
        </p:blipFill>
        <p:spPr>
          <a:xfrm>
            <a:off x="889001" y="4550806"/>
            <a:ext cx="2362200" cy="558800"/>
          </a:xfrm>
          <a:prstGeom prst="rect">
            <a:avLst/>
          </a:prstGeom>
        </p:spPr>
      </p:pic>
      <p:pic>
        <p:nvPicPr>
          <p:cNvPr id="7" name="Picture 6" descr="A logo with orange and grey text&#10;&#10;Description automatically generated">
            <a:extLst>
              <a:ext uri="{FF2B5EF4-FFF2-40B4-BE49-F238E27FC236}">
                <a16:creationId xmlns:a16="http://schemas.microsoft.com/office/drawing/2014/main" id="{F8481DB0-C363-1259-0E46-BB368E75C39F}"/>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3008102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err="1"/>
              <a:t>Jupyter</a:t>
            </a:r>
            <a:r>
              <a:rPr lang="en-AU" dirty="0"/>
              <a:t> Notebook</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18</a:t>
            </a:fld>
            <a:endParaRPr lang="en-US"/>
          </a:p>
        </p:txBody>
      </p:sp>
      <p:sp>
        <p:nvSpPr>
          <p:cNvPr id="6" name="Rectangle 3">
            <a:extLst>
              <a:ext uri="{FF2B5EF4-FFF2-40B4-BE49-F238E27FC236}">
                <a16:creationId xmlns:a16="http://schemas.microsoft.com/office/drawing/2014/main" id="{1625462F-F4DD-9AA4-4BBE-A7260C4577A8}"/>
              </a:ext>
            </a:extLst>
          </p:cNvPr>
          <p:cNvSpPr txBox="1">
            <a:spLocks noChangeArrowheads="1"/>
          </p:cNvSpPr>
          <p:nvPr/>
        </p:nvSpPr>
        <p:spPr>
          <a:xfrm>
            <a:off x="-6626" y="1049339"/>
            <a:ext cx="11665226" cy="535621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lnSpc>
                <a:spcPct val="150000"/>
              </a:lnSpc>
            </a:pPr>
            <a:r>
              <a:rPr lang="en-US" sz="1600" dirty="0" err="1">
                <a:solidFill>
                  <a:schemeClr val="tx1"/>
                </a:solidFill>
                <a:latin typeface="Arial" pitchFamily="34" charset="0"/>
                <a:cs typeface="Arial" pitchFamily="34" charset="0"/>
              </a:rPr>
              <a:t>Jupyter</a:t>
            </a:r>
            <a:r>
              <a:rPr lang="en-US" sz="1600" dirty="0">
                <a:solidFill>
                  <a:schemeClr val="tx1"/>
                </a:solidFill>
                <a:latin typeface="Arial" pitchFamily="34" charset="0"/>
                <a:cs typeface="Arial" pitchFamily="34" charset="0"/>
              </a:rPr>
              <a:t> Notebook is an open-source web app for creating interactive documents with live code, text, and </a:t>
            </a:r>
            <a:r>
              <a:rPr lang="en-US" sz="1600" dirty="0" err="1">
                <a:solidFill>
                  <a:schemeClr val="tx1"/>
                </a:solidFill>
                <a:latin typeface="Arial" pitchFamily="34" charset="0"/>
                <a:cs typeface="Arial" pitchFamily="34" charset="0"/>
              </a:rPr>
              <a:t>visualisations</a:t>
            </a:r>
            <a:r>
              <a:rPr lang="en-US" sz="1600" dirty="0">
                <a:solidFill>
                  <a:schemeClr val="tx1"/>
                </a:solidFill>
                <a:latin typeface="Arial" pitchFamily="34" charset="0"/>
                <a:cs typeface="Arial" pitchFamily="34" charset="0"/>
              </a:rPr>
              <a:t>. Key features:</a:t>
            </a:r>
          </a:p>
          <a:p>
            <a:pPr marL="742950" lvl="1"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Interactive: </a:t>
            </a:r>
            <a:r>
              <a:rPr lang="en-US" sz="1600" dirty="0">
                <a:solidFill>
                  <a:schemeClr val="tx1"/>
                </a:solidFill>
                <a:latin typeface="Arial" pitchFamily="34" charset="0"/>
                <a:cs typeface="Arial" pitchFamily="34" charset="0"/>
              </a:rPr>
              <a:t>Run code step by step.</a:t>
            </a:r>
          </a:p>
          <a:p>
            <a:pPr marL="742950" lvl="1"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Multi-language:</a:t>
            </a:r>
            <a:r>
              <a:rPr lang="en-US" sz="1600" dirty="0">
                <a:solidFill>
                  <a:schemeClr val="tx1"/>
                </a:solidFill>
                <a:latin typeface="Arial" pitchFamily="34" charset="0"/>
                <a:cs typeface="Arial" pitchFamily="34" charset="0"/>
              </a:rPr>
              <a:t> Supports Python, R, Julia, etc.</a:t>
            </a:r>
          </a:p>
          <a:p>
            <a:pPr marL="742950" lvl="1"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Notebooks:</a:t>
            </a:r>
            <a:r>
              <a:rPr lang="en-US" sz="1600" dirty="0">
                <a:solidFill>
                  <a:schemeClr val="tx1"/>
                </a:solidFill>
                <a:latin typeface="Arial" pitchFamily="34" charset="0"/>
                <a:cs typeface="Arial" pitchFamily="34" charset="0"/>
              </a:rPr>
              <a:t> Combine code, text, equations, and visuals.</a:t>
            </a:r>
          </a:p>
          <a:p>
            <a:pPr marL="742950" lvl="1"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Kernels:</a:t>
            </a:r>
            <a:r>
              <a:rPr lang="en-US" sz="1600" dirty="0">
                <a:solidFill>
                  <a:schemeClr val="tx1"/>
                </a:solidFill>
                <a:latin typeface="Arial" pitchFamily="34" charset="0"/>
                <a:cs typeface="Arial" pitchFamily="34" charset="0"/>
              </a:rPr>
              <a:t> Execute code in different languages.</a:t>
            </a:r>
          </a:p>
          <a:p>
            <a:pPr marL="742950" lvl="1"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Rich Outputs:</a:t>
            </a:r>
            <a:r>
              <a:rPr lang="en-US" sz="1600" dirty="0">
                <a:solidFill>
                  <a:schemeClr val="tx1"/>
                </a:solidFill>
                <a:latin typeface="Arial" pitchFamily="34" charset="0"/>
                <a:cs typeface="Arial" pitchFamily="34" charset="0"/>
              </a:rPr>
              <a:t> Generate plots, tables, widgets.</a:t>
            </a:r>
          </a:p>
          <a:p>
            <a:pPr marL="742950" lvl="1"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Sharing:</a:t>
            </a:r>
            <a:r>
              <a:rPr lang="en-US" sz="1600" dirty="0">
                <a:solidFill>
                  <a:schemeClr val="tx1"/>
                </a:solidFill>
                <a:latin typeface="Arial" pitchFamily="34" charset="0"/>
                <a:cs typeface="Arial" pitchFamily="34" charset="0"/>
              </a:rPr>
              <a:t> Save and share as HTML, PDF, or .</a:t>
            </a:r>
            <a:r>
              <a:rPr lang="en-US" sz="1600" dirty="0" err="1">
                <a:solidFill>
                  <a:schemeClr val="tx1"/>
                </a:solidFill>
                <a:latin typeface="Arial" pitchFamily="34" charset="0"/>
                <a:cs typeface="Arial" pitchFamily="34" charset="0"/>
              </a:rPr>
              <a:t>ipynb</a:t>
            </a:r>
            <a:r>
              <a:rPr lang="en-US" sz="1600" dirty="0">
                <a:solidFill>
                  <a:schemeClr val="tx1"/>
                </a:solidFill>
                <a:latin typeface="Arial" pitchFamily="34" charset="0"/>
                <a:cs typeface="Arial" pitchFamily="34" charset="0"/>
              </a:rPr>
              <a:t>.</a:t>
            </a:r>
          </a:p>
          <a:p>
            <a:pPr marL="742950" lvl="1"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Extensions:</a:t>
            </a:r>
            <a:r>
              <a:rPr lang="en-US" sz="1600" dirty="0">
                <a:solidFill>
                  <a:schemeClr val="tx1"/>
                </a:solidFill>
                <a:latin typeface="Arial" pitchFamily="34" charset="0"/>
                <a:cs typeface="Arial" pitchFamily="34" charset="0"/>
              </a:rPr>
              <a:t> Enhance functionality with plugins.</a:t>
            </a:r>
          </a:p>
          <a:p>
            <a:pPr lvl="1" algn="l">
              <a:lnSpc>
                <a:spcPct val="150000"/>
              </a:lnSpc>
            </a:pPr>
            <a:endParaRPr lang="en-US" sz="1600" dirty="0">
              <a:solidFill>
                <a:schemeClr val="tx1"/>
              </a:solidFill>
              <a:latin typeface="Arial" pitchFamily="34" charset="0"/>
              <a:cs typeface="Arial" pitchFamily="34" charset="0"/>
            </a:endParaRPr>
          </a:p>
          <a:p>
            <a:pPr lvl="1" algn="l">
              <a:lnSpc>
                <a:spcPct val="150000"/>
              </a:lnSpc>
            </a:pPr>
            <a:r>
              <a:rPr lang="en-US" sz="1600" dirty="0">
                <a:solidFill>
                  <a:schemeClr val="tx1"/>
                </a:solidFill>
                <a:latin typeface="Arial" pitchFamily="34" charset="0"/>
                <a:cs typeface="Arial" pitchFamily="34" charset="0"/>
              </a:rPr>
              <a:t>Used in data science, research, and education for interactive computing and data analysis.</a:t>
            </a:r>
          </a:p>
          <a:p>
            <a:pPr lvl="1" algn="l">
              <a:lnSpc>
                <a:spcPct val="150000"/>
              </a:lnSpc>
            </a:pPr>
            <a:endParaRPr lang="en-US" sz="1600" dirty="0">
              <a:solidFill>
                <a:schemeClr val="tx1"/>
              </a:solidFill>
              <a:latin typeface="Arial" pitchFamily="34" charset="0"/>
              <a:cs typeface="Arial" pitchFamily="34" charset="0"/>
            </a:endParaRPr>
          </a:p>
        </p:txBody>
      </p:sp>
      <p:pic>
        <p:nvPicPr>
          <p:cNvPr id="11266" name="Picture 2" descr="Image result for jupuyter notebook logo">
            <a:extLst>
              <a:ext uri="{FF2B5EF4-FFF2-40B4-BE49-F238E27FC236}">
                <a16:creationId xmlns:a16="http://schemas.microsoft.com/office/drawing/2014/main" id="{996B38AA-D767-EF62-4F5B-6CCA21859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6950" y="4267200"/>
            <a:ext cx="1771650" cy="20574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03674BE-7023-BC6E-22F2-553FC2181F75}"/>
              </a:ext>
            </a:extLst>
          </p:cNvPr>
          <p:cNvSpPr txBox="1"/>
          <p:nvPr/>
        </p:nvSpPr>
        <p:spPr>
          <a:xfrm>
            <a:off x="675861" y="5933660"/>
            <a:ext cx="8772939" cy="707886"/>
          </a:xfrm>
          <a:prstGeom prst="rect">
            <a:avLst/>
          </a:prstGeom>
          <a:noFill/>
        </p:spPr>
        <p:txBody>
          <a:bodyPr wrap="square" rtlCol="0">
            <a:spAutoFit/>
          </a:bodyPr>
          <a:lstStyle/>
          <a:p>
            <a:r>
              <a:rPr lang="en-US" sz="1600" b="1" u="sng" dirty="0">
                <a:solidFill>
                  <a:schemeClr val="accent2"/>
                </a:solidFill>
                <a:latin typeface="Arial" pitchFamily="34" charset="0"/>
                <a:cs typeface="Arial" pitchFamily="34" charset="0"/>
              </a:rPr>
              <a:t>Installation and initialization</a:t>
            </a:r>
            <a:r>
              <a:rPr lang="en-US" sz="1600" b="1" dirty="0">
                <a:solidFill>
                  <a:schemeClr val="accent2"/>
                </a:solidFill>
                <a:latin typeface="Arial" pitchFamily="34" charset="0"/>
                <a:cs typeface="Arial" pitchFamily="34" charset="0"/>
              </a:rPr>
              <a:t>: Refer to my </a:t>
            </a:r>
            <a:r>
              <a:rPr lang="en-US" sz="1600" b="1" dirty="0" err="1">
                <a:solidFill>
                  <a:schemeClr val="accent2"/>
                </a:solidFill>
                <a:latin typeface="Arial" pitchFamily="34" charset="0"/>
                <a:cs typeface="Arial" pitchFamily="34" charset="0"/>
              </a:rPr>
              <a:t>Github</a:t>
            </a:r>
            <a:r>
              <a:rPr lang="en-US" sz="1600" b="1" dirty="0">
                <a:solidFill>
                  <a:schemeClr val="accent2"/>
                </a:solidFill>
                <a:latin typeface="Arial" pitchFamily="34" charset="0"/>
                <a:cs typeface="Arial" pitchFamily="34" charset="0"/>
              </a:rPr>
              <a:t>, under the Installation Folder</a:t>
            </a:r>
          </a:p>
          <a:p>
            <a:endParaRPr lang="en-US" sz="2400" dirty="0"/>
          </a:p>
        </p:txBody>
      </p:sp>
      <p:pic>
        <p:nvPicPr>
          <p:cNvPr id="7" name="Picture 6" descr="A logo with orange and grey text&#10;&#10;Description automatically generated">
            <a:extLst>
              <a:ext uri="{FF2B5EF4-FFF2-40B4-BE49-F238E27FC236}">
                <a16:creationId xmlns:a16="http://schemas.microsoft.com/office/drawing/2014/main" id="{80391297-F528-505A-6F80-CCB11B243FCD}"/>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620525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err="1"/>
              <a:t>Jupyter</a:t>
            </a:r>
            <a:r>
              <a:rPr lang="en-AU" dirty="0"/>
              <a:t> Notebook (Sample Code)</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19</a:t>
            </a:fld>
            <a:endParaRPr lang="en-US"/>
          </a:p>
        </p:txBody>
      </p:sp>
      <p:sp>
        <p:nvSpPr>
          <p:cNvPr id="6" name="Rectangle 3">
            <a:extLst>
              <a:ext uri="{FF2B5EF4-FFF2-40B4-BE49-F238E27FC236}">
                <a16:creationId xmlns:a16="http://schemas.microsoft.com/office/drawing/2014/main" id="{1625462F-F4DD-9AA4-4BBE-A7260C4577A8}"/>
              </a:ext>
            </a:extLst>
          </p:cNvPr>
          <p:cNvSpPr txBox="1">
            <a:spLocks noChangeArrowheads="1"/>
          </p:cNvSpPr>
          <p:nvPr/>
        </p:nvSpPr>
        <p:spPr>
          <a:xfrm>
            <a:off x="-6626" y="1049339"/>
            <a:ext cx="11970026" cy="535621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lnSpc>
                <a:spcPct val="150000"/>
              </a:lnSpc>
            </a:pPr>
            <a:r>
              <a:rPr lang="en-US" sz="1600" b="1" u="sng" dirty="0" err="1">
                <a:solidFill>
                  <a:srgbClr val="0432FF"/>
                </a:solidFill>
                <a:latin typeface="Arial" pitchFamily="34" charset="0"/>
                <a:cs typeface="Arial" pitchFamily="34" charset="0"/>
              </a:rPr>
              <a:t>Jupyter</a:t>
            </a:r>
            <a:r>
              <a:rPr lang="en-US" sz="1600" b="1" u="sng" dirty="0">
                <a:solidFill>
                  <a:srgbClr val="0432FF"/>
                </a:solidFill>
                <a:latin typeface="Arial" pitchFamily="34" charset="0"/>
                <a:cs typeface="Arial" pitchFamily="34" charset="0"/>
              </a:rPr>
              <a:t> Cell Types:</a:t>
            </a:r>
          </a:p>
          <a:p>
            <a:pPr lvl="1" algn="l">
              <a:lnSpc>
                <a:spcPct val="150000"/>
              </a:lnSpc>
            </a:pPr>
            <a:r>
              <a:rPr lang="en-US" sz="1600" dirty="0">
                <a:solidFill>
                  <a:schemeClr val="tx1"/>
                </a:solidFill>
                <a:latin typeface="Arial" pitchFamily="34" charset="0"/>
                <a:cs typeface="Arial" pitchFamily="34" charset="0"/>
              </a:rPr>
              <a:t>In </a:t>
            </a:r>
            <a:r>
              <a:rPr lang="en-US" sz="1600" dirty="0" err="1">
                <a:solidFill>
                  <a:schemeClr val="tx1"/>
                </a:solidFill>
                <a:latin typeface="Arial" pitchFamily="34" charset="0"/>
                <a:cs typeface="Arial" pitchFamily="34" charset="0"/>
              </a:rPr>
              <a:t>Jupyter</a:t>
            </a:r>
            <a:r>
              <a:rPr lang="en-US" sz="1600" dirty="0">
                <a:solidFill>
                  <a:schemeClr val="tx1"/>
                </a:solidFill>
                <a:latin typeface="Arial" pitchFamily="34" charset="0"/>
                <a:cs typeface="Arial" pitchFamily="34" charset="0"/>
              </a:rPr>
              <a:t> Notebook, there are three main types of cells:</a:t>
            </a:r>
          </a:p>
          <a:p>
            <a:pPr marL="1200150" lvl="2" indent="-285750" algn="l">
              <a:lnSpc>
                <a:spcPct val="150000"/>
              </a:lnSpc>
              <a:buFont typeface="Arial" panose="020B0604020202020204" pitchFamily="34" charset="0"/>
              <a:buChar char="•"/>
            </a:pPr>
            <a:r>
              <a:rPr lang="en-US" sz="1200" b="1" dirty="0">
                <a:solidFill>
                  <a:srgbClr val="0432FF"/>
                </a:solidFill>
                <a:latin typeface="Arial" pitchFamily="34" charset="0"/>
                <a:cs typeface="Arial" pitchFamily="34" charset="0"/>
              </a:rPr>
              <a:t>Code Cells: </a:t>
            </a:r>
            <a:r>
              <a:rPr lang="en-US" sz="1200" dirty="0">
                <a:solidFill>
                  <a:schemeClr val="tx1"/>
                </a:solidFill>
                <a:latin typeface="Arial" pitchFamily="34" charset="0"/>
                <a:cs typeface="Arial" pitchFamily="34" charset="0"/>
              </a:rPr>
              <a:t>Used for writing and executing code in various languages. </a:t>
            </a:r>
            <a:br>
              <a:rPr lang="en-US" sz="1200" dirty="0">
                <a:solidFill>
                  <a:schemeClr val="tx1"/>
                </a:solidFill>
                <a:latin typeface="Arial" pitchFamily="34" charset="0"/>
                <a:cs typeface="Arial" pitchFamily="34" charset="0"/>
              </a:rPr>
            </a:br>
            <a:r>
              <a:rPr lang="en-US" sz="1200" b="1" dirty="0">
                <a:solidFill>
                  <a:srgbClr val="0432FF"/>
                </a:solidFill>
                <a:latin typeface="Arial" pitchFamily="34" charset="0"/>
                <a:cs typeface="Arial" pitchFamily="34" charset="0"/>
              </a:rPr>
              <a:t>Markdown Cells:</a:t>
            </a:r>
            <a:r>
              <a:rPr lang="en-US" sz="1200" dirty="0">
                <a:solidFill>
                  <a:schemeClr val="tx1"/>
                </a:solidFill>
                <a:latin typeface="Arial" pitchFamily="34" charset="0"/>
                <a:cs typeface="Arial" pitchFamily="34" charset="0"/>
              </a:rPr>
              <a:t> Used for adding formatted text and explanations. (#, - , **)</a:t>
            </a:r>
          </a:p>
          <a:p>
            <a:pPr marL="1200150" lvl="2" indent="-285750" algn="l">
              <a:lnSpc>
                <a:spcPct val="150000"/>
              </a:lnSpc>
              <a:buFont typeface="Arial" panose="020B0604020202020204" pitchFamily="34" charset="0"/>
              <a:buChar char="•"/>
            </a:pPr>
            <a:r>
              <a:rPr lang="en-US" sz="1200" b="1" dirty="0">
                <a:solidFill>
                  <a:srgbClr val="0432FF"/>
                </a:solidFill>
                <a:latin typeface="Arial" pitchFamily="34" charset="0"/>
                <a:cs typeface="Arial" pitchFamily="34" charset="0"/>
              </a:rPr>
              <a:t>Raw Cells:</a:t>
            </a:r>
            <a:r>
              <a:rPr lang="en-US" sz="1200" dirty="0">
                <a:solidFill>
                  <a:schemeClr val="tx1"/>
                </a:solidFill>
                <a:latin typeface="Arial" pitchFamily="34" charset="0"/>
                <a:cs typeface="Arial" pitchFamily="34" charset="0"/>
              </a:rPr>
              <a:t> Allow you to add unprocessed content, like HTML or LaTeX.</a:t>
            </a:r>
          </a:p>
          <a:p>
            <a:pPr marL="455613" lvl="2" indent="42863" algn="l">
              <a:lnSpc>
                <a:spcPct val="150000"/>
              </a:lnSpc>
            </a:pPr>
            <a:r>
              <a:rPr lang="en-US" sz="1600" b="1" u="sng" dirty="0">
                <a:solidFill>
                  <a:srgbClr val="0432FF"/>
                </a:solidFill>
                <a:latin typeface="Arial" pitchFamily="34" charset="0"/>
                <a:cs typeface="Arial" pitchFamily="34" charset="0"/>
              </a:rPr>
              <a:t>Kernels:</a:t>
            </a:r>
          </a:p>
          <a:p>
            <a:pPr marL="455613" lvl="2" indent="42863" algn="l">
              <a:lnSpc>
                <a:spcPct val="150000"/>
              </a:lnSpc>
            </a:pPr>
            <a:r>
              <a:rPr lang="en-US" sz="1600" dirty="0">
                <a:solidFill>
                  <a:schemeClr val="tx1"/>
                </a:solidFill>
                <a:latin typeface="Arial" pitchFamily="34" charset="0"/>
                <a:cs typeface="Arial" pitchFamily="34" charset="0"/>
              </a:rPr>
              <a:t>In </a:t>
            </a:r>
            <a:r>
              <a:rPr lang="en-US" sz="1600" dirty="0" err="1">
                <a:solidFill>
                  <a:schemeClr val="tx1"/>
                </a:solidFill>
                <a:latin typeface="Arial" pitchFamily="34" charset="0"/>
                <a:cs typeface="Arial" pitchFamily="34" charset="0"/>
              </a:rPr>
              <a:t>Jupyter</a:t>
            </a:r>
            <a:r>
              <a:rPr lang="en-US" sz="1600" dirty="0">
                <a:solidFill>
                  <a:schemeClr val="tx1"/>
                </a:solidFill>
                <a:latin typeface="Arial" pitchFamily="34" charset="0"/>
                <a:cs typeface="Arial" pitchFamily="34" charset="0"/>
              </a:rPr>
              <a:t> Notebook, selecting kernels refers to choosing the programming language and environment in which you want to execute code within a specific notebook. Each notebook can be associated with a particular kernel, allowing you to work with multiple programming languages or different Python environments within the same </a:t>
            </a:r>
            <a:r>
              <a:rPr lang="en-US" sz="1600" dirty="0" err="1">
                <a:solidFill>
                  <a:schemeClr val="tx1"/>
                </a:solidFill>
                <a:latin typeface="Arial" pitchFamily="34" charset="0"/>
                <a:cs typeface="Arial" pitchFamily="34" charset="0"/>
              </a:rPr>
              <a:t>Jupyter</a:t>
            </a:r>
            <a:r>
              <a:rPr lang="en-US" sz="1600" dirty="0">
                <a:solidFill>
                  <a:schemeClr val="tx1"/>
                </a:solidFill>
                <a:latin typeface="Arial" pitchFamily="34" charset="0"/>
                <a:cs typeface="Arial" pitchFamily="34" charset="0"/>
              </a:rPr>
              <a:t> Notebook interface. Here's how to explain selecting kernels in </a:t>
            </a:r>
            <a:r>
              <a:rPr lang="en-US" sz="1600" dirty="0" err="1">
                <a:solidFill>
                  <a:schemeClr val="tx1"/>
                </a:solidFill>
                <a:latin typeface="Arial" pitchFamily="34" charset="0"/>
                <a:cs typeface="Arial" pitchFamily="34" charset="0"/>
              </a:rPr>
              <a:t>Jupyter</a:t>
            </a:r>
            <a:r>
              <a:rPr lang="en-US" sz="1600" dirty="0">
                <a:solidFill>
                  <a:schemeClr val="tx1"/>
                </a:solidFill>
                <a:latin typeface="Arial" pitchFamily="34" charset="0"/>
                <a:cs typeface="Arial" pitchFamily="34" charset="0"/>
              </a:rPr>
              <a:t>:</a:t>
            </a:r>
          </a:p>
          <a:p>
            <a:pPr marL="741363" lvl="2"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Multiple Language Support: </a:t>
            </a:r>
            <a:r>
              <a:rPr lang="en-US" sz="1600" dirty="0" err="1">
                <a:solidFill>
                  <a:schemeClr val="tx1"/>
                </a:solidFill>
                <a:latin typeface="Arial" pitchFamily="34" charset="0"/>
                <a:cs typeface="Arial" pitchFamily="34" charset="0"/>
              </a:rPr>
              <a:t>Jupyter</a:t>
            </a:r>
            <a:r>
              <a:rPr lang="en-US" sz="1600" dirty="0">
                <a:solidFill>
                  <a:schemeClr val="tx1"/>
                </a:solidFill>
                <a:latin typeface="Arial" pitchFamily="34" charset="0"/>
                <a:cs typeface="Arial" pitchFamily="34" charset="0"/>
              </a:rPr>
              <a:t> Notebook supports various programming languages, such as Python, R, Julia, and more. Each language has its own kernel.</a:t>
            </a:r>
          </a:p>
          <a:p>
            <a:pPr marL="741363" lvl="2"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Kernel Selection: </a:t>
            </a:r>
            <a:r>
              <a:rPr lang="en-US" sz="1600" dirty="0">
                <a:solidFill>
                  <a:schemeClr val="tx1"/>
                </a:solidFill>
                <a:latin typeface="Arial" pitchFamily="34" charset="0"/>
                <a:cs typeface="Arial" pitchFamily="34" charset="0"/>
              </a:rPr>
              <a:t>When you create or open a </a:t>
            </a:r>
            <a:r>
              <a:rPr lang="en-US" sz="1600" dirty="0" err="1">
                <a:solidFill>
                  <a:schemeClr val="tx1"/>
                </a:solidFill>
                <a:latin typeface="Arial" pitchFamily="34" charset="0"/>
                <a:cs typeface="Arial" pitchFamily="34" charset="0"/>
              </a:rPr>
              <a:t>Jupyter</a:t>
            </a:r>
            <a:r>
              <a:rPr lang="en-US" sz="1600" dirty="0">
                <a:solidFill>
                  <a:schemeClr val="tx1"/>
                </a:solidFill>
                <a:latin typeface="Arial" pitchFamily="34" charset="0"/>
                <a:cs typeface="Arial" pitchFamily="34" charset="0"/>
              </a:rPr>
              <a:t> Notebook, you can choose a kernel that matches the programming language you intend to use for that notebook. This selection is made at the notebook's creation and can be changed later.</a:t>
            </a:r>
          </a:p>
          <a:p>
            <a:pPr marL="455613" lvl="2" indent="42863" algn="l">
              <a:lnSpc>
                <a:spcPct val="150000"/>
              </a:lnSpc>
            </a:pPr>
            <a:r>
              <a:rPr lang="en-US" sz="1200" dirty="0">
                <a:solidFill>
                  <a:schemeClr val="tx1"/>
                </a:solidFill>
                <a:latin typeface="Arial" pitchFamily="34" charset="0"/>
                <a:cs typeface="Arial" pitchFamily="34" charset="0"/>
              </a:rPr>
              <a:t>		</a:t>
            </a:r>
          </a:p>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a:p>
            <a:pPr marL="742950" lvl="1" indent="-285750" algn="l">
              <a:lnSpc>
                <a:spcPct val="150000"/>
              </a:lnSpc>
              <a:buFont typeface="Arial" panose="020B0604020202020204" pitchFamily="34" charset="0"/>
              <a:buChar char="•"/>
            </a:pPr>
            <a:r>
              <a:rPr lang="en-US" sz="1600" dirty="0">
                <a:solidFill>
                  <a:schemeClr val="tx1"/>
                </a:solidFill>
                <a:latin typeface="Arial" pitchFamily="34" charset="0"/>
                <a:cs typeface="Arial" pitchFamily="34" charset="0"/>
              </a:rPr>
              <a:t>print(“Hello Word”).        SHIFT+ENTER</a:t>
            </a:r>
          </a:p>
          <a:p>
            <a:pPr marL="742950" lvl="1" indent="-285750" algn="l">
              <a:lnSpc>
                <a:spcPct val="150000"/>
              </a:lnSpc>
              <a:buFont typeface="Arial" panose="020B0604020202020204" pitchFamily="34" charset="0"/>
              <a:buChar char="•"/>
            </a:pPr>
            <a:r>
              <a:rPr lang="en-US" sz="1600" dirty="0">
                <a:solidFill>
                  <a:schemeClr val="tx1"/>
                </a:solidFill>
                <a:latin typeface="Arial" pitchFamily="34" charset="0"/>
                <a:cs typeface="Arial" pitchFamily="34" charset="0"/>
              </a:rPr>
              <a:t>2+2	 SHIFT+ENTER</a:t>
            </a:r>
          </a:p>
          <a:p>
            <a:pPr lvl="1" algn="l">
              <a:lnSpc>
                <a:spcPct val="150000"/>
              </a:lnSpc>
            </a:pPr>
            <a:endParaRPr lang="en-US" sz="1600" dirty="0">
              <a:solidFill>
                <a:schemeClr val="tx1"/>
              </a:solidFill>
              <a:latin typeface="Arial" pitchFamily="34" charset="0"/>
              <a:cs typeface="Arial" pitchFamily="34" charset="0"/>
            </a:endParaRPr>
          </a:p>
        </p:txBody>
      </p:sp>
      <p:pic>
        <p:nvPicPr>
          <p:cNvPr id="11266" name="Picture 2" descr="Image result for jupuyter notebook logo">
            <a:extLst>
              <a:ext uri="{FF2B5EF4-FFF2-40B4-BE49-F238E27FC236}">
                <a16:creationId xmlns:a16="http://schemas.microsoft.com/office/drawing/2014/main" id="{996B38AA-D767-EF62-4F5B-6CCA21859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7050" y="1020879"/>
            <a:ext cx="177165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logo with orange and grey text&#10;&#10;Description automatically generated">
            <a:extLst>
              <a:ext uri="{FF2B5EF4-FFF2-40B4-BE49-F238E27FC236}">
                <a16:creationId xmlns:a16="http://schemas.microsoft.com/office/drawing/2014/main" id="{85A8220E-A7A5-1BD5-F957-45055CFF4F52}"/>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1834909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08000" y="1219206"/>
            <a:ext cx="5588000" cy="48132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10000"/>
              </a:lnSpc>
            </a:pPr>
            <a:r>
              <a:rPr lang="en-US" sz="2400" dirty="0">
                <a:solidFill>
                  <a:srgbClr val="FF0000"/>
                </a:solidFill>
                <a:latin typeface="Arial" pitchFamily="34" charset="0"/>
                <a:cs typeface="Arial" pitchFamily="34" charset="0"/>
              </a:rPr>
              <a:t>Overview:</a:t>
            </a:r>
          </a:p>
          <a:p>
            <a:pPr marL="342900" indent="-342900" algn="l">
              <a:lnSpc>
                <a:spcPct val="150000"/>
              </a:lnSpc>
              <a:buFont typeface="Arial" charset="0"/>
              <a:buChar char="•"/>
            </a:pPr>
            <a:r>
              <a:rPr lang="en-US" sz="2000" dirty="0">
                <a:solidFill>
                  <a:schemeClr val="tx1"/>
                </a:solidFill>
                <a:latin typeface="Arial" pitchFamily="34" charset="0"/>
                <a:cs typeface="Arial" pitchFamily="34" charset="0"/>
              </a:rPr>
              <a:t>Program description and course syllabus</a:t>
            </a:r>
          </a:p>
          <a:p>
            <a:pPr marL="342900" indent="-342900" algn="l">
              <a:lnSpc>
                <a:spcPct val="150000"/>
              </a:lnSpc>
              <a:buFont typeface="Arial" charset="0"/>
              <a:buChar char="•"/>
            </a:pPr>
            <a:r>
              <a:rPr lang="en-US" sz="2000" dirty="0">
                <a:solidFill>
                  <a:schemeClr val="tx1"/>
                </a:solidFill>
                <a:latin typeface="Arial" pitchFamily="34" charset="0"/>
                <a:cs typeface="Arial" pitchFamily="34" charset="0"/>
              </a:rPr>
              <a:t>Course Overview</a:t>
            </a:r>
          </a:p>
          <a:p>
            <a:pPr marL="342900" indent="-342900" algn="l">
              <a:lnSpc>
                <a:spcPct val="150000"/>
              </a:lnSpc>
              <a:buFont typeface="Arial" charset="0"/>
              <a:buChar char="•"/>
            </a:pPr>
            <a:r>
              <a:rPr lang="en-US" sz="2000" dirty="0">
                <a:solidFill>
                  <a:schemeClr val="tx1"/>
                </a:solidFill>
                <a:latin typeface="Arial" pitchFamily="34" charset="0"/>
                <a:cs typeface="Arial" pitchFamily="34" charset="0"/>
              </a:rPr>
              <a:t>Course content</a:t>
            </a:r>
          </a:p>
          <a:p>
            <a:pPr marL="342900" indent="-342900" algn="l">
              <a:lnSpc>
                <a:spcPct val="150000"/>
              </a:lnSpc>
              <a:buFont typeface="Arial" charset="0"/>
              <a:buChar char="•"/>
            </a:pPr>
            <a:r>
              <a:rPr lang="en-US" sz="2000" dirty="0">
                <a:solidFill>
                  <a:schemeClr val="tx1"/>
                </a:solidFill>
                <a:latin typeface="Arial" pitchFamily="34" charset="0"/>
                <a:cs typeface="Arial" pitchFamily="34" charset="0"/>
              </a:rPr>
              <a:t>Assignments</a:t>
            </a:r>
          </a:p>
          <a:p>
            <a:pPr marL="342900" indent="-342900" algn="l">
              <a:lnSpc>
                <a:spcPct val="150000"/>
              </a:lnSpc>
              <a:buFont typeface="Arial" charset="0"/>
              <a:buChar char="•"/>
            </a:pPr>
            <a:r>
              <a:rPr lang="en-US" sz="2000" dirty="0">
                <a:solidFill>
                  <a:schemeClr val="tx1"/>
                </a:solidFill>
                <a:latin typeface="Arial" pitchFamily="34" charset="0"/>
                <a:cs typeface="Arial" pitchFamily="34" charset="0"/>
              </a:rPr>
              <a:t>Module 1</a:t>
            </a:r>
          </a:p>
        </p:txBody>
      </p:sp>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Introduction to Big Data Analytics</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2</a:t>
            </a:fld>
            <a:endParaRPr lang="en-US"/>
          </a:p>
        </p:txBody>
      </p:sp>
      <p:pic>
        <p:nvPicPr>
          <p:cNvPr id="2050" name="Picture 2" descr="What is Big Data Analytics? | Comprehensive Guide to Big Data Analytics">
            <a:extLst>
              <a:ext uri="{FF2B5EF4-FFF2-40B4-BE49-F238E27FC236}">
                <a16:creationId xmlns:a16="http://schemas.microsoft.com/office/drawing/2014/main" id="{5A8AB35E-330D-3816-26CF-55B4F6EEB6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0800" y="3886200"/>
            <a:ext cx="3810000" cy="2146300"/>
          </a:xfrm>
          <a:prstGeom prst="rect">
            <a:avLst/>
          </a:prstGeom>
          <a:noFill/>
          <a:effectLst>
            <a:outerShdw blurRad="50800" dist="38100" dir="2700000" sx="102213" sy="102213"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7" descr="A logo with orange and grey text&#10;&#10;Description automatically generated">
            <a:extLst>
              <a:ext uri="{FF2B5EF4-FFF2-40B4-BE49-F238E27FC236}">
                <a16:creationId xmlns:a16="http://schemas.microsoft.com/office/drawing/2014/main" id="{4F302999-B8F0-1103-BEED-5158B429AC3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3187013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err="1"/>
              <a:t>Jupyter</a:t>
            </a:r>
            <a:r>
              <a:rPr lang="en-AU" dirty="0"/>
              <a:t> Notebook</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20</a:t>
            </a:fld>
            <a:endParaRPr lang="en-US"/>
          </a:p>
        </p:txBody>
      </p:sp>
      <p:pic>
        <p:nvPicPr>
          <p:cNvPr id="11266" name="Picture 2" descr="Image result for jupuyter notebook logo">
            <a:extLst>
              <a:ext uri="{FF2B5EF4-FFF2-40B4-BE49-F238E27FC236}">
                <a16:creationId xmlns:a16="http://schemas.microsoft.com/office/drawing/2014/main" id="{996B38AA-D767-EF62-4F5B-6CCA21859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4738" y="4114800"/>
            <a:ext cx="177165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E852D22-9BD7-7186-855A-3667F75EF4EB}"/>
              </a:ext>
            </a:extLst>
          </p:cNvPr>
          <p:cNvPicPr>
            <a:picLocks noChangeAspect="1"/>
          </p:cNvPicPr>
          <p:nvPr/>
        </p:nvPicPr>
        <p:blipFill>
          <a:blip r:embed="rId3"/>
          <a:stretch>
            <a:fillRect/>
          </a:stretch>
        </p:blipFill>
        <p:spPr>
          <a:xfrm>
            <a:off x="417512" y="960440"/>
            <a:ext cx="4318000" cy="4356100"/>
          </a:xfrm>
          <a:prstGeom prst="rect">
            <a:avLst/>
          </a:prstGeom>
        </p:spPr>
      </p:pic>
      <p:pic>
        <p:nvPicPr>
          <p:cNvPr id="9" name="Picture 8">
            <a:extLst>
              <a:ext uri="{FF2B5EF4-FFF2-40B4-BE49-F238E27FC236}">
                <a16:creationId xmlns:a16="http://schemas.microsoft.com/office/drawing/2014/main" id="{4B55F261-BFF7-118C-B662-40F7EC9F04A1}"/>
              </a:ext>
            </a:extLst>
          </p:cNvPr>
          <p:cNvPicPr>
            <a:picLocks noChangeAspect="1"/>
          </p:cNvPicPr>
          <p:nvPr/>
        </p:nvPicPr>
        <p:blipFill>
          <a:blip r:embed="rId4"/>
          <a:stretch>
            <a:fillRect/>
          </a:stretch>
        </p:blipFill>
        <p:spPr>
          <a:xfrm>
            <a:off x="6248400" y="3044825"/>
            <a:ext cx="3467100" cy="2184400"/>
          </a:xfrm>
          <a:prstGeom prst="rect">
            <a:avLst/>
          </a:prstGeom>
        </p:spPr>
      </p:pic>
      <p:sp>
        <p:nvSpPr>
          <p:cNvPr id="10" name="Left Arrow 9">
            <a:extLst>
              <a:ext uri="{FF2B5EF4-FFF2-40B4-BE49-F238E27FC236}">
                <a16:creationId xmlns:a16="http://schemas.microsoft.com/office/drawing/2014/main" id="{99001FAE-DA95-26D6-4A8F-E86C76CD87A7}"/>
              </a:ext>
            </a:extLst>
          </p:cNvPr>
          <p:cNvSpPr/>
          <p:nvPr/>
        </p:nvSpPr>
        <p:spPr bwMode="auto">
          <a:xfrm>
            <a:off x="4114800" y="3657600"/>
            <a:ext cx="1501775" cy="457200"/>
          </a:xfrm>
          <a:prstGeom prst="leftArrow">
            <a:avLst/>
          </a:prstGeom>
          <a:solidFill>
            <a:schemeClr val="accent2"/>
          </a:solidFill>
          <a:ln>
            <a:noFill/>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normalizeH="0" baseline="0">
              <a:ln w="22225">
                <a:solidFill>
                  <a:schemeClr val="accent2"/>
                </a:solidFill>
                <a:prstDash val="solid"/>
              </a:ln>
              <a:solidFill>
                <a:schemeClr val="accent2">
                  <a:lumMod val="40000"/>
                  <a:lumOff val="60000"/>
                </a:schemeClr>
              </a:solidFill>
              <a:latin typeface="Arial" charset="0"/>
              <a:cs typeface="Arial" charset="0"/>
            </a:endParaRPr>
          </a:p>
        </p:txBody>
      </p:sp>
      <p:sp>
        <p:nvSpPr>
          <p:cNvPr id="11" name="TextBox 10">
            <a:extLst>
              <a:ext uri="{FF2B5EF4-FFF2-40B4-BE49-F238E27FC236}">
                <a16:creationId xmlns:a16="http://schemas.microsoft.com/office/drawing/2014/main" id="{63753B26-0501-13D3-D3B4-3B63E4D9ABE4}"/>
              </a:ext>
            </a:extLst>
          </p:cNvPr>
          <p:cNvSpPr txBox="1"/>
          <p:nvPr/>
        </p:nvSpPr>
        <p:spPr>
          <a:xfrm rot="20368383">
            <a:off x="4717063" y="1651023"/>
            <a:ext cx="2190751" cy="400110"/>
          </a:xfrm>
          <a:prstGeom prst="rect">
            <a:avLst/>
          </a:prstGeom>
          <a:noFill/>
        </p:spPr>
        <p:txBody>
          <a:bodyPr wrap="square" rtlCol="0">
            <a:spAutoFit/>
          </a:bodyPr>
          <a:lstStyle/>
          <a:p>
            <a:r>
              <a:rPr lang="en-US" sz="2000" b="1" dirty="0">
                <a:solidFill>
                  <a:schemeClr val="accent2">
                    <a:lumMod val="50000"/>
                  </a:schemeClr>
                </a:solidFill>
              </a:rPr>
              <a:t>SHIFT + ENTER</a:t>
            </a:r>
          </a:p>
        </p:txBody>
      </p:sp>
    </p:spTree>
    <p:extLst>
      <p:ext uri="{BB962C8B-B14F-4D97-AF65-F5344CB8AC3E}">
        <p14:creationId xmlns:p14="http://schemas.microsoft.com/office/powerpoint/2010/main" val="1255872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524000" y="203201"/>
            <a:ext cx="9144000" cy="6448425"/>
          </a:xfrm>
          <a:prstGeom prst="rect">
            <a:avLst/>
          </a:prstGeom>
        </p:spPr>
      </p:pic>
      <p:sp>
        <p:nvSpPr>
          <p:cNvPr id="62468" name="Footer Placeholder 4"/>
          <p:cNvSpPr>
            <a:spLocks noGrp="1"/>
          </p:cNvSpPr>
          <p:nvPr>
            <p:ph type="ftr" sz="quarter" idx="11"/>
          </p:nvPr>
        </p:nvSpPr>
        <p:spPr>
          <a:xfrm>
            <a:off x="3481918" y="6575425"/>
            <a:ext cx="5109633" cy="215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bg1"/>
                </a:solidFill>
                <a:latin typeface="Arial" charset="0"/>
                <a:ea typeface="ＭＳ Ｐゴシック" charset="0"/>
                <a:cs typeface="Arial" charset="0"/>
              </a:defRPr>
            </a:lvl1pPr>
            <a:lvl2pPr marL="742950" indent="-285750" eaLnBrk="0" hangingPunct="0">
              <a:defRPr sz="1000">
                <a:solidFill>
                  <a:schemeClr val="bg1"/>
                </a:solidFill>
                <a:latin typeface="Arial" charset="0"/>
                <a:ea typeface="Arial" charset="0"/>
                <a:cs typeface="Arial" charset="0"/>
              </a:defRPr>
            </a:lvl2pPr>
            <a:lvl3pPr marL="1143000" indent="-228600" eaLnBrk="0" hangingPunct="0">
              <a:defRPr sz="1000">
                <a:solidFill>
                  <a:schemeClr val="bg1"/>
                </a:solidFill>
                <a:latin typeface="Arial" charset="0"/>
                <a:ea typeface="Arial" charset="0"/>
                <a:cs typeface="Arial" charset="0"/>
              </a:defRPr>
            </a:lvl3pPr>
            <a:lvl4pPr marL="1600200" indent="-228600" eaLnBrk="0" hangingPunct="0">
              <a:defRPr sz="1000">
                <a:solidFill>
                  <a:schemeClr val="bg1"/>
                </a:solidFill>
                <a:latin typeface="Arial" charset="0"/>
                <a:ea typeface="Arial" charset="0"/>
                <a:cs typeface="Arial" charset="0"/>
              </a:defRPr>
            </a:lvl4pPr>
            <a:lvl5pPr marL="2057400" indent="-228600" eaLnBrk="0" hangingPunct="0">
              <a:defRPr sz="1000">
                <a:solidFill>
                  <a:schemeClr val="bg1"/>
                </a:solidFill>
                <a:latin typeface="Arial" charset="0"/>
                <a:ea typeface="Arial" charset="0"/>
                <a:cs typeface="Arial" charset="0"/>
              </a:defRPr>
            </a:lvl5pPr>
            <a:lvl6pPr marL="2514600" indent="-228600" eaLnBrk="0" fontAlgn="b" hangingPunct="0">
              <a:spcBef>
                <a:spcPct val="0"/>
              </a:spcBef>
              <a:spcAft>
                <a:spcPct val="0"/>
              </a:spcAft>
              <a:defRPr sz="1000">
                <a:solidFill>
                  <a:schemeClr val="bg1"/>
                </a:solidFill>
                <a:latin typeface="Arial" charset="0"/>
                <a:ea typeface="Arial" charset="0"/>
                <a:cs typeface="Arial" charset="0"/>
              </a:defRPr>
            </a:lvl6pPr>
            <a:lvl7pPr marL="2971800" indent="-228600" eaLnBrk="0" fontAlgn="b" hangingPunct="0">
              <a:spcBef>
                <a:spcPct val="0"/>
              </a:spcBef>
              <a:spcAft>
                <a:spcPct val="0"/>
              </a:spcAft>
              <a:defRPr sz="1000">
                <a:solidFill>
                  <a:schemeClr val="bg1"/>
                </a:solidFill>
                <a:latin typeface="Arial" charset="0"/>
                <a:ea typeface="Arial" charset="0"/>
                <a:cs typeface="Arial" charset="0"/>
              </a:defRPr>
            </a:lvl7pPr>
            <a:lvl8pPr marL="3429000" indent="-228600" eaLnBrk="0" fontAlgn="b" hangingPunct="0">
              <a:spcBef>
                <a:spcPct val="0"/>
              </a:spcBef>
              <a:spcAft>
                <a:spcPct val="0"/>
              </a:spcAft>
              <a:defRPr sz="1000">
                <a:solidFill>
                  <a:schemeClr val="bg1"/>
                </a:solidFill>
                <a:latin typeface="Arial" charset="0"/>
                <a:ea typeface="Arial" charset="0"/>
                <a:cs typeface="Arial" charset="0"/>
              </a:defRPr>
            </a:lvl8pPr>
            <a:lvl9pPr marL="3886200" indent="-228600" eaLnBrk="0" fontAlgn="b" hangingPunct="0">
              <a:spcBef>
                <a:spcPct val="0"/>
              </a:spcBef>
              <a:spcAft>
                <a:spcPct val="0"/>
              </a:spcAft>
              <a:defRPr sz="1000">
                <a:solidFill>
                  <a:schemeClr val="bg1"/>
                </a:solidFill>
                <a:latin typeface="Arial" charset="0"/>
                <a:ea typeface="Arial" charset="0"/>
                <a:cs typeface="Arial" charset="0"/>
              </a:defRPr>
            </a:lvl9pPr>
          </a:lstStyle>
          <a:p>
            <a:pPr>
              <a:defRPr/>
            </a:pPr>
            <a:r>
              <a:rPr lang="en-AU" sz="1400" dirty="0"/>
              <a:t>Big Data and Analytics</a:t>
            </a:r>
            <a:endParaRPr lang="en-US" sz="1400" dirty="0"/>
          </a:p>
        </p:txBody>
      </p:sp>
      <p:sp>
        <p:nvSpPr>
          <p:cNvPr id="62467" name="Slide Number Placeholder 5"/>
          <p:cNvSpPr>
            <a:spLocks noGrp="1"/>
          </p:cNvSpPr>
          <p:nvPr>
            <p:ph type="sldNum" sz="quarter" idx="12"/>
          </p:nvPr>
        </p:nvSpPr>
        <p:spPr>
          <a:xfrm>
            <a:off x="8697384" y="6578600"/>
            <a:ext cx="2844800" cy="215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bg1"/>
                </a:solidFill>
                <a:latin typeface="Arial" charset="0"/>
                <a:ea typeface="ＭＳ Ｐゴシック" charset="0"/>
                <a:cs typeface="Arial" charset="0"/>
              </a:defRPr>
            </a:lvl1pPr>
            <a:lvl2pPr marL="742950" indent="-285750" eaLnBrk="0" hangingPunct="0">
              <a:defRPr sz="1000">
                <a:solidFill>
                  <a:schemeClr val="bg1"/>
                </a:solidFill>
                <a:latin typeface="Arial" charset="0"/>
                <a:ea typeface="Arial" charset="0"/>
                <a:cs typeface="Arial" charset="0"/>
              </a:defRPr>
            </a:lvl2pPr>
            <a:lvl3pPr marL="1143000" indent="-228600" eaLnBrk="0" hangingPunct="0">
              <a:defRPr sz="1000">
                <a:solidFill>
                  <a:schemeClr val="bg1"/>
                </a:solidFill>
                <a:latin typeface="Arial" charset="0"/>
                <a:ea typeface="Arial" charset="0"/>
                <a:cs typeface="Arial" charset="0"/>
              </a:defRPr>
            </a:lvl3pPr>
            <a:lvl4pPr marL="1600200" indent="-228600" eaLnBrk="0" hangingPunct="0">
              <a:defRPr sz="1000">
                <a:solidFill>
                  <a:schemeClr val="bg1"/>
                </a:solidFill>
                <a:latin typeface="Arial" charset="0"/>
                <a:ea typeface="Arial" charset="0"/>
                <a:cs typeface="Arial" charset="0"/>
              </a:defRPr>
            </a:lvl4pPr>
            <a:lvl5pPr marL="2057400" indent="-228600" eaLnBrk="0" hangingPunct="0">
              <a:defRPr sz="1000">
                <a:solidFill>
                  <a:schemeClr val="bg1"/>
                </a:solidFill>
                <a:latin typeface="Arial" charset="0"/>
                <a:ea typeface="Arial" charset="0"/>
                <a:cs typeface="Arial" charset="0"/>
              </a:defRPr>
            </a:lvl5pPr>
            <a:lvl6pPr marL="2514600" indent="-228600" eaLnBrk="0" fontAlgn="b" hangingPunct="0">
              <a:spcBef>
                <a:spcPct val="0"/>
              </a:spcBef>
              <a:spcAft>
                <a:spcPct val="0"/>
              </a:spcAft>
              <a:defRPr sz="1000">
                <a:solidFill>
                  <a:schemeClr val="bg1"/>
                </a:solidFill>
                <a:latin typeface="Arial" charset="0"/>
                <a:ea typeface="Arial" charset="0"/>
                <a:cs typeface="Arial" charset="0"/>
              </a:defRPr>
            </a:lvl6pPr>
            <a:lvl7pPr marL="2971800" indent="-228600" eaLnBrk="0" fontAlgn="b" hangingPunct="0">
              <a:spcBef>
                <a:spcPct val="0"/>
              </a:spcBef>
              <a:spcAft>
                <a:spcPct val="0"/>
              </a:spcAft>
              <a:defRPr sz="1000">
                <a:solidFill>
                  <a:schemeClr val="bg1"/>
                </a:solidFill>
                <a:latin typeface="Arial" charset="0"/>
                <a:ea typeface="Arial" charset="0"/>
                <a:cs typeface="Arial" charset="0"/>
              </a:defRPr>
            </a:lvl7pPr>
            <a:lvl8pPr marL="3429000" indent="-228600" eaLnBrk="0" fontAlgn="b" hangingPunct="0">
              <a:spcBef>
                <a:spcPct val="0"/>
              </a:spcBef>
              <a:spcAft>
                <a:spcPct val="0"/>
              </a:spcAft>
              <a:defRPr sz="1000">
                <a:solidFill>
                  <a:schemeClr val="bg1"/>
                </a:solidFill>
                <a:latin typeface="Arial" charset="0"/>
                <a:ea typeface="Arial" charset="0"/>
                <a:cs typeface="Arial" charset="0"/>
              </a:defRPr>
            </a:lvl8pPr>
            <a:lvl9pPr marL="3886200" indent="-228600" eaLnBrk="0" fontAlgn="b" hangingPunct="0">
              <a:spcBef>
                <a:spcPct val="0"/>
              </a:spcBef>
              <a:spcAft>
                <a:spcPct val="0"/>
              </a:spcAft>
              <a:defRPr sz="1000">
                <a:solidFill>
                  <a:schemeClr val="bg1"/>
                </a:solidFill>
                <a:latin typeface="Arial" charset="0"/>
                <a:ea typeface="Arial" charset="0"/>
                <a:cs typeface="Arial" charset="0"/>
              </a:defRPr>
            </a:lvl9pPr>
          </a:lstStyle>
          <a:p>
            <a:pPr eaLnBrk="1" hangingPunct="1"/>
            <a:fld id="{C5114520-BFC2-3C45-8A72-E6B68FBD8EB3}" type="slidenum">
              <a:rPr lang="en-AU" sz="1100"/>
              <a:pPr eaLnBrk="1" hangingPunct="1"/>
              <a:t>21</a:t>
            </a:fld>
            <a:endParaRPr lang="en-AU" sz="1100"/>
          </a:p>
        </p:txBody>
      </p:sp>
      <p:sp>
        <p:nvSpPr>
          <p:cNvPr id="2" name="Title 1"/>
          <p:cNvSpPr>
            <a:spLocks noGrp="1"/>
          </p:cNvSpPr>
          <p:nvPr>
            <p:ph type="title"/>
          </p:nvPr>
        </p:nvSpPr>
        <p:spPr/>
        <p:txBody>
          <a:bodyPr/>
          <a:lstStyle/>
          <a:p>
            <a:r>
              <a:rPr lang="en-AU" dirty="0"/>
              <a:t>Questions?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08000" y="908445"/>
            <a:ext cx="10845800" cy="11429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10000"/>
              </a:lnSpc>
            </a:pPr>
            <a:r>
              <a:rPr lang="en-US" sz="2000" dirty="0">
                <a:solidFill>
                  <a:schemeClr val="tx1"/>
                </a:solidFill>
                <a:latin typeface="Arial" pitchFamily="34" charset="0"/>
                <a:cs typeface="Arial" pitchFamily="34" charset="0"/>
              </a:rPr>
              <a:t>This course includes 12 sessions which will be delivered over 12 weeks.</a:t>
            </a:r>
          </a:p>
        </p:txBody>
      </p:sp>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US" sz="2800" dirty="0">
                <a:solidFill>
                  <a:srgbClr val="FF0000"/>
                </a:solidFill>
                <a:latin typeface="Arial" pitchFamily="34" charset="0"/>
                <a:cs typeface="Arial" pitchFamily="34" charset="0"/>
              </a:rPr>
              <a:t>Course Contents</a:t>
            </a:r>
            <a:endParaRPr lang="en-AU" dirty="0"/>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3</a:t>
            </a:fld>
            <a:endParaRPr lang="en-US"/>
          </a:p>
        </p:txBody>
      </p:sp>
      <p:graphicFrame>
        <p:nvGraphicFramePr>
          <p:cNvPr id="8" name="Diagram 7">
            <a:extLst>
              <a:ext uri="{FF2B5EF4-FFF2-40B4-BE49-F238E27FC236}">
                <a16:creationId xmlns:a16="http://schemas.microsoft.com/office/drawing/2014/main" id="{A22E4AFF-71BD-4811-DFEA-2D72B588DE90}"/>
              </a:ext>
            </a:extLst>
          </p:cNvPr>
          <p:cNvGraphicFramePr/>
          <p:nvPr>
            <p:extLst>
              <p:ext uri="{D42A27DB-BD31-4B8C-83A1-F6EECF244321}">
                <p14:modId xmlns:p14="http://schemas.microsoft.com/office/powerpoint/2010/main" val="730579971"/>
              </p:ext>
            </p:extLst>
          </p:nvPr>
        </p:nvGraphicFramePr>
        <p:xfrm>
          <a:off x="1143000" y="1565671"/>
          <a:ext cx="4267200" cy="4666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a:extLst>
              <a:ext uri="{FF2B5EF4-FFF2-40B4-BE49-F238E27FC236}">
                <a16:creationId xmlns:a16="http://schemas.microsoft.com/office/drawing/2014/main" id="{89702424-ADD1-9AF6-9EC9-5FDD8BC9D6E7}"/>
              </a:ext>
            </a:extLst>
          </p:cNvPr>
          <p:cNvGraphicFramePr/>
          <p:nvPr>
            <p:extLst>
              <p:ext uri="{D42A27DB-BD31-4B8C-83A1-F6EECF244321}">
                <p14:modId xmlns:p14="http://schemas.microsoft.com/office/powerpoint/2010/main" val="3290546960"/>
              </p:ext>
            </p:extLst>
          </p:nvPr>
        </p:nvGraphicFramePr>
        <p:xfrm>
          <a:off x="6563784" y="1565671"/>
          <a:ext cx="4485216" cy="466616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7" name="Picture 6" descr="A logo with orange and grey text&#10;&#10;Description automatically generated">
            <a:extLst>
              <a:ext uri="{FF2B5EF4-FFF2-40B4-BE49-F238E27FC236}">
                <a16:creationId xmlns:a16="http://schemas.microsoft.com/office/drawing/2014/main" id="{5F208024-370C-1703-D1F8-D6CC56CFF170}"/>
              </a:ext>
            </a:extLst>
          </p:cNvPr>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2902277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US" sz="2800" dirty="0">
                <a:solidFill>
                  <a:srgbClr val="FF0000"/>
                </a:solidFill>
                <a:latin typeface="Arial" pitchFamily="34" charset="0"/>
                <a:cs typeface="Arial" pitchFamily="34" charset="0"/>
              </a:rPr>
              <a:t>Assessments</a:t>
            </a:r>
            <a:endParaRPr lang="en-AU" dirty="0"/>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4</a:t>
            </a:fld>
            <a:endParaRPr lang="en-US"/>
          </a:p>
        </p:txBody>
      </p:sp>
      <p:pic>
        <p:nvPicPr>
          <p:cNvPr id="4098" name="Picture 2" descr="Question Illustration Images - Free Download on Freepik">
            <a:extLst>
              <a:ext uri="{FF2B5EF4-FFF2-40B4-BE49-F238E27FC236}">
                <a16:creationId xmlns:a16="http://schemas.microsoft.com/office/drawing/2014/main" id="{8B19E01F-A498-FD45-EB8A-1968B729E49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207617" y="1256110"/>
            <a:ext cx="4957759" cy="495775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logo with orange and grey text&#10;&#10;Description automatically generated">
            <a:extLst>
              <a:ext uri="{FF2B5EF4-FFF2-40B4-BE49-F238E27FC236}">
                <a16:creationId xmlns:a16="http://schemas.microsoft.com/office/drawing/2014/main" id="{3DEF9FBF-D483-8B2A-90E4-1D50B1B62E4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pic>
        <p:nvPicPr>
          <p:cNvPr id="8" name="Picture 7" descr="A screenshot of a test&#10;&#10;Description automatically generated">
            <a:extLst>
              <a:ext uri="{FF2B5EF4-FFF2-40B4-BE49-F238E27FC236}">
                <a16:creationId xmlns:a16="http://schemas.microsoft.com/office/drawing/2014/main" id="{3397374A-96FB-1267-0DF5-D823E6F75460}"/>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49817" y="1130306"/>
            <a:ext cx="3388784" cy="5272192"/>
          </a:xfrm>
          <a:prstGeom prst="rect">
            <a:avLst/>
          </a:prstGeom>
        </p:spPr>
      </p:pic>
    </p:spTree>
    <p:extLst>
      <p:ext uri="{BB962C8B-B14F-4D97-AF65-F5344CB8AC3E}">
        <p14:creationId xmlns:p14="http://schemas.microsoft.com/office/powerpoint/2010/main" val="225303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Module 1</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5</a:t>
            </a:fld>
            <a:endParaRPr lang="en-US"/>
          </a:p>
        </p:txBody>
      </p:sp>
      <p:sp>
        <p:nvSpPr>
          <p:cNvPr id="6" name="Rectangle 3">
            <a:extLst>
              <a:ext uri="{FF2B5EF4-FFF2-40B4-BE49-F238E27FC236}">
                <a16:creationId xmlns:a16="http://schemas.microsoft.com/office/drawing/2014/main" id="{1625462F-F4DD-9AA4-4BBE-A7260C4577A8}"/>
              </a:ext>
            </a:extLst>
          </p:cNvPr>
          <p:cNvSpPr txBox="1">
            <a:spLocks noChangeArrowheads="1"/>
          </p:cNvSpPr>
          <p:nvPr/>
        </p:nvSpPr>
        <p:spPr>
          <a:xfrm>
            <a:off x="-6626" y="1049339"/>
            <a:ext cx="11665226" cy="535621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lnSpc>
                <a:spcPct val="150000"/>
              </a:lnSpc>
            </a:pPr>
            <a:endParaRPr lang="en-US" sz="1600" dirty="0">
              <a:solidFill>
                <a:schemeClr val="tx1"/>
              </a:solidFill>
              <a:latin typeface="Arial" pitchFamily="34" charset="0"/>
              <a:cs typeface="Arial" pitchFamily="34" charset="0"/>
            </a:endParaRPr>
          </a:p>
          <a:p>
            <a:pPr lvl="1" algn="l">
              <a:lnSpc>
                <a:spcPct val="150000"/>
              </a:lnSpc>
            </a:pPr>
            <a:r>
              <a:rPr lang="en-US" sz="1600" dirty="0">
                <a:solidFill>
                  <a:schemeClr val="tx1"/>
                </a:solidFill>
                <a:latin typeface="Arial" pitchFamily="34" charset="0"/>
                <a:cs typeface="Arial" pitchFamily="34" charset="0"/>
              </a:rPr>
              <a:t>In this module, you will learn:</a:t>
            </a:r>
          </a:p>
          <a:p>
            <a:pPr lvl="1" algn="l">
              <a:lnSpc>
                <a:spcPct val="150000"/>
              </a:lnSpc>
            </a:pPr>
            <a:endParaRPr lang="en-US" sz="1600" dirty="0">
              <a:solidFill>
                <a:schemeClr val="tx1"/>
              </a:solidFill>
              <a:latin typeface="Arial" pitchFamily="34" charset="0"/>
              <a:cs typeface="Arial" pitchFamily="34" charset="0"/>
            </a:endParaRPr>
          </a:p>
          <a:p>
            <a:pPr marL="742950" lvl="1" indent="-285750" algn="l">
              <a:lnSpc>
                <a:spcPct val="150000"/>
              </a:lnSpc>
              <a:buFont typeface="Arial" panose="020B0604020202020204" pitchFamily="34" charset="0"/>
              <a:buChar char="•"/>
            </a:pPr>
            <a:r>
              <a:rPr lang="en-US" sz="1600" dirty="0">
                <a:solidFill>
                  <a:schemeClr val="tx1"/>
                </a:solidFill>
                <a:latin typeface="Arial" pitchFamily="34" charset="0"/>
                <a:cs typeface="Arial" pitchFamily="34" charset="0"/>
              </a:rPr>
              <a:t>The rapid growth of data;</a:t>
            </a:r>
          </a:p>
          <a:p>
            <a:pPr marL="742950" lvl="1" indent="-285750" algn="l">
              <a:lnSpc>
                <a:spcPct val="150000"/>
              </a:lnSpc>
              <a:buFont typeface="Arial" panose="020B0604020202020204" pitchFamily="34" charset="0"/>
              <a:buChar char="•"/>
            </a:pPr>
            <a:r>
              <a:rPr lang="en-US" sz="1600" dirty="0">
                <a:solidFill>
                  <a:schemeClr val="tx1"/>
                </a:solidFill>
                <a:latin typeface="Arial" pitchFamily="34" charset="0"/>
                <a:cs typeface="Arial" pitchFamily="34" charset="0"/>
              </a:rPr>
              <a:t>How data is being generated and driving the way we live and work;</a:t>
            </a:r>
          </a:p>
          <a:p>
            <a:pPr marL="742950" lvl="1" indent="-285750" algn="l">
              <a:lnSpc>
                <a:spcPct val="150000"/>
              </a:lnSpc>
              <a:buFont typeface="Arial" panose="020B0604020202020204" pitchFamily="34" charset="0"/>
              <a:buChar char="•"/>
            </a:pPr>
            <a:r>
              <a:rPr lang="en-US" sz="1600" dirty="0">
                <a:solidFill>
                  <a:schemeClr val="tx1"/>
                </a:solidFill>
                <a:latin typeface="Arial" pitchFamily="34" charset="0"/>
                <a:cs typeface="Arial" pitchFamily="34" charset="0"/>
              </a:rPr>
              <a:t>The key uses of big data in business:</a:t>
            </a:r>
          </a:p>
          <a:p>
            <a:pPr marL="742950" lvl="1" indent="-285750" algn="l">
              <a:lnSpc>
                <a:spcPct val="150000"/>
              </a:lnSpc>
              <a:buFont typeface="Arial" panose="020B0604020202020204" pitchFamily="34" charset="0"/>
              <a:buChar char="•"/>
            </a:pPr>
            <a:r>
              <a:rPr lang="en-US" sz="1600" dirty="0">
                <a:solidFill>
                  <a:schemeClr val="tx1"/>
                </a:solidFill>
                <a:latin typeface="Arial" pitchFamily="34" charset="0"/>
                <a:cs typeface="Arial" pitchFamily="34" charset="0"/>
              </a:rPr>
              <a:t>The characteristics of big data; and</a:t>
            </a:r>
          </a:p>
          <a:p>
            <a:pPr marL="742950" lvl="1" indent="-285750" algn="l">
              <a:lnSpc>
                <a:spcPct val="150000"/>
              </a:lnSpc>
              <a:buFont typeface="Arial" panose="020B0604020202020204" pitchFamily="34" charset="0"/>
              <a:buChar char="•"/>
            </a:pPr>
            <a:r>
              <a:rPr lang="en-US" sz="1600" dirty="0">
                <a:solidFill>
                  <a:schemeClr val="tx1"/>
                </a:solidFill>
                <a:latin typeface="Arial" pitchFamily="34" charset="0"/>
                <a:cs typeface="Arial" pitchFamily="34" charset="0"/>
              </a:rPr>
              <a:t> The data analytics lifecycle.</a:t>
            </a:r>
          </a:p>
        </p:txBody>
      </p:sp>
      <p:pic>
        <p:nvPicPr>
          <p:cNvPr id="8" name="Picture 7" descr="A logo with orange and grey text&#10;&#10;Description automatically generated">
            <a:extLst>
              <a:ext uri="{FF2B5EF4-FFF2-40B4-BE49-F238E27FC236}">
                <a16:creationId xmlns:a16="http://schemas.microsoft.com/office/drawing/2014/main" id="{453D483C-C58D-995C-9099-099A6F434DA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pic>
        <p:nvPicPr>
          <p:cNvPr id="10" name="Picture 9">
            <a:extLst>
              <a:ext uri="{FF2B5EF4-FFF2-40B4-BE49-F238E27FC236}">
                <a16:creationId xmlns:a16="http://schemas.microsoft.com/office/drawing/2014/main" id="{1B9704C1-3BCD-266F-BCB0-4FB4BDCD6E59}"/>
              </a:ext>
            </a:extLst>
          </p:cNvPr>
          <p:cNvPicPr>
            <a:picLocks noChangeAspect="1"/>
          </p:cNvPicPr>
          <p:nvPr/>
        </p:nvPicPr>
        <p:blipFill>
          <a:blip r:embed="rId4"/>
          <a:stretch>
            <a:fillRect/>
          </a:stretch>
        </p:blipFill>
        <p:spPr>
          <a:xfrm>
            <a:off x="6324601" y="3033226"/>
            <a:ext cx="5156200" cy="3455678"/>
          </a:xfrm>
          <a:prstGeom prst="rect">
            <a:avLst/>
          </a:prstGeom>
        </p:spPr>
      </p:pic>
    </p:spTree>
    <p:extLst>
      <p:ext uri="{BB962C8B-B14F-4D97-AF65-F5344CB8AC3E}">
        <p14:creationId xmlns:p14="http://schemas.microsoft.com/office/powerpoint/2010/main" val="1258070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Module 1</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6</a:t>
            </a:fld>
            <a:endParaRPr lang="en-US"/>
          </a:p>
        </p:txBody>
      </p:sp>
      <p:sp>
        <p:nvSpPr>
          <p:cNvPr id="6" name="Rectangle 3">
            <a:extLst>
              <a:ext uri="{FF2B5EF4-FFF2-40B4-BE49-F238E27FC236}">
                <a16:creationId xmlns:a16="http://schemas.microsoft.com/office/drawing/2014/main" id="{1625462F-F4DD-9AA4-4BBE-A7260C4577A8}"/>
              </a:ext>
            </a:extLst>
          </p:cNvPr>
          <p:cNvSpPr txBox="1">
            <a:spLocks noChangeArrowheads="1"/>
          </p:cNvSpPr>
          <p:nvPr/>
        </p:nvSpPr>
        <p:spPr>
          <a:xfrm>
            <a:off x="304800" y="676281"/>
            <a:ext cx="8704010" cy="535621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lnSpc>
                <a:spcPct val="150000"/>
              </a:lnSpc>
            </a:pPr>
            <a:endParaRPr lang="en-US" sz="1800" dirty="0">
              <a:solidFill>
                <a:schemeClr val="tx1"/>
              </a:solidFill>
              <a:latin typeface="Arial" pitchFamily="34" charset="0"/>
              <a:cs typeface="Arial" pitchFamily="34" charset="0"/>
            </a:endParaRPr>
          </a:p>
          <a:p>
            <a:pPr algn="l">
              <a:buFont typeface="+mj-lt"/>
              <a:buAutoNum type="arabicPeriod"/>
            </a:pPr>
            <a:r>
              <a:rPr lang="en-AU" sz="1800" b="1" i="0" u="none" strike="noStrike" dirty="0">
                <a:solidFill>
                  <a:schemeClr val="tx1"/>
                </a:solidFill>
                <a:effectLst/>
                <a:latin typeface="Söhne"/>
              </a:rPr>
              <a:t>The rapid growth of data: </a:t>
            </a:r>
            <a:r>
              <a:rPr lang="en-AU" sz="1800" b="0" i="0" u="none" strike="noStrike" dirty="0">
                <a:solidFill>
                  <a:schemeClr val="tx1"/>
                </a:solidFill>
                <a:effectLst/>
                <a:latin typeface="Söhne"/>
              </a:rPr>
              <a:t>In recent years, the healthcare industry has seen a significant increase in the generation of patient data. Electronic Health Records (EHRs), medical imaging, wearable health devices, and genomic data have all contributed to this growth. For instance, a single genome sequence can generate over 100 gigabytes of data. This explosion of healthcare data has led to advancements in personalized medicine and the development of more effective treatments.</a:t>
            </a:r>
            <a:br>
              <a:rPr lang="en-AU" sz="1800" b="0" i="0" u="none" strike="noStrike" dirty="0">
                <a:solidFill>
                  <a:schemeClr val="tx1"/>
                </a:solidFill>
                <a:effectLst/>
                <a:latin typeface="Söhne"/>
              </a:rPr>
            </a:br>
            <a:br>
              <a:rPr lang="en-AU" sz="1800" b="1" i="0" u="none" strike="noStrike" dirty="0">
                <a:solidFill>
                  <a:schemeClr val="tx1"/>
                </a:solidFill>
                <a:effectLst/>
                <a:latin typeface="Söhne"/>
              </a:rPr>
            </a:br>
            <a:r>
              <a:rPr lang="en-AU" sz="1800" b="1" i="0" u="none" strike="noStrike" dirty="0">
                <a:solidFill>
                  <a:schemeClr val="tx1"/>
                </a:solidFill>
                <a:effectLst/>
                <a:latin typeface="Söhne"/>
              </a:rPr>
              <a:t>How data is being generated and driving the way we live and work:</a:t>
            </a:r>
            <a:r>
              <a:rPr lang="en-AU" sz="1800" b="0" i="0" u="none" strike="noStrike" dirty="0">
                <a:solidFill>
                  <a:schemeClr val="tx1"/>
                </a:solidFill>
                <a:effectLst/>
                <a:latin typeface="Söhne"/>
              </a:rPr>
              <a:t> The Internet of Things (IoT) has transformed the way we live and work. Smart home devices, such as thermostats, cameras, and voice assistants, continuously collect data about our preferences and habits. This data is then used to automate tasks, enhance energy efficiency, and improve security. For instance, a smart thermostat can learn your temperature preferences and adjust settings to save energy while keeping you comfortable.</a:t>
            </a:r>
          </a:p>
          <a:p>
            <a:pPr algn="l">
              <a:buFont typeface="+mj-lt"/>
              <a:buAutoNum type="arabicPeriod"/>
            </a:pPr>
            <a:r>
              <a:rPr lang="en-AU" sz="1800" b="1" i="0" u="none" strike="noStrike" dirty="0">
                <a:solidFill>
                  <a:schemeClr val="tx1"/>
                </a:solidFill>
                <a:effectLst/>
                <a:latin typeface="Söhne"/>
              </a:rPr>
              <a:t>The key uses of big data in business:</a:t>
            </a:r>
            <a:r>
              <a:rPr lang="en-AU" sz="1800" b="0" i="0" u="none" strike="noStrike" dirty="0">
                <a:solidFill>
                  <a:schemeClr val="tx1"/>
                </a:solidFill>
                <a:effectLst/>
                <a:latin typeface="Söhne"/>
              </a:rPr>
              <a:t>  Retailers like Amazon utilize big data analytics to personalize recommendations for customers. They analyse a customer's past purchases, browsing history, and even demographic information to suggest products that are highly likely to be of interest to the individual. This not only enhances the customer experience but also drives increased sales and customer loyalty.</a:t>
            </a:r>
          </a:p>
        </p:txBody>
      </p:sp>
      <p:pic>
        <p:nvPicPr>
          <p:cNvPr id="7" name="Picture 2" descr="What is Big Data Analytics? | Comprehensive Guide to Big Data Analytics">
            <a:extLst>
              <a:ext uri="{FF2B5EF4-FFF2-40B4-BE49-F238E27FC236}">
                <a16:creationId xmlns:a16="http://schemas.microsoft.com/office/drawing/2014/main" id="{75B45F14-C724-D12C-730F-664FC23D8A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8664" y="2799160"/>
            <a:ext cx="2863136" cy="1612900"/>
          </a:xfrm>
          <a:prstGeom prst="rect">
            <a:avLst/>
          </a:prstGeom>
          <a:noFill/>
          <a:effectLst>
            <a:outerShdw blurRad="50800" dist="38100" dir="2700000" sx="102213" sy="102213"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7" descr="A logo with orange and grey text&#10;&#10;Description automatically generated">
            <a:extLst>
              <a:ext uri="{FF2B5EF4-FFF2-40B4-BE49-F238E27FC236}">
                <a16:creationId xmlns:a16="http://schemas.microsoft.com/office/drawing/2014/main" id="{453D483C-C58D-995C-9099-099A6F434DA0}"/>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2611085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What is Big Data?</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7</a:t>
            </a:fld>
            <a:endParaRPr lang="en-US"/>
          </a:p>
        </p:txBody>
      </p:sp>
      <p:pic>
        <p:nvPicPr>
          <p:cNvPr id="8" name="Picture 7">
            <a:hlinkClick r:id="rId2"/>
            <a:extLst>
              <a:ext uri="{FF2B5EF4-FFF2-40B4-BE49-F238E27FC236}">
                <a16:creationId xmlns:a16="http://schemas.microsoft.com/office/drawing/2014/main" id="{A5711D59-D0CA-D125-1A6D-54AB1B1B9417}"/>
              </a:ext>
            </a:extLst>
          </p:cNvPr>
          <p:cNvPicPr>
            <a:picLocks noChangeAspect="1"/>
          </p:cNvPicPr>
          <p:nvPr/>
        </p:nvPicPr>
        <p:blipFill>
          <a:blip r:embed="rId3"/>
          <a:stretch>
            <a:fillRect/>
          </a:stretch>
        </p:blipFill>
        <p:spPr>
          <a:xfrm>
            <a:off x="3816350" y="2152650"/>
            <a:ext cx="4559300" cy="2552700"/>
          </a:xfrm>
          <a:prstGeom prst="rect">
            <a:avLst/>
          </a:prstGeom>
          <a:effectLst>
            <a:outerShdw blurRad="50800" dist="38100" dir="2700000" sx="103316" sy="103316" algn="tl" rotWithShape="0">
              <a:prstClr val="black">
                <a:alpha val="40000"/>
              </a:prstClr>
            </a:outerShdw>
          </a:effectLst>
        </p:spPr>
      </p:pic>
      <p:sp>
        <p:nvSpPr>
          <p:cNvPr id="9" name="TextBox 8">
            <a:extLst>
              <a:ext uri="{FF2B5EF4-FFF2-40B4-BE49-F238E27FC236}">
                <a16:creationId xmlns:a16="http://schemas.microsoft.com/office/drawing/2014/main" id="{BB265EA5-5024-12F8-9EA3-E37A39ACC629}"/>
              </a:ext>
            </a:extLst>
          </p:cNvPr>
          <p:cNvSpPr txBox="1"/>
          <p:nvPr/>
        </p:nvSpPr>
        <p:spPr>
          <a:xfrm>
            <a:off x="3816350" y="5334000"/>
            <a:ext cx="4645182" cy="338554"/>
          </a:xfrm>
          <a:prstGeom prst="rect">
            <a:avLst/>
          </a:prstGeom>
          <a:noFill/>
        </p:spPr>
        <p:txBody>
          <a:bodyPr wrap="none" rtlCol="0">
            <a:spAutoFit/>
          </a:bodyPr>
          <a:lstStyle/>
          <a:p>
            <a:r>
              <a:rPr lang="en-US" sz="1600" dirty="0">
                <a:solidFill>
                  <a:srgbClr val="0432FF"/>
                </a:solidFill>
              </a:rPr>
              <a:t>https://</a:t>
            </a:r>
            <a:r>
              <a:rPr lang="en-US" sz="1600" dirty="0" err="1">
                <a:solidFill>
                  <a:srgbClr val="0432FF"/>
                </a:solidFill>
              </a:rPr>
              <a:t>www.youtube.com</a:t>
            </a:r>
            <a:r>
              <a:rPr lang="en-US" sz="1600" dirty="0">
                <a:solidFill>
                  <a:srgbClr val="0432FF"/>
                </a:solidFill>
              </a:rPr>
              <a:t>/</a:t>
            </a:r>
            <a:r>
              <a:rPr lang="en-US" sz="1600" dirty="0" err="1">
                <a:solidFill>
                  <a:srgbClr val="0432FF"/>
                </a:solidFill>
              </a:rPr>
              <a:t>watch?v</a:t>
            </a:r>
            <a:r>
              <a:rPr lang="en-US" sz="1600" dirty="0">
                <a:solidFill>
                  <a:srgbClr val="0432FF"/>
                </a:solidFill>
              </a:rPr>
              <a:t>=bAyrObl7TYE</a:t>
            </a:r>
          </a:p>
        </p:txBody>
      </p:sp>
      <p:pic>
        <p:nvPicPr>
          <p:cNvPr id="6" name="Picture 5" descr="A logo with orange and grey text&#10;&#10;Description automatically generated">
            <a:extLst>
              <a:ext uri="{FF2B5EF4-FFF2-40B4-BE49-F238E27FC236}">
                <a16:creationId xmlns:a16="http://schemas.microsoft.com/office/drawing/2014/main" id="{53A61096-FD89-8480-5A0B-10D96E929DA1}"/>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1290368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numCol="1" anchor="t" anchorCtr="0" compatLnSpc="1">
            <a:prstTxWarp prst="textNoShape">
              <a:avLst/>
            </a:prstTxWarp>
            <a:noAutofit/>
            <a:scene3d>
              <a:camera prst="orthographicFront"/>
              <a:lightRig rig="harsh" dir="t"/>
            </a:scene3d>
            <a:sp3d extrusionH="57150" prstMaterial="matte">
              <a:bevelT w="63500" h="12700" prst="angle"/>
              <a:contourClr>
                <a:schemeClr val="bg1">
                  <a:lumMod val="65000"/>
                </a:schemeClr>
              </a:contourClr>
            </a:sp3d>
          </a:bodyPr>
          <a:lstStyle/>
          <a:p>
            <a:r>
              <a:rPr lang="en" dirty="0"/>
              <a:t>What is Big Data? (2014)</a:t>
            </a:r>
            <a:endParaRPr dirty="0"/>
          </a:p>
        </p:txBody>
      </p:sp>
      <p:sp>
        <p:nvSpPr>
          <p:cNvPr id="89" name="Google Shape;89;p1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numCol="1" anchor="t" anchorCtr="0" compatLnSpc="1">
            <a:prstTxWarp prst="textNoShape">
              <a:avLst/>
            </a:prstTxWarp>
            <a:noAutofit/>
          </a:bodyPr>
          <a:lstStyle/>
          <a:p>
            <a:pPr marL="0" indent="0">
              <a:buNone/>
            </a:pPr>
            <a:r>
              <a:rPr lang="en" dirty="0"/>
              <a:t>Every day, we create 2.5 quintillion (1018) bytes of data — so much that 90% of the data in the world today has been created in the last 12 months alone. This data comes from everywhere: sensors used to gather climate information, posts to social media sites, digital pictures and videos, purchase transaction records, and cell phone GPS signals to name a few. This data is big data.</a:t>
            </a:r>
            <a:endParaRPr dirty="0"/>
          </a:p>
          <a:p>
            <a:pPr marL="0" indent="0">
              <a:spcBef>
                <a:spcPts val="2133"/>
              </a:spcBef>
              <a:buNone/>
            </a:pPr>
            <a:endParaRPr dirty="0"/>
          </a:p>
          <a:p>
            <a:pPr marL="0" indent="0">
              <a:spcBef>
                <a:spcPts val="2133"/>
              </a:spcBef>
              <a:spcAft>
                <a:spcPts val="2133"/>
              </a:spcAft>
              <a:buNone/>
            </a:pPr>
            <a:endParaRPr dirty="0"/>
          </a:p>
        </p:txBody>
      </p:sp>
      <p:sp>
        <p:nvSpPr>
          <p:cNvPr id="90" name="Google Shape;90;p18"/>
          <p:cNvSpPr txBox="1"/>
          <p:nvPr/>
        </p:nvSpPr>
        <p:spPr>
          <a:xfrm>
            <a:off x="5996000" y="6404967"/>
            <a:ext cx="6196000" cy="415600"/>
          </a:xfrm>
          <a:prstGeom prst="rect">
            <a:avLst/>
          </a:prstGeom>
          <a:noFill/>
          <a:ln>
            <a:noFill/>
          </a:ln>
        </p:spPr>
        <p:txBody>
          <a:bodyPr spcFirstLastPara="1" wrap="square" lIns="121900" tIns="121900" rIns="121900" bIns="121900" anchor="t" anchorCtr="0">
            <a:noAutofit/>
          </a:bodyPr>
          <a:lstStyle/>
          <a:p>
            <a:pPr algn="r">
              <a:spcBef>
                <a:spcPts val="0"/>
              </a:spcBef>
              <a:spcAft>
                <a:spcPts val="0"/>
              </a:spcAft>
            </a:pPr>
            <a:r>
              <a:rPr lang="en" sz="1333">
                <a:solidFill>
                  <a:srgbClr val="CCCCCC"/>
                </a:solidFill>
              </a:rPr>
              <a:t>Credit: Prof. Amaury Lendasse (U. of Houston)</a:t>
            </a:r>
            <a:endParaRPr sz="1333">
              <a:solidFill>
                <a:srgbClr val="CCCCCC"/>
              </a:solidFill>
            </a:endParaRPr>
          </a:p>
        </p:txBody>
      </p:sp>
      <p:sp>
        <p:nvSpPr>
          <p:cNvPr id="91" name="Google Shape;91;p18"/>
          <p:cNvSpPr txBox="1"/>
          <p:nvPr/>
        </p:nvSpPr>
        <p:spPr>
          <a:xfrm>
            <a:off x="3596433" y="58187"/>
            <a:ext cx="1417600" cy="562400"/>
          </a:xfrm>
          <a:prstGeom prst="rect">
            <a:avLst/>
          </a:prstGeom>
          <a:noFill/>
          <a:ln>
            <a:noFill/>
          </a:ln>
        </p:spPr>
        <p:txBody>
          <a:bodyPr spcFirstLastPara="1" wrap="square" lIns="121900" tIns="121900" rIns="121900" bIns="121900" anchor="t" anchorCtr="0">
            <a:noAutofit/>
          </a:bodyPr>
          <a:lstStyle/>
          <a:p>
            <a:pPr>
              <a:spcBef>
                <a:spcPts val="0"/>
              </a:spcBef>
              <a:spcAft>
                <a:spcPts val="0"/>
              </a:spcAft>
            </a:pPr>
            <a:r>
              <a:rPr lang="en" sz="4000" dirty="0">
                <a:solidFill>
                  <a:srgbClr val="F1C232"/>
                </a:solidFill>
                <a:latin typeface="Caveat"/>
                <a:ea typeface="Caveat"/>
                <a:cs typeface="Caveat"/>
                <a:sym typeface="Caveat"/>
              </a:rPr>
              <a:t>2015</a:t>
            </a:r>
            <a:endParaRPr sz="4000" dirty="0">
              <a:solidFill>
                <a:srgbClr val="F1C232"/>
              </a:solidFill>
              <a:latin typeface="Caveat"/>
              <a:ea typeface="Caveat"/>
              <a:cs typeface="Caveat"/>
              <a:sym typeface="Caveat"/>
            </a:endParaRPr>
          </a:p>
        </p:txBody>
      </p:sp>
      <p:cxnSp>
        <p:nvCxnSpPr>
          <p:cNvPr id="92" name="Google Shape;92;p18"/>
          <p:cNvCxnSpPr/>
          <p:nvPr/>
        </p:nvCxnSpPr>
        <p:spPr>
          <a:xfrm>
            <a:off x="3200400" y="930167"/>
            <a:ext cx="1471200" cy="90000"/>
          </a:xfrm>
          <a:prstGeom prst="straightConnector1">
            <a:avLst/>
          </a:prstGeom>
          <a:noFill/>
          <a:ln w="19050" cap="flat" cmpd="sng">
            <a:solidFill>
              <a:srgbClr val="F1C232"/>
            </a:solidFill>
            <a:prstDash val="solid"/>
            <a:round/>
            <a:headEnd type="none" w="med" len="med"/>
            <a:tailEnd type="none" w="med" len="med"/>
          </a:ln>
        </p:spPr>
      </p:cxnSp>
      <p:cxnSp>
        <p:nvCxnSpPr>
          <p:cNvPr id="93" name="Google Shape;93;p18"/>
          <p:cNvCxnSpPr/>
          <p:nvPr/>
        </p:nvCxnSpPr>
        <p:spPr>
          <a:xfrm>
            <a:off x="7759585" y="1768128"/>
            <a:ext cx="727600" cy="73600"/>
          </a:xfrm>
          <a:prstGeom prst="straightConnector1">
            <a:avLst/>
          </a:prstGeom>
          <a:noFill/>
          <a:ln w="19050" cap="flat" cmpd="sng">
            <a:solidFill>
              <a:srgbClr val="F1C232"/>
            </a:solidFill>
            <a:prstDash val="solid"/>
            <a:round/>
            <a:headEnd type="none" w="med" len="med"/>
            <a:tailEnd type="none" w="med" len="med"/>
          </a:ln>
        </p:spPr>
      </p:cxnSp>
      <p:sp>
        <p:nvSpPr>
          <p:cNvPr id="94" name="Google Shape;94;p18"/>
          <p:cNvSpPr txBox="1"/>
          <p:nvPr/>
        </p:nvSpPr>
        <p:spPr>
          <a:xfrm>
            <a:off x="7778385" y="1020167"/>
            <a:ext cx="1417600" cy="562400"/>
          </a:xfrm>
          <a:prstGeom prst="rect">
            <a:avLst/>
          </a:prstGeom>
          <a:noFill/>
          <a:ln>
            <a:noFill/>
          </a:ln>
        </p:spPr>
        <p:txBody>
          <a:bodyPr spcFirstLastPara="1" wrap="square" lIns="121900" tIns="121900" rIns="121900" bIns="121900" anchor="t" anchorCtr="0">
            <a:noAutofit/>
          </a:bodyPr>
          <a:lstStyle/>
          <a:p>
            <a:pPr>
              <a:spcBef>
                <a:spcPts val="0"/>
              </a:spcBef>
              <a:spcAft>
                <a:spcPts val="0"/>
              </a:spcAft>
            </a:pPr>
            <a:r>
              <a:rPr lang="en" sz="3200" dirty="0">
                <a:solidFill>
                  <a:srgbClr val="F1C232"/>
                </a:solidFill>
                <a:latin typeface="Caveat"/>
                <a:ea typeface="Caveat"/>
                <a:cs typeface="Caveat"/>
                <a:sym typeface="Caveat"/>
              </a:rPr>
              <a:t>95%</a:t>
            </a:r>
            <a:endParaRPr sz="3200" dirty="0">
              <a:solidFill>
                <a:srgbClr val="F1C232"/>
              </a:solidFill>
              <a:latin typeface="Caveat"/>
              <a:ea typeface="Caveat"/>
              <a:cs typeface="Caveat"/>
              <a:sym typeface="Caveat"/>
            </a:endParaRPr>
          </a:p>
        </p:txBody>
      </p:sp>
      <p:cxnSp>
        <p:nvCxnSpPr>
          <p:cNvPr id="95" name="Google Shape;95;p18"/>
          <p:cNvCxnSpPr/>
          <p:nvPr/>
        </p:nvCxnSpPr>
        <p:spPr>
          <a:xfrm>
            <a:off x="3765833" y="498584"/>
            <a:ext cx="1078800" cy="85200"/>
          </a:xfrm>
          <a:prstGeom prst="straightConnector1">
            <a:avLst/>
          </a:prstGeom>
          <a:noFill/>
          <a:ln w="19050" cap="flat" cmpd="sng">
            <a:solidFill>
              <a:srgbClr val="F1C232"/>
            </a:solidFill>
            <a:prstDash val="solid"/>
            <a:round/>
            <a:headEnd type="none" w="med" len="med"/>
            <a:tailEnd type="none" w="med" len="med"/>
          </a:ln>
        </p:spPr>
      </p:cxnSp>
      <p:sp>
        <p:nvSpPr>
          <p:cNvPr id="96" name="Google Shape;96;p18"/>
          <p:cNvSpPr txBox="1"/>
          <p:nvPr/>
        </p:nvSpPr>
        <p:spPr>
          <a:xfrm>
            <a:off x="4844633" y="-66446"/>
            <a:ext cx="1417600" cy="562400"/>
          </a:xfrm>
          <a:prstGeom prst="rect">
            <a:avLst/>
          </a:prstGeom>
          <a:noFill/>
          <a:ln>
            <a:noFill/>
          </a:ln>
        </p:spPr>
        <p:txBody>
          <a:bodyPr spcFirstLastPara="1" wrap="square" lIns="121900" tIns="121900" rIns="121900" bIns="121900" anchor="t" anchorCtr="0">
            <a:noAutofit/>
          </a:bodyPr>
          <a:lstStyle/>
          <a:p>
            <a:pPr>
              <a:spcBef>
                <a:spcPts val="0"/>
              </a:spcBef>
              <a:spcAft>
                <a:spcPts val="0"/>
              </a:spcAft>
            </a:pPr>
            <a:r>
              <a:rPr lang="en" sz="4000" dirty="0">
                <a:solidFill>
                  <a:srgbClr val="F1C232"/>
                </a:solidFill>
                <a:latin typeface="Caveat"/>
                <a:ea typeface="Caveat"/>
                <a:cs typeface="Caveat"/>
                <a:sym typeface="Caveat"/>
              </a:rPr>
              <a:t>2016</a:t>
            </a:r>
            <a:endParaRPr sz="4000" dirty="0">
              <a:solidFill>
                <a:srgbClr val="F1C232"/>
              </a:solidFill>
              <a:latin typeface="Caveat"/>
              <a:ea typeface="Caveat"/>
              <a:cs typeface="Caveat"/>
              <a:sym typeface="Caveat"/>
            </a:endParaRPr>
          </a:p>
        </p:txBody>
      </p:sp>
      <p:cxnSp>
        <p:nvCxnSpPr>
          <p:cNvPr id="97" name="Google Shape;97;p18"/>
          <p:cNvCxnSpPr/>
          <p:nvPr/>
        </p:nvCxnSpPr>
        <p:spPr>
          <a:xfrm>
            <a:off x="3291833" y="2035845"/>
            <a:ext cx="474000" cy="60800"/>
          </a:xfrm>
          <a:prstGeom prst="straightConnector1">
            <a:avLst/>
          </a:prstGeom>
          <a:noFill/>
          <a:ln w="19050" cap="flat" cmpd="sng">
            <a:solidFill>
              <a:srgbClr val="F1C232"/>
            </a:solidFill>
            <a:prstDash val="solid"/>
            <a:round/>
            <a:headEnd type="none" w="med" len="med"/>
            <a:tailEnd type="none" w="med" len="med"/>
          </a:ln>
        </p:spPr>
      </p:cxnSp>
      <p:sp>
        <p:nvSpPr>
          <p:cNvPr id="98" name="Google Shape;98;p18"/>
          <p:cNvSpPr txBox="1"/>
          <p:nvPr/>
        </p:nvSpPr>
        <p:spPr>
          <a:xfrm>
            <a:off x="3427033" y="1512894"/>
            <a:ext cx="1417600" cy="562400"/>
          </a:xfrm>
          <a:prstGeom prst="rect">
            <a:avLst/>
          </a:prstGeom>
          <a:noFill/>
          <a:ln>
            <a:noFill/>
          </a:ln>
        </p:spPr>
        <p:txBody>
          <a:bodyPr spcFirstLastPara="1" wrap="square" lIns="121900" tIns="121900" rIns="121900" bIns="121900" anchor="t" anchorCtr="0">
            <a:noAutofit/>
          </a:bodyPr>
          <a:lstStyle/>
          <a:p>
            <a:pPr>
              <a:spcBef>
                <a:spcPts val="0"/>
              </a:spcBef>
              <a:spcAft>
                <a:spcPts val="0"/>
              </a:spcAft>
            </a:pPr>
            <a:r>
              <a:rPr lang="en" sz="3200" dirty="0">
                <a:solidFill>
                  <a:srgbClr val="F1C232"/>
                </a:solidFill>
                <a:latin typeface="Caveat"/>
                <a:ea typeface="Caveat"/>
                <a:cs typeface="Caveat"/>
                <a:sym typeface="Caveat"/>
              </a:rPr>
              <a:t>9</a:t>
            </a:r>
            <a:endParaRPr sz="3200" dirty="0">
              <a:solidFill>
                <a:srgbClr val="F1C232"/>
              </a:solidFill>
              <a:latin typeface="Caveat"/>
              <a:ea typeface="Caveat"/>
              <a:cs typeface="Caveat"/>
              <a:sym typeface="Caveat"/>
            </a:endParaRPr>
          </a:p>
        </p:txBody>
      </p:sp>
      <p:sp>
        <p:nvSpPr>
          <p:cNvPr id="3" name="Google Shape;96;p18">
            <a:extLst>
              <a:ext uri="{FF2B5EF4-FFF2-40B4-BE49-F238E27FC236}">
                <a16:creationId xmlns:a16="http://schemas.microsoft.com/office/drawing/2014/main" id="{464028D5-4FC7-78D7-D071-02C79A492F40}"/>
              </a:ext>
            </a:extLst>
          </p:cNvPr>
          <p:cNvSpPr txBox="1"/>
          <p:nvPr/>
        </p:nvSpPr>
        <p:spPr>
          <a:xfrm>
            <a:off x="6172200" y="-88754"/>
            <a:ext cx="1417600" cy="562400"/>
          </a:xfrm>
          <a:prstGeom prst="rect">
            <a:avLst/>
          </a:prstGeom>
          <a:noFill/>
          <a:ln>
            <a:noFill/>
          </a:ln>
        </p:spPr>
        <p:txBody>
          <a:bodyPr spcFirstLastPara="1" wrap="square" lIns="121900" tIns="121900" rIns="121900" bIns="121900" anchor="t" anchorCtr="0">
            <a:noAutofit/>
          </a:bodyPr>
          <a:lstStyle/>
          <a:p>
            <a:pPr>
              <a:spcBef>
                <a:spcPts val="0"/>
              </a:spcBef>
              <a:spcAft>
                <a:spcPts val="0"/>
              </a:spcAft>
            </a:pPr>
            <a:r>
              <a:rPr lang="en" sz="4000" dirty="0">
                <a:solidFill>
                  <a:srgbClr val="F1C232"/>
                </a:solidFill>
                <a:latin typeface="Caveat"/>
                <a:ea typeface="Caveat"/>
                <a:cs typeface="Caveat"/>
                <a:sym typeface="Caveat"/>
              </a:rPr>
              <a:t>2017</a:t>
            </a:r>
            <a:endParaRPr sz="4000" dirty="0">
              <a:solidFill>
                <a:srgbClr val="F1C232"/>
              </a:solidFill>
              <a:latin typeface="Caveat"/>
              <a:ea typeface="Caveat"/>
              <a:cs typeface="Caveat"/>
              <a:sym typeface="Caveat"/>
            </a:endParaRPr>
          </a:p>
        </p:txBody>
      </p:sp>
      <p:cxnSp>
        <p:nvCxnSpPr>
          <p:cNvPr id="4" name="Google Shape;95;p18">
            <a:extLst>
              <a:ext uri="{FF2B5EF4-FFF2-40B4-BE49-F238E27FC236}">
                <a16:creationId xmlns:a16="http://schemas.microsoft.com/office/drawing/2014/main" id="{4EF288C0-BBFB-F66D-D43D-930D250F8B90}"/>
              </a:ext>
            </a:extLst>
          </p:cNvPr>
          <p:cNvCxnSpPr/>
          <p:nvPr/>
        </p:nvCxnSpPr>
        <p:spPr>
          <a:xfrm>
            <a:off x="5014033" y="369469"/>
            <a:ext cx="1078800" cy="85200"/>
          </a:xfrm>
          <a:prstGeom prst="straightConnector1">
            <a:avLst/>
          </a:prstGeom>
          <a:noFill/>
          <a:ln w="19050" cap="flat" cmpd="sng">
            <a:solidFill>
              <a:srgbClr val="F1C232"/>
            </a:solidFill>
            <a:prstDash val="solid"/>
            <a:round/>
            <a:headEnd type="none" w="med" len="med"/>
            <a:tailEnd type="none" w="med" len="med"/>
          </a:ln>
        </p:spPr>
      </p:cxnSp>
      <p:sp>
        <p:nvSpPr>
          <p:cNvPr id="5" name="Google Shape;98;p18">
            <a:extLst>
              <a:ext uri="{FF2B5EF4-FFF2-40B4-BE49-F238E27FC236}">
                <a16:creationId xmlns:a16="http://schemas.microsoft.com/office/drawing/2014/main" id="{3CDC5079-E31B-A235-269E-C6538BB2CE46}"/>
              </a:ext>
            </a:extLst>
          </p:cNvPr>
          <p:cNvSpPr txBox="1"/>
          <p:nvPr/>
        </p:nvSpPr>
        <p:spPr>
          <a:xfrm>
            <a:off x="3780370" y="1476688"/>
            <a:ext cx="1417600" cy="562400"/>
          </a:xfrm>
          <a:prstGeom prst="rect">
            <a:avLst/>
          </a:prstGeom>
          <a:noFill/>
          <a:ln>
            <a:noFill/>
          </a:ln>
        </p:spPr>
        <p:txBody>
          <a:bodyPr spcFirstLastPara="1" wrap="square" lIns="121900" tIns="121900" rIns="121900" bIns="121900" anchor="t" anchorCtr="0">
            <a:noAutofit/>
          </a:bodyPr>
          <a:lstStyle/>
          <a:p>
            <a:pPr>
              <a:spcBef>
                <a:spcPts val="0"/>
              </a:spcBef>
              <a:spcAft>
                <a:spcPts val="0"/>
              </a:spcAft>
            </a:pPr>
            <a:r>
              <a:rPr lang="en" sz="3200" dirty="0">
                <a:solidFill>
                  <a:srgbClr val="F1C232"/>
                </a:solidFill>
                <a:latin typeface="Caveat"/>
                <a:ea typeface="Caveat"/>
                <a:cs typeface="Caveat"/>
                <a:sym typeface="Caveat"/>
              </a:rPr>
              <a:t>6</a:t>
            </a:r>
            <a:endParaRPr sz="3200" dirty="0">
              <a:solidFill>
                <a:srgbClr val="F1C232"/>
              </a:solidFill>
              <a:latin typeface="Caveat"/>
              <a:ea typeface="Caveat"/>
              <a:cs typeface="Caveat"/>
              <a:sym typeface="Caveat"/>
            </a:endParaRPr>
          </a:p>
        </p:txBody>
      </p:sp>
      <p:cxnSp>
        <p:nvCxnSpPr>
          <p:cNvPr id="6" name="Google Shape;97;p18">
            <a:extLst>
              <a:ext uri="{FF2B5EF4-FFF2-40B4-BE49-F238E27FC236}">
                <a16:creationId xmlns:a16="http://schemas.microsoft.com/office/drawing/2014/main" id="{F692601C-6119-410A-C52A-FFF62987FFB4}"/>
              </a:ext>
            </a:extLst>
          </p:cNvPr>
          <p:cNvCxnSpPr/>
          <p:nvPr/>
        </p:nvCxnSpPr>
        <p:spPr>
          <a:xfrm>
            <a:off x="3427033" y="1841728"/>
            <a:ext cx="474000" cy="60800"/>
          </a:xfrm>
          <a:prstGeom prst="straightConnector1">
            <a:avLst/>
          </a:prstGeom>
          <a:noFill/>
          <a:ln w="19050" cap="flat" cmpd="sng">
            <a:solidFill>
              <a:srgbClr val="F1C232"/>
            </a:solidFill>
            <a:prstDash val="solid"/>
            <a:round/>
            <a:headEnd type="none" w="med" len="med"/>
            <a:tailEnd type="none" w="med" len="med"/>
          </a:ln>
        </p:spPr>
      </p:cxnSp>
      <p:pic>
        <p:nvPicPr>
          <p:cNvPr id="7" name="Picture 6" descr="A logo with orange and grey text&#10;&#10;Description automatically generated">
            <a:extLst>
              <a:ext uri="{FF2B5EF4-FFF2-40B4-BE49-F238E27FC236}">
                <a16:creationId xmlns:a16="http://schemas.microsoft.com/office/drawing/2014/main" id="{1953166E-4216-50AA-40BB-D7DB7E6C4354}"/>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058400" y="124683"/>
            <a:ext cx="1346200" cy="5461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4" grpId="0"/>
      <p:bldP spid="96" grpId="0"/>
      <p:bldP spid="98" grpId="0"/>
      <p:bldP spid="3"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fa-IR" dirty="0"/>
              <a:t>‌</a:t>
            </a:r>
            <a:r>
              <a:rPr lang="en-US" dirty="0"/>
              <a:t>Big Data Characteristics</a:t>
            </a:r>
            <a:endParaRPr lang="en-AU" dirty="0"/>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9</a:t>
            </a:fld>
            <a:endParaRPr lang="en-US"/>
          </a:p>
        </p:txBody>
      </p:sp>
      <p:sp>
        <p:nvSpPr>
          <p:cNvPr id="6" name="Rectangle 3">
            <a:extLst>
              <a:ext uri="{FF2B5EF4-FFF2-40B4-BE49-F238E27FC236}">
                <a16:creationId xmlns:a16="http://schemas.microsoft.com/office/drawing/2014/main" id="{1625462F-F4DD-9AA4-4BBE-A7260C4577A8}"/>
              </a:ext>
            </a:extLst>
          </p:cNvPr>
          <p:cNvSpPr txBox="1">
            <a:spLocks noChangeArrowheads="1"/>
          </p:cNvSpPr>
          <p:nvPr/>
        </p:nvSpPr>
        <p:spPr>
          <a:xfrm>
            <a:off x="-6626" y="1049339"/>
            <a:ext cx="9303026" cy="535621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lnSpc>
                <a:spcPct val="150000"/>
              </a:lnSpc>
            </a:pPr>
            <a:r>
              <a:rPr lang="en-US" sz="1600" dirty="0">
                <a:solidFill>
                  <a:schemeClr val="tx1"/>
                </a:solidFill>
                <a:latin typeface="Arial" pitchFamily="34" charset="0"/>
                <a:cs typeface="Arial" pitchFamily="34" charset="0"/>
              </a:rPr>
              <a:t>The "5 Vs" is a commonly used framework to describe the key characteristics of big data. These characteristics are important because they help differentiate big data from traditional data and highlight the unique challenges associated with managing and analyzing large and complex datasets. The five Vs of big data are:</a:t>
            </a:r>
          </a:p>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a:p>
            <a:pPr marL="742950" lvl="1"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Volume:</a:t>
            </a:r>
            <a:r>
              <a:rPr lang="en-US" sz="1600" dirty="0">
                <a:solidFill>
                  <a:schemeClr val="tx1"/>
                </a:solidFill>
                <a:latin typeface="Arial" pitchFamily="34" charset="0"/>
                <a:cs typeface="Arial" pitchFamily="34" charset="0"/>
              </a:rPr>
              <a:t> This refers to the sheer size of the data. Big data typically involves datasets that are too large to be easily managed and processed by traditional database systems. Volume can range from terabytes to petabytes and beyond.</a:t>
            </a:r>
          </a:p>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a:p>
            <a:pPr marL="742950" lvl="1"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Velocity:</a:t>
            </a:r>
            <a:r>
              <a:rPr lang="en-US" sz="1600" dirty="0">
                <a:solidFill>
                  <a:schemeClr val="tx1"/>
                </a:solidFill>
                <a:latin typeface="Arial" pitchFamily="34" charset="0"/>
                <a:cs typeface="Arial" pitchFamily="34" charset="0"/>
              </a:rPr>
              <a:t> Velocity relates to the speed at which data is generated, collected, and processed. In the era of real-time data and the Internet of Things (IoT), data can be generated and updated rapidly. High velocity data requires efficient and near real-time processing.</a:t>
            </a:r>
          </a:p>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p:txBody>
      </p:sp>
      <p:pic>
        <p:nvPicPr>
          <p:cNvPr id="7" name="Picture 2" descr="Data Science: The 5 V’s of Big Data | by Surya Gutta | Medium">
            <a:extLst>
              <a:ext uri="{FF2B5EF4-FFF2-40B4-BE49-F238E27FC236}">
                <a16:creationId xmlns:a16="http://schemas.microsoft.com/office/drawing/2014/main" id="{52A6AF81-4557-BBD1-A8FE-F4318180D4E5}"/>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372600" y="3865844"/>
            <a:ext cx="2590800" cy="24587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logo with orange and grey text&#10;&#10;Description automatically generated">
            <a:extLst>
              <a:ext uri="{FF2B5EF4-FFF2-40B4-BE49-F238E27FC236}">
                <a16:creationId xmlns:a16="http://schemas.microsoft.com/office/drawing/2014/main" id="{DAA9E991-C5D3-B6D5-F03A-6DCAB380E2AD}"/>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1195864069"/>
      </p:ext>
    </p:extLst>
  </p:cSld>
  <p:clrMapOvr>
    <a:masterClrMapping/>
  </p:clrMapOvr>
</p:sld>
</file>

<file path=ppt/theme/theme1.xml><?xml version="1.0" encoding="utf-8"?>
<a:theme xmlns:a="http://schemas.openxmlformats.org/drawingml/2006/main" name="kkk">
  <a:themeElements>
    <a:clrScheme name="kkk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fontScheme name="kk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kk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kk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kk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kk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kk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kk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kk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kk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kk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kk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kk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kk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kkk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11556</TotalTime>
  <Words>2465</Words>
  <Application>Microsoft Office PowerPoint</Application>
  <PresentationFormat>Widescreen</PresentationFormat>
  <Paragraphs>239</Paragraphs>
  <Slides>21</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Caveat</vt:lpstr>
      <vt:lpstr>Söhne</vt:lpstr>
      <vt:lpstr>kkk</vt:lpstr>
      <vt:lpstr>Session 1</vt:lpstr>
      <vt:lpstr>Introduction to Big Data Analytics</vt:lpstr>
      <vt:lpstr>Course Contents</vt:lpstr>
      <vt:lpstr>Assessments</vt:lpstr>
      <vt:lpstr>Module 1</vt:lpstr>
      <vt:lpstr>Module 1</vt:lpstr>
      <vt:lpstr>What is Big Data?</vt:lpstr>
      <vt:lpstr>What is Big Data? (2014)</vt:lpstr>
      <vt:lpstr>‌Big Data Characteristics</vt:lpstr>
      <vt:lpstr>‌Big Data Characteristics</vt:lpstr>
      <vt:lpstr>‌Life Cycle of Big Data</vt:lpstr>
      <vt:lpstr>Github (Installation and Join)</vt:lpstr>
      <vt:lpstr>Installation</vt:lpstr>
      <vt:lpstr>Anaconda</vt:lpstr>
      <vt:lpstr>Anaconda</vt:lpstr>
      <vt:lpstr>Anaconda (Installation)</vt:lpstr>
      <vt:lpstr>Anaconda (Initialize)</vt:lpstr>
      <vt:lpstr>Jupyter Notebook</vt:lpstr>
      <vt:lpstr>Jupyter Notebook (Sample Code)</vt:lpstr>
      <vt:lpstr>Jupyter Notebook</vt:lpstr>
      <vt:lpstr>Questions?</vt:lpstr>
    </vt:vector>
  </TitlesOfParts>
  <Company>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dad</dc:creator>
  <cp:lastModifiedBy>Yuba Raj Kafle (HDR)</cp:lastModifiedBy>
  <cp:revision>665</cp:revision>
  <cp:lastPrinted>2018-03-18T10:41:17Z</cp:lastPrinted>
  <dcterms:created xsi:type="dcterms:W3CDTF">2010-02-21T06:00:47Z</dcterms:created>
  <dcterms:modified xsi:type="dcterms:W3CDTF">2025-09-15T22:11:46Z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kkk:4</vt:lpwstr>
  </property>
  <property fmtid="{D5CDD505-2E9C-101B-9397-08002B2CF9AE}" pid="3" name="ClassificationContentMarkingHeaderText">
    <vt:lpwstr>RMIT Classification: Trusted</vt:lpwstr>
  </property>
  <property fmtid="{D5CDD505-2E9C-101B-9397-08002B2CF9AE}" pid="4" name="MSIP_Label_1b52b3a1-dbcb-41fb-a452-370cf542753f_Enabled">
    <vt:lpwstr>true</vt:lpwstr>
  </property>
  <property fmtid="{D5CDD505-2E9C-101B-9397-08002B2CF9AE}" pid="5" name="MSIP_Label_1b52b3a1-dbcb-41fb-a452-370cf542753f_SetDate">
    <vt:lpwstr>2023-09-19T00:19:22Z</vt:lpwstr>
  </property>
  <property fmtid="{D5CDD505-2E9C-101B-9397-08002B2CF9AE}" pid="6" name="MSIP_Label_1b52b3a1-dbcb-41fb-a452-370cf542753f_Method">
    <vt:lpwstr>Privileged</vt:lpwstr>
  </property>
  <property fmtid="{D5CDD505-2E9C-101B-9397-08002B2CF9AE}" pid="7" name="MSIP_Label_1b52b3a1-dbcb-41fb-a452-370cf542753f_Name">
    <vt:lpwstr>Public</vt:lpwstr>
  </property>
  <property fmtid="{D5CDD505-2E9C-101B-9397-08002B2CF9AE}" pid="8" name="MSIP_Label_1b52b3a1-dbcb-41fb-a452-370cf542753f_SiteId">
    <vt:lpwstr>d1323671-cdbe-4417-b4d4-bdb24b51316b</vt:lpwstr>
  </property>
  <property fmtid="{D5CDD505-2E9C-101B-9397-08002B2CF9AE}" pid="9" name="MSIP_Label_1b52b3a1-dbcb-41fb-a452-370cf542753f_ActionId">
    <vt:lpwstr>6d660856-b09f-4c78-85f2-b22fb1f10b01</vt:lpwstr>
  </property>
  <property fmtid="{D5CDD505-2E9C-101B-9397-08002B2CF9AE}" pid="10" name="MSIP_Label_1b52b3a1-dbcb-41fb-a452-370cf542753f_ContentBits">
    <vt:lpwstr>0</vt:lpwstr>
  </property>
</Properties>
</file>