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Relationship Id="rId16" Type="http://schemas.openxmlformats.org/officeDocument/2006/relationships/image" Target="../media/image21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4868" y="2605028"/>
            <a:ext cx="8738755" cy="33639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103" y="5156912"/>
              <a:ext cx="17390476" cy="165714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7962372" cy="9632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56607" y="3281933"/>
            <a:ext cx="744705" cy="1249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9868" y="6680430"/>
            <a:ext cx="7620882" cy="22169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117476" cy="4564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8661" y="646333"/>
            <a:ext cx="531454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4645" y="2168816"/>
            <a:ext cx="5139911" cy="11778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6364" y="2409745"/>
            <a:ext cx="1012072" cy="6375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51636" y="6600286"/>
            <a:ext cx="5621301" cy="38859"/>
            <a:chOff x="6351636" y="6600286"/>
            <a:chExt cx="5621301" cy="388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351636" y="6600286"/>
              <a:ext cx="5621301" cy="388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21068" y="4057622"/>
            <a:ext cx="6901392" cy="3690897"/>
            <a:chOff x="1621068" y="4057622"/>
            <a:chExt cx="6901392" cy="36908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1068" y="4057622"/>
              <a:ext cx="6901392" cy="36908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98344" y="7825153"/>
            <a:ext cx="6412373" cy="7679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51810" y="7810782"/>
            <a:ext cx="6449783" cy="10928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29527" y="4057622"/>
            <a:ext cx="6862417" cy="3690897"/>
            <a:chOff x="9929527" y="4057622"/>
            <a:chExt cx="6862417" cy="36908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29527" y="4057622"/>
              <a:ext cx="6862417" cy="36908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8661" y="646333"/>
            <a:ext cx="531454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1636" y="6600286"/>
            <a:ext cx="5621301" cy="38859"/>
            <a:chOff x="6351636" y="6600286"/>
            <a:chExt cx="5621301" cy="388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51636" y="6600286"/>
              <a:ext cx="5621301" cy="388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1117476" cy="456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0728" y="4549789"/>
            <a:ext cx="6171429" cy="3132000"/>
            <a:chOff x="1830728" y="4549789"/>
            <a:chExt cx="6171429" cy="3132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0728" y="4549789"/>
              <a:ext cx="6171429" cy="3132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09164" y="4549789"/>
            <a:ext cx="6171429" cy="3132000"/>
            <a:chOff x="10609164" y="4549789"/>
            <a:chExt cx="6171429" cy="3132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9164" y="4549789"/>
              <a:ext cx="6171429" cy="3132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17357" y="1733816"/>
            <a:ext cx="3060782" cy="15384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8344" y="7825153"/>
            <a:ext cx="6451052" cy="10928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06477" y="7825153"/>
            <a:ext cx="6489367" cy="10928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12558" y="3891049"/>
            <a:ext cx="1807767" cy="294022"/>
            <a:chOff x="4012558" y="3891049"/>
            <a:chExt cx="1807767" cy="2940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2558" y="3891049"/>
              <a:ext cx="1807767" cy="29402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25151" y="3859865"/>
            <a:ext cx="1217683" cy="3826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49427" y="3876948"/>
            <a:ext cx="1807767" cy="294022"/>
            <a:chOff x="12649427" y="3876948"/>
            <a:chExt cx="1807767" cy="2940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49427" y="3876948"/>
              <a:ext cx="1807767" cy="2940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1961" y="3845761"/>
            <a:ext cx="1215628" cy="3808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8661" y="646333"/>
            <a:ext cx="531454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1636" y="6600286"/>
            <a:ext cx="5621301" cy="38859"/>
            <a:chOff x="6351636" y="6600286"/>
            <a:chExt cx="5621301" cy="388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51636" y="6600286"/>
              <a:ext cx="5621301" cy="388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1117476" cy="456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0728" y="4557053"/>
            <a:ext cx="6171429" cy="3132000"/>
            <a:chOff x="1830728" y="4557053"/>
            <a:chExt cx="6171429" cy="3132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0728" y="4557053"/>
              <a:ext cx="6171429" cy="3132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8845" y="4557053"/>
            <a:ext cx="6171429" cy="3132000"/>
            <a:chOff x="10438845" y="4557053"/>
            <a:chExt cx="6171429" cy="3132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8845" y="4557053"/>
              <a:ext cx="6171429" cy="3132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17356" y="1733813"/>
            <a:ext cx="3060782" cy="15384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12558" y="3891049"/>
            <a:ext cx="1807767" cy="294022"/>
            <a:chOff x="4012558" y="3891049"/>
            <a:chExt cx="1807767" cy="2940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2558" y="3891049"/>
              <a:ext cx="1807767" cy="29402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25153" y="3859861"/>
            <a:ext cx="1215628" cy="37942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49427" y="3886472"/>
            <a:ext cx="1807767" cy="294022"/>
            <a:chOff x="12649427" y="3886472"/>
            <a:chExt cx="1807767" cy="2940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49427" y="3886472"/>
              <a:ext cx="1807767" cy="29402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62000" y="3855284"/>
            <a:ext cx="1215628" cy="38262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98344" y="7825153"/>
            <a:ext cx="6449783" cy="141771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06477" y="7825153"/>
            <a:ext cx="6509253" cy="14177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22014" y="4670092"/>
            <a:ext cx="4687004" cy="32400"/>
            <a:chOff x="6822014" y="4670092"/>
            <a:chExt cx="4687004" cy="324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822014" y="4670092"/>
              <a:ext cx="4687004" cy="324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9423" y="646333"/>
            <a:ext cx="520745" cy="5669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1117476" cy="4564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968" y="7638271"/>
            <a:ext cx="9224737" cy="20674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87709" y="2597738"/>
            <a:ext cx="6171429" cy="4432056"/>
            <a:chOff x="10287709" y="2597738"/>
            <a:chExt cx="6171429" cy="44320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7709" y="2597738"/>
              <a:ext cx="6171429" cy="44320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8787" y="2790522"/>
            <a:ext cx="7215265" cy="4239272"/>
            <a:chOff x="948787" y="2790522"/>
            <a:chExt cx="7215265" cy="42392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787" y="2790522"/>
              <a:ext cx="7215265" cy="4239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9423" y="646333"/>
            <a:ext cx="520745" cy="5669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7476" cy="4564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30818" y="5142857"/>
            <a:ext cx="4955708" cy="2979619"/>
            <a:chOff x="4930818" y="5142857"/>
            <a:chExt cx="4955708" cy="2979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0818" y="5142857"/>
              <a:ext cx="4955708" cy="2979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6442" y="1730705"/>
            <a:ext cx="4955708" cy="3121890"/>
            <a:chOff x="4916442" y="1730705"/>
            <a:chExt cx="4955708" cy="3121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6442" y="1730705"/>
              <a:ext cx="4955708" cy="3121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83637" y="8874931"/>
            <a:ext cx="7507310" cy="3885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64919" y="1707805"/>
            <a:ext cx="2932610" cy="3328172"/>
            <a:chOff x="10964919" y="1707805"/>
            <a:chExt cx="2932610" cy="33281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64919" y="1707805"/>
              <a:ext cx="2932610" cy="33281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64919" y="5000484"/>
            <a:ext cx="2932610" cy="3264366"/>
            <a:chOff x="10964919" y="5000484"/>
            <a:chExt cx="2932610" cy="32643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64919" y="5000484"/>
              <a:ext cx="2932610" cy="32643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122407" cy="453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0471" y="646333"/>
            <a:ext cx="527919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4645" y="2168816"/>
            <a:ext cx="5152634" cy="11708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6364" y="2409745"/>
            <a:ext cx="1011571" cy="6375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24465" y="4309518"/>
            <a:ext cx="4205154" cy="8807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94982" y="5291601"/>
            <a:ext cx="6467130" cy="10928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24465" y="7269367"/>
            <a:ext cx="2925035" cy="8765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94982" y="8251448"/>
            <a:ext cx="6478130" cy="109283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77232" y="4309518"/>
            <a:ext cx="3791787" cy="8807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47715" y="5291601"/>
            <a:ext cx="6478141" cy="10928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48461" y="7269366"/>
            <a:ext cx="3405084" cy="8765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18953" y="8251448"/>
            <a:ext cx="6134060" cy="767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4847" y="3517747"/>
            <a:ext cx="2815934" cy="398720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72987" y="3517744"/>
            <a:ext cx="3729220" cy="36570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11398" y="3884133"/>
            <a:ext cx="2222174" cy="31999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5599" y="2590648"/>
            <a:ext cx="9832682" cy="33439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103" y="5156912"/>
              <a:ext cx="17390476" cy="165714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7962372" cy="9632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31798" y="3281933"/>
            <a:ext cx="744705" cy="1249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79" y="1298875"/>
            <a:ext cx="2468066" cy="18392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25574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29625" y="1619515"/>
            <a:ext cx="548628" cy="9203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61174" y="-1547822"/>
            <a:ext cx="14997679" cy="147619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4286838"/>
            <a:ext cx="16893438" cy="5290115"/>
            <a:chOff x="776280" y="4286838"/>
            <a:chExt cx="16893438" cy="52901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67861" y="4432704"/>
              <a:ext cx="16759517" cy="4998383"/>
              <a:chOff x="867861" y="4432704"/>
              <a:chExt cx="16759517" cy="499838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60000">
                <a:off x="867861" y="4432704"/>
                <a:ext cx="16759517" cy="499838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76280" y="4327044"/>
              <a:ext cx="16733154" cy="4998383"/>
              <a:chOff x="776280" y="4327044"/>
              <a:chExt cx="16733154" cy="49983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6280" y="4327044"/>
                <a:ext cx="16733154" cy="499838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1106311" cy="4564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51233" y="646333"/>
            <a:ext cx="549721" cy="5669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5892" y="2168816"/>
            <a:ext cx="5136290" cy="11778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6364" y="2409745"/>
            <a:ext cx="1035450" cy="6375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09434" y="5026528"/>
            <a:ext cx="7417790" cy="3732747"/>
            <a:chOff x="9109434" y="5026528"/>
            <a:chExt cx="7417790" cy="37327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09434" y="5026528"/>
              <a:ext cx="7417790" cy="37327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88273" y="4672741"/>
            <a:ext cx="1102695" cy="900902"/>
            <a:chOff x="12488273" y="4672741"/>
            <a:chExt cx="1102695" cy="9009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60000">
              <a:off x="12488273" y="4672741"/>
              <a:ext cx="1102695" cy="90090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61525" y="6119268"/>
            <a:ext cx="6466680" cy="244339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22572" y="5390430"/>
            <a:ext cx="1316271" cy="5566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62690" y="5142857"/>
            <a:ext cx="3393612" cy="3393612"/>
            <a:chOff x="2962690" y="5142857"/>
            <a:chExt cx="3393612" cy="339361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690" y="5142857"/>
              <a:ext cx="3393612" cy="3393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560" y="742203"/>
            <a:ext cx="1124379" cy="453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2471" y="646333"/>
            <a:ext cx="528304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071" y="5627465"/>
            <a:ext cx="3342344" cy="2772425"/>
            <a:chOff x="1142071" y="5627465"/>
            <a:chExt cx="3342344" cy="27724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-503960" y="4267148"/>
              <a:ext cx="6685714" cy="555238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">
              <a:off x="1142071" y="5627465"/>
              <a:ext cx="3342344" cy="27724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08057" y="5348796"/>
            <a:ext cx="810372" cy="662074"/>
            <a:chOff x="2408057" y="5348796"/>
            <a:chExt cx="810372" cy="6620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220000">
              <a:off x="2408057" y="5348796"/>
              <a:ext cx="810372" cy="6620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3380" y="6988087"/>
            <a:ext cx="2959987" cy="8636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06364" y="2409745"/>
            <a:ext cx="1012781" cy="63757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3415" y="6330629"/>
            <a:ext cx="2183257" cy="4957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47520" y="5686321"/>
            <a:ext cx="3272122" cy="2714177"/>
            <a:chOff x="5347520" y="5686321"/>
            <a:chExt cx="3272122" cy="27141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0000">
              <a:off x="3738951" y="4353943"/>
              <a:ext cx="6552381" cy="542857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">
              <a:off x="5347520" y="5686321"/>
              <a:ext cx="3272122" cy="27141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6908" y="5413507"/>
            <a:ext cx="793346" cy="648164"/>
            <a:chOff x="6586908" y="5413507"/>
            <a:chExt cx="793346" cy="6481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220000">
              <a:off x="6586908" y="5413507"/>
              <a:ext cx="793346" cy="64816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25018" y="7018361"/>
            <a:ext cx="2879786" cy="84554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93584" y="6374712"/>
            <a:ext cx="2269732" cy="48537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5892" y="2168816"/>
            <a:ext cx="5157726" cy="117082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93901" y="5686321"/>
            <a:ext cx="3272122" cy="2714177"/>
            <a:chOff x="9693901" y="5686321"/>
            <a:chExt cx="3272122" cy="271417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60000">
              <a:off x="8085332" y="4353943"/>
              <a:ext cx="6552381" cy="542857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60000">
              <a:off x="9693901" y="5686321"/>
              <a:ext cx="3272122" cy="27141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33289" y="5413507"/>
            <a:ext cx="793346" cy="648164"/>
            <a:chOff x="10933289" y="5413507"/>
            <a:chExt cx="793346" cy="6481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2220000">
              <a:off x="10933289" y="5413507"/>
              <a:ext cx="793346" cy="64816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871410" y="7018361"/>
            <a:ext cx="2834279" cy="59417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39964" y="6374710"/>
            <a:ext cx="2012506" cy="4877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904157" y="5686321"/>
            <a:ext cx="3272122" cy="2714177"/>
            <a:chOff x="13904157" y="5686321"/>
            <a:chExt cx="3272122" cy="271417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60000">
              <a:off x="12295588" y="4353943"/>
              <a:ext cx="6552381" cy="542857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60000">
              <a:off x="13904157" y="5686321"/>
              <a:ext cx="3272122" cy="271417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43545" y="5413507"/>
            <a:ext cx="793346" cy="648164"/>
            <a:chOff x="15143545" y="5413507"/>
            <a:chExt cx="793346" cy="64816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2220000">
              <a:off x="15143545" y="5413507"/>
              <a:ext cx="793346" cy="64816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081676" y="7018361"/>
            <a:ext cx="2249573" cy="59417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150198" y="6374710"/>
            <a:ext cx="2014007" cy="4882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78252" y="4276484"/>
            <a:ext cx="8959220" cy="4999336"/>
            <a:chOff x="4778252" y="4276484"/>
            <a:chExt cx="8959220" cy="49993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8252" y="4276484"/>
              <a:ext cx="8959220" cy="49993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88" y="646332"/>
            <a:ext cx="1540277" cy="5669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5892" y="2168816"/>
            <a:ext cx="5736420" cy="11752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6364" y="2409745"/>
            <a:ext cx="1011571" cy="6375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560" y="742203"/>
            <a:ext cx="1582120" cy="4555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45667" y="6457782"/>
            <a:ext cx="1181251" cy="7061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9424" y="5823819"/>
            <a:ext cx="1112785" cy="7532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8286" y="4890877"/>
            <a:ext cx="1112785" cy="7532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04070" y="4481032"/>
            <a:ext cx="1057035" cy="75325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43763" y="8183229"/>
            <a:ext cx="1112785" cy="75325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21077" y="6886677"/>
            <a:ext cx="1112785" cy="7532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21077" y="5809439"/>
            <a:ext cx="1112785" cy="7532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20807" y="4493096"/>
            <a:ext cx="983167" cy="753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11566" y="4658447"/>
            <a:ext cx="4669447" cy="4669447"/>
            <a:chOff x="12811566" y="4658447"/>
            <a:chExt cx="4669447" cy="46694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1566" y="4658447"/>
              <a:ext cx="4669447" cy="46694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09093" cy="4532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0852" y="646333"/>
            <a:ext cx="1540277" cy="5669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5892" y="2168816"/>
            <a:ext cx="5136290" cy="11695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06364" y="2409745"/>
            <a:ext cx="1011571" cy="6375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97455" y="4658447"/>
            <a:ext cx="4669447" cy="4669447"/>
            <a:chOff x="4497455" y="4658447"/>
            <a:chExt cx="4669447" cy="46694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7455" y="4658447"/>
              <a:ext cx="4669447" cy="46694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24818" y="4628817"/>
            <a:ext cx="4728832" cy="4728707"/>
            <a:chOff x="8624818" y="4628817"/>
            <a:chExt cx="4728832" cy="47287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24818" y="4628817"/>
              <a:ext cx="4728832" cy="47287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68460" y="5685405"/>
            <a:ext cx="3272639" cy="11663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80308" y="7546708"/>
            <a:ext cx="3248711" cy="80585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82574" y="5685405"/>
            <a:ext cx="3247193" cy="117082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94422" y="7546708"/>
            <a:ext cx="3070624" cy="80585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1365" y="5685405"/>
            <a:ext cx="3267549" cy="11778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37365" y="7546708"/>
            <a:ext cx="3106370" cy="8058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33021" y="4658447"/>
            <a:ext cx="4669447" cy="4669447"/>
            <a:chOff x="633021" y="4658447"/>
            <a:chExt cx="4669447" cy="466944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3021" y="4658447"/>
              <a:ext cx="4669447" cy="466944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4030" y="5685407"/>
            <a:ext cx="3211569" cy="117082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15870" y="7546708"/>
            <a:ext cx="2682963" cy="805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124873" cy="453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40277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5892" y="2168816"/>
            <a:ext cx="5158996" cy="11708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6364" y="2409745"/>
            <a:ext cx="1011571" cy="6375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21042" y="4586201"/>
            <a:ext cx="5083336" cy="8798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5103" y="6373162"/>
            <a:ext cx="3642658" cy="3016121"/>
            <a:chOff x="655103" y="6373162"/>
            <a:chExt cx="3642658" cy="301612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-1140658" y="4891688"/>
              <a:ext cx="7285714" cy="603809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655103" y="6373162"/>
              <a:ext cx="3642658" cy="30161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1485" y="5951914"/>
            <a:ext cx="1145996" cy="936279"/>
            <a:chOff x="1961485" y="5951914"/>
            <a:chExt cx="1145996" cy="93627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220000">
              <a:off x="1961485" y="5951914"/>
              <a:ext cx="1145996" cy="93627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79096" y="7841420"/>
            <a:ext cx="1319720" cy="9034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42484" y="6373162"/>
            <a:ext cx="3642658" cy="3016121"/>
            <a:chOff x="4942484" y="6373162"/>
            <a:chExt cx="3642658" cy="30161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">
              <a:off x="3146724" y="4891688"/>
              <a:ext cx="7285714" cy="603809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4942484" y="6373162"/>
              <a:ext cx="3642658" cy="30161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48866" y="5951914"/>
            <a:ext cx="1145996" cy="936279"/>
            <a:chOff x="6248866" y="5951914"/>
            <a:chExt cx="1145996" cy="93627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220000">
              <a:off x="6248866" y="5951914"/>
              <a:ext cx="1145996" cy="93627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5715" y="7843125"/>
            <a:ext cx="1118600" cy="128568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84589" y="6460284"/>
            <a:ext cx="3642658" cy="3016121"/>
            <a:chOff x="9384589" y="6460284"/>
            <a:chExt cx="3642658" cy="30161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60000">
              <a:off x="7588829" y="4978810"/>
              <a:ext cx="7285714" cy="6038095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60000">
              <a:off x="9384589" y="6460284"/>
              <a:ext cx="3642658" cy="30161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90971" y="6039036"/>
            <a:ext cx="1145996" cy="936279"/>
            <a:chOff x="10690971" y="6039036"/>
            <a:chExt cx="1145996" cy="93627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220000">
              <a:off x="10690971" y="6039036"/>
              <a:ext cx="1145996" cy="93627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46096" y="7847620"/>
            <a:ext cx="1126327" cy="90346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31906" y="7116421"/>
            <a:ext cx="2466006" cy="6856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696062" y="6533031"/>
            <a:ext cx="3642658" cy="3016121"/>
            <a:chOff x="13696062" y="6533031"/>
            <a:chExt cx="3642658" cy="30161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60000">
              <a:off x="11900301" y="5051556"/>
              <a:ext cx="7285714" cy="6038095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60000">
              <a:off x="13696062" y="6533031"/>
              <a:ext cx="3642658" cy="30161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002444" y="6111782"/>
            <a:ext cx="1145996" cy="936279"/>
            <a:chOff x="15002444" y="6111782"/>
            <a:chExt cx="1145996" cy="9362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2220000">
              <a:off x="15002444" y="6111782"/>
              <a:ext cx="1145996" cy="93627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508048" y="7843129"/>
            <a:ext cx="1461097" cy="128568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769517" y="7168745"/>
            <a:ext cx="3549111" cy="68569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665478" y="7029297"/>
            <a:ext cx="2466006" cy="68569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62645" y="6975975"/>
            <a:ext cx="2279335" cy="685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140652" cy="453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5518" y="646333"/>
            <a:ext cx="524140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5892" y="2168816"/>
            <a:ext cx="5199709" cy="11708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6364" y="2409745"/>
            <a:ext cx="1011571" cy="6375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63680" y="4349659"/>
            <a:ext cx="11758355" cy="4556363"/>
            <a:chOff x="3263680" y="4349659"/>
            <a:chExt cx="11758355" cy="45563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3680" y="4349659"/>
              <a:ext cx="11758355" cy="45563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106311" cy="4559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43812" cy="566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4645" y="2168816"/>
            <a:ext cx="5136290" cy="1176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6364" y="2409745"/>
            <a:ext cx="1015614" cy="6375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2021" y="5466271"/>
            <a:ext cx="7594447" cy="3016121"/>
            <a:chOff x="802021" y="5466271"/>
            <a:chExt cx="7594447" cy="30161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-2965168" y="3984796"/>
              <a:ext cx="15190476" cy="603809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802021" y="5466271"/>
              <a:ext cx="7594447" cy="30161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59571" y="5050052"/>
            <a:ext cx="1145996" cy="936279"/>
            <a:chOff x="3959571" y="5050052"/>
            <a:chExt cx="1145996" cy="9362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220000">
              <a:off x="3959571" y="5050052"/>
              <a:ext cx="1145996" cy="93627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99529" y="6850548"/>
            <a:ext cx="2629153" cy="10730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25211" y="6046432"/>
            <a:ext cx="2679845" cy="4571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51636" y="6600286"/>
            <a:ext cx="5621301" cy="38859"/>
            <a:chOff x="6351636" y="6600286"/>
            <a:chExt cx="5621301" cy="388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51636" y="6600286"/>
              <a:ext cx="5621301" cy="388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16740" y="5466271"/>
            <a:ext cx="7594447" cy="3016121"/>
            <a:chOff x="9716740" y="5466271"/>
            <a:chExt cx="7594447" cy="30161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5949551" y="3984796"/>
              <a:ext cx="15190476" cy="603809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60000">
              <a:off x="9716740" y="5466271"/>
              <a:ext cx="7594447" cy="30161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74289" y="5050052"/>
            <a:ext cx="1145996" cy="936279"/>
            <a:chOff x="12874289" y="5050052"/>
            <a:chExt cx="1145996" cy="93627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220000">
              <a:off x="12874289" y="5050052"/>
              <a:ext cx="1145996" cy="93627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39906" y="6046430"/>
            <a:ext cx="2450862" cy="45713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60491" y="6836177"/>
            <a:ext cx="4996568" cy="1073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2021-04-18T13:56:13Z</dcterms:created>
  <dcterms:modified xsi:type="dcterms:W3CDTF">2021-04-18T13:56:13Z</dcterms:modified>
</cp:coreProperties>
</file>