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85" r:id="rId6"/>
    <p:sldId id="289" r:id="rId7"/>
    <p:sldId id="293" r:id="rId8"/>
    <p:sldId id="295" r:id="rId9"/>
    <p:sldId id="294" r:id="rId10"/>
    <p:sldId id="292" r:id="rId11"/>
    <p:sldId id="291" r:id="rId12"/>
    <p:sldId id="290" r:id="rId13"/>
    <p:sldId id="265" r:id="rId14"/>
    <p:sldId id="283"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128"/>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8" Type="http://schemas.openxmlformats.org/officeDocument/2006/relationships/image" Target="../media/image9.svg" /><Relationship Id="rId13" Type="http://schemas.openxmlformats.org/officeDocument/2006/relationships/image" Target="../media/image14.png" /><Relationship Id="rId3" Type="http://schemas.openxmlformats.org/officeDocument/2006/relationships/image" Target="../media/image4.png" /><Relationship Id="rId7" Type="http://schemas.openxmlformats.org/officeDocument/2006/relationships/image" Target="../media/image8.png" /><Relationship Id="rId12" Type="http://schemas.openxmlformats.org/officeDocument/2006/relationships/image" Target="../media/image13.svg" /><Relationship Id="rId2" Type="http://schemas.openxmlformats.org/officeDocument/2006/relationships/image" Target="../media/image3.svg" /><Relationship Id="rId16" Type="http://schemas.openxmlformats.org/officeDocument/2006/relationships/image" Target="../media/image17.svg" /><Relationship Id="rId1" Type="http://schemas.openxmlformats.org/officeDocument/2006/relationships/image" Target="../media/image2.png" /><Relationship Id="rId6" Type="http://schemas.openxmlformats.org/officeDocument/2006/relationships/image" Target="../media/image7.svg" /><Relationship Id="rId11" Type="http://schemas.openxmlformats.org/officeDocument/2006/relationships/image" Target="../media/image12.png" /><Relationship Id="rId5" Type="http://schemas.openxmlformats.org/officeDocument/2006/relationships/image" Target="../media/image6.png" /><Relationship Id="rId15" Type="http://schemas.openxmlformats.org/officeDocument/2006/relationships/image" Target="../media/image16.png" /><Relationship Id="rId10" Type="http://schemas.openxmlformats.org/officeDocument/2006/relationships/image" Target="../media/image11.svg" /><Relationship Id="rId4" Type="http://schemas.openxmlformats.org/officeDocument/2006/relationships/image" Target="../media/image5.svg" /><Relationship Id="rId9" Type="http://schemas.openxmlformats.org/officeDocument/2006/relationships/image" Target="../media/image10.png" /><Relationship Id="rId14" Type="http://schemas.openxmlformats.org/officeDocument/2006/relationships/image" Target="../media/image15.svg" /></Relationships>
</file>

<file path=ppt/diagrams/_rels/data2.xml.rels><?xml version="1.0" encoding="UTF-8" standalone="yes"?>
<Relationships xmlns="http://schemas.openxmlformats.org/package/2006/relationships"><Relationship Id="rId8" Type="http://schemas.openxmlformats.org/officeDocument/2006/relationships/image" Target="../media/image25.svg" /><Relationship Id="rId3" Type="http://schemas.openxmlformats.org/officeDocument/2006/relationships/image" Target="../media/image20.png" /><Relationship Id="rId7" Type="http://schemas.openxmlformats.org/officeDocument/2006/relationships/image" Target="../media/image24.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10" Type="http://schemas.openxmlformats.org/officeDocument/2006/relationships/image" Target="../media/image27.svg" /><Relationship Id="rId4" Type="http://schemas.openxmlformats.org/officeDocument/2006/relationships/image" Target="../media/image21.svg" /><Relationship Id="rId9" Type="http://schemas.openxmlformats.org/officeDocument/2006/relationships/image" Target="../media/image26.png" /></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 /><Relationship Id="rId13" Type="http://schemas.openxmlformats.org/officeDocument/2006/relationships/image" Target="../media/image14.png" /><Relationship Id="rId3" Type="http://schemas.openxmlformats.org/officeDocument/2006/relationships/image" Target="../media/image4.png" /><Relationship Id="rId7" Type="http://schemas.openxmlformats.org/officeDocument/2006/relationships/image" Target="../media/image8.png" /><Relationship Id="rId12" Type="http://schemas.openxmlformats.org/officeDocument/2006/relationships/image" Target="../media/image13.svg" /><Relationship Id="rId2" Type="http://schemas.openxmlformats.org/officeDocument/2006/relationships/image" Target="../media/image3.svg" /><Relationship Id="rId16" Type="http://schemas.openxmlformats.org/officeDocument/2006/relationships/image" Target="../media/image17.svg" /><Relationship Id="rId1" Type="http://schemas.openxmlformats.org/officeDocument/2006/relationships/image" Target="../media/image2.png" /><Relationship Id="rId6" Type="http://schemas.openxmlformats.org/officeDocument/2006/relationships/image" Target="../media/image7.svg" /><Relationship Id="rId11" Type="http://schemas.openxmlformats.org/officeDocument/2006/relationships/image" Target="../media/image12.png" /><Relationship Id="rId5" Type="http://schemas.openxmlformats.org/officeDocument/2006/relationships/image" Target="../media/image6.png" /><Relationship Id="rId15" Type="http://schemas.openxmlformats.org/officeDocument/2006/relationships/image" Target="../media/image16.png" /><Relationship Id="rId10" Type="http://schemas.openxmlformats.org/officeDocument/2006/relationships/image" Target="../media/image11.svg" /><Relationship Id="rId4" Type="http://schemas.openxmlformats.org/officeDocument/2006/relationships/image" Target="../media/image5.svg" /><Relationship Id="rId9" Type="http://schemas.openxmlformats.org/officeDocument/2006/relationships/image" Target="../media/image10.png" /><Relationship Id="rId14" Type="http://schemas.openxmlformats.org/officeDocument/2006/relationships/image" Target="../media/image15.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 /><Relationship Id="rId3" Type="http://schemas.openxmlformats.org/officeDocument/2006/relationships/image" Target="../media/image20.png" /><Relationship Id="rId7" Type="http://schemas.openxmlformats.org/officeDocument/2006/relationships/image" Target="../media/image24.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10" Type="http://schemas.openxmlformats.org/officeDocument/2006/relationships/image" Target="../media/image27.svg" /><Relationship Id="rId4" Type="http://schemas.openxmlformats.org/officeDocument/2006/relationships/image" Target="../media/image21.svg" /><Relationship Id="rId9" Type="http://schemas.openxmlformats.org/officeDocument/2006/relationships/image" Target="../media/image26.pn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C68-4453-4751-BA94-B3BF48F593D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8DFDF0-C558-4537-B921-9394B502A52F}">
      <dgm:prSet/>
      <dgm:spPr/>
      <dgm:t>
        <a:bodyPr/>
        <a:lstStyle/>
        <a:p>
          <a:pPr>
            <a:lnSpc>
              <a:spcPct val="100000"/>
            </a:lnSpc>
          </a:pPr>
          <a:r>
            <a:rPr lang="en-US"/>
            <a:t>1.Problem Statement</a:t>
          </a:r>
        </a:p>
      </dgm:t>
    </dgm:pt>
    <dgm:pt modelId="{32089465-F4FB-4518-A434-AFAEFFF66202}" type="parTrans" cxnId="{A6DC27C5-9310-4865-BAFB-1A4F2C744910}">
      <dgm:prSet/>
      <dgm:spPr/>
      <dgm:t>
        <a:bodyPr/>
        <a:lstStyle/>
        <a:p>
          <a:endParaRPr lang="en-US"/>
        </a:p>
      </dgm:t>
    </dgm:pt>
    <dgm:pt modelId="{F44F3B63-2D4D-4B16-BD5A-90641089FBC7}" type="sibTrans" cxnId="{A6DC27C5-9310-4865-BAFB-1A4F2C744910}">
      <dgm:prSet/>
      <dgm:spPr/>
      <dgm:t>
        <a:bodyPr/>
        <a:lstStyle/>
        <a:p>
          <a:endParaRPr lang="en-US"/>
        </a:p>
      </dgm:t>
    </dgm:pt>
    <dgm:pt modelId="{1D3A2DBB-A7DD-43BB-ABCB-64E89BA017F8}">
      <dgm:prSet/>
      <dgm:spPr/>
      <dgm:t>
        <a:bodyPr/>
        <a:lstStyle/>
        <a:p>
          <a:pPr>
            <a:lnSpc>
              <a:spcPct val="100000"/>
            </a:lnSpc>
          </a:pPr>
          <a:r>
            <a:rPr lang="en-US"/>
            <a:t>2.Project Overview</a:t>
          </a:r>
        </a:p>
      </dgm:t>
    </dgm:pt>
    <dgm:pt modelId="{24978D95-4FB0-4E8E-BF1E-5FBC8CE11877}" type="parTrans" cxnId="{E1245705-6472-412F-BF6B-226C9F867DA9}">
      <dgm:prSet/>
      <dgm:spPr/>
      <dgm:t>
        <a:bodyPr/>
        <a:lstStyle/>
        <a:p>
          <a:endParaRPr lang="en-US"/>
        </a:p>
      </dgm:t>
    </dgm:pt>
    <dgm:pt modelId="{45BBAA3D-5F77-4DE7-AABE-E0D2A12481E8}" type="sibTrans" cxnId="{E1245705-6472-412F-BF6B-226C9F867DA9}">
      <dgm:prSet/>
      <dgm:spPr/>
      <dgm:t>
        <a:bodyPr/>
        <a:lstStyle/>
        <a:p>
          <a:endParaRPr lang="en-US"/>
        </a:p>
      </dgm:t>
    </dgm:pt>
    <dgm:pt modelId="{37FD9AB7-71F9-47BC-8C26-B5B1FFEAA73C}">
      <dgm:prSet/>
      <dgm:spPr/>
      <dgm:t>
        <a:bodyPr/>
        <a:lstStyle/>
        <a:p>
          <a:pPr>
            <a:lnSpc>
              <a:spcPct val="100000"/>
            </a:lnSpc>
          </a:pPr>
          <a:r>
            <a:rPr lang="en-US"/>
            <a:t>3.End users</a:t>
          </a:r>
        </a:p>
      </dgm:t>
    </dgm:pt>
    <dgm:pt modelId="{7C551C39-ED4E-4925-B225-926D8C078629}" type="parTrans" cxnId="{08564A1A-A64A-4B9A-B142-6A6C7CBCFF10}">
      <dgm:prSet/>
      <dgm:spPr/>
      <dgm:t>
        <a:bodyPr/>
        <a:lstStyle/>
        <a:p>
          <a:endParaRPr lang="en-US"/>
        </a:p>
      </dgm:t>
    </dgm:pt>
    <dgm:pt modelId="{C081BF91-D9A5-43F1-A462-E7BD44A31F77}" type="sibTrans" cxnId="{08564A1A-A64A-4B9A-B142-6A6C7CBCFF10}">
      <dgm:prSet/>
      <dgm:spPr/>
      <dgm:t>
        <a:bodyPr/>
        <a:lstStyle/>
        <a:p>
          <a:endParaRPr lang="en-US"/>
        </a:p>
      </dgm:t>
    </dgm:pt>
    <dgm:pt modelId="{7C025BB1-ACE1-438C-9C70-1189444AE358}">
      <dgm:prSet/>
      <dgm:spPr/>
      <dgm:t>
        <a:bodyPr/>
        <a:lstStyle/>
        <a:p>
          <a:pPr>
            <a:lnSpc>
              <a:spcPct val="100000"/>
            </a:lnSpc>
          </a:pPr>
          <a:r>
            <a:rPr lang="en-US"/>
            <a:t>4.Our Solution</a:t>
          </a:r>
        </a:p>
      </dgm:t>
    </dgm:pt>
    <dgm:pt modelId="{62BE9CE7-A1B7-42B3-BF0E-ECB98D007160}" type="parTrans" cxnId="{41BBBEDC-0C55-4A77-B66E-CF896F97D0DD}">
      <dgm:prSet/>
      <dgm:spPr/>
      <dgm:t>
        <a:bodyPr/>
        <a:lstStyle/>
        <a:p>
          <a:endParaRPr lang="en-US"/>
        </a:p>
      </dgm:t>
    </dgm:pt>
    <dgm:pt modelId="{AAB91CBA-A058-4075-8D7A-E95B12752E7C}" type="sibTrans" cxnId="{41BBBEDC-0C55-4A77-B66E-CF896F97D0DD}">
      <dgm:prSet/>
      <dgm:spPr/>
      <dgm:t>
        <a:bodyPr/>
        <a:lstStyle/>
        <a:p>
          <a:endParaRPr lang="en-US"/>
        </a:p>
      </dgm:t>
    </dgm:pt>
    <dgm:pt modelId="{BE1941E2-D1FA-4D77-AFA6-5BC0B916DDF1}">
      <dgm:prSet/>
      <dgm:spPr/>
      <dgm:t>
        <a:bodyPr/>
        <a:lstStyle/>
        <a:p>
          <a:pPr>
            <a:lnSpc>
              <a:spcPct val="100000"/>
            </a:lnSpc>
          </a:pPr>
          <a:r>
            <a:rPr lang="en-US"/>
            <a:t>5.Dataset Description</a:t>
          </a:r>
        </a:p>
      </dgm:t>
    </dgm:pt>
    <dgm:pt modelId="{B3AEDC8B-FA4D-4E26-A1F8-67D000D1672F}" type="parTrans" cxnId="{39CEA2D8-13CA-40A7-9C6C-843C8A9AFF92}">
      <dgm:prSet/>
      <dgm:spPr/>
      <dgm:t>
        <a:bodyPr/>
        <a:lstStyle/>
        <a:p>
          <a:endParaRPr lang="en-US"/>
        </a:p>
      </dgm:t>
    </dgm:pt>
    <dgm:pt modelId="{FCA742E4-9E6D-40DF-B1FD-427BABA237DA}" type="sibTrans" cxnId="{39CEA2D8-13CA-40A7-9C6C-843C8A9AFF92}">
      <dgm:prSet/>
      <dgm:spPr/>
      <dgm:t>
        <a:bodyPr/>
        <a:lstStyle/>
        <a:p>
          <a:endParaRPr lang="en-US"/>
        </a:p>
      </dgm:t>
    </dgm:pt>
    <dgm:pt modelId="{BB57F561-B7C4-4AB4-A5CC-D9576D033A5D}">
      <dgm:prSet/>
      <dgm:spPr/>
      <dgm:t>
        <a:bodyPr/>
        <a:lstStyle/>
        <a:p>
          <a:pPr>
            <a:lnSpc>
              <a:spcPct val="100000"/>
            </a:lnSpc>
          </a:pPr>
          <a:r>
            <a:rPr lang="en-US"/>
            <a:t>6.Modelling Approach</a:t>
          </a:r>
        </a:p>
      </dgm:t>
    </dgm:pt>
    <dgm:pt modelId="{F502CB77-9776-457C-9270-C75FBAAE3E3D}" type="parTrans" cxnId="{DE2AE708-D81F-47A4-A965-5390792DFAE8}">
      <dgm:prSet/>
      <dgm:spPr/>
      <dgm:t>
        <a:bodyPr/>
        <a:lstStyle/>
        <a:p>
          <a:endParaRPr lang="en-US"/>
        </a:p>
      </dgm:t>
    </dgm:pt>
    <dgm:pt modelId="{0FB9DA4C-230E-46F7-BA0C-1EE899612929}" type="sibTrans" cxnId="{DE2AE708-D81F-47A4-A965-5390792DFAE8}">
      <dgm:prSet/>
      <dgm:spPr/>
      <dgm:t>
        <a:bodyPr/>
        <a:lstStyle/>
        <a:p>
          <a:endParaRPr lang="en-US"/>
        </a:p>
      </dgm:t>
    </dgm:pt>
    <dgm:pt modelId="{A0D9F043-B8EE-43FE-9BC6-48B64EBB3370}">
      <dgm:prSet/>
      <dgm:spPr/>
      <dgm:t>
        <a:bodyPr/>
        <a:lstStyle/>
        <a:p>
          <a:pPr>
            <a:lnSpc>
              <a:spcPct val="100000"/>
            </a:lnSpc>
          </a:pPr>
          <a:r>
            <a:rPr lang="en-US"/>
            <a:t>7.Results And Discussion</a:t>
          </a:r>
        </a:p>
      </dgm:t>
    </dgm:pt>
    <dgm:pt modelId="{973D2E60-267C-49CC-BE15-48748FE78BA8}" type="parTrans" cxnId="{AAAF71D3-9CC9-4920-9005-2CD2F0E648C5}">
      <dgm:prSet/>
      <dgm:spPr/>
      <dgm:t>
        <a:bodyPr/>
        <a:lstStyle/>
        <a:p>
          <a:endParaRPr lang="en-US"/>
        </a:p>
      </dgm:t>
    </dgm:pt>
    <dgm:pt modelId="{DE652674-1BCA-4BC7-8E84-14EA9609A004}" type="sibTrans" cxnId="{AAAF71D3-9CC9-4920-9005-2CD2F0E648C5}">
      <dgm:prSet/>
      <dgm:spPr/>
      <dgm:t>
        <a:bodyPr/>
        <a:lstStyle/>
        <a:p>
          <a:endParaRPr lang="en-US"/>
        </a:p>
      </dgm:t>
    </dgm:pt>
    <dgm:pt modelId="{0377F785-1E90-4DDF-A319-F491F47735EA}">
      <dgm:prSet/>
      <dgm:spPr/>
      <dgm:t>
        <a:bodyPr/>
        <a:lstStyle/>
        <a:p>
          <a:pPr>
            <a:lnSpc>
              <a:spcPct val="100000"/>
            </a:lnSpc>
          </a:pPr>
          <a:r>
            <a:rPr lang="en-US"/>
            <a:t>8.Conclusion</a:t>
          </a:r>
        </a:p>
      </dgm:t>
    </dgm:pt>
    <dgm:pt modelId="{018302D1-794C-4EC9-B998-621C2CA2033D}" type="parTrans" cxnId="{02B806D6-52E5-4991-AFFC-7CE7326AB806}">
      <dgm:prSet/>
      <dgm:spPr/>
      <dgm:t>
        <a:bodyPr/>
        <a:lstStyle/>
        <a:p>
          <a:endParaRPr lang="en-US"/>
        </a:p>
      </dgm:t>
    </dgm:pt>
    <dgm:pt modelId="{7687DAED-41E9-4628-A086-E95E1EDB9E25}" type="sibTrans" cxnId="{02B806D6-52E5-4991-AFFC-7CE7326AB806}">
      <dgm:prSet/>
      <dgm:spPr/>
      <dgm:t>
        <a:bodyPr/>
        <a:lstStyle/>
        <a:p>
          <a:endParaRPr lang="en-US"/>
        </a:p>
      </dgm:t>
    </dgm:pt>
    <dgm:pt modelId="{EC27D980-38A9-47C2-B7ED-A66F4575AA3D}" type="pres">
      <dgm:prSet presAssocID="{6069CC68-4453-4751-BA94-B3BF48F593D3}" presName="root" presStyleCnt="0">
        <dgm:presLayoutVars>
          <dgm:dir/>
          <dgm:resizeHandles val="exact"/>
        </dgm:presLayoutVars>
      </dgm:prSet>
      <dgm:spPr/>
    </dgm:pt>
    <dgm:pt modelId="{024A4FFC-A9E8-41D0-AF65-43099A113167}" type="pres">
      <dgm:prSet presAssocID="{2C8DFDF0-C558-4537-B921-9394B502A52F}" presName="compNode" presStyleCnt="0"/>
      <dgm:spPr/>
    </dgm:pt>
    <dgm:pt modelId="{707489B2-B654-4CEA-AD0C-2F55222845AC}" type="pres">
      <dgm:prSet presAssocID="{2C8DFDF0-C558-4537-B921-9394B502A52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F59F74C-0C0E-42F6-9542-7612BA56110E}" type="pres">
      <dgm:prSet presAssocID="{2C8DFDF0-C558-4537-B921-9394B502A52F}" presName="spaceRect" presStyleCnt="0"/>
      <dgm:spPr/>
    </dgm:pt>
    <dgm:pt modelId="{45E85569-3BD8-4365-9D1C-7E79FD7E91C6}" type="pres">
      <dgm:prSet presAssocID="{2C8DFDF0-C558-4537-B921-9394B502A52F}" presName="textRect" presStyleLbl="revTx" presStyleIdx="0" presStyleCnt="8">
        <dgm:presLayoutVars>
          <dgm:chMax val="1"/>
          <dgm:chPref val="1"/>
        </dgm:presLayoutVars>
      </dgm:prSet>
      <dgm:spPr/>
    </dgm:pt>
    <dgm:pt modelId="{75048F34-1F73-416D-B7BB-4E8807A68056}" type="pres">
      <dgm:prSet presAssocID="{F44F3B63-2D4D-4B16-BD5A-90641089FBC7}" presName="sibTrans" presStyleCnt="0"/>
      <dgm:spPr/>
    </dgm:pt>
    <dgm:pt modelId="{2FC36FD0-9D15-4E1E-834C-F3B698564A1E}" type="pres">
      <dgm:prSet presAssocID="{1D3A2DBB-A7DD-43BB-ABCB-64E89BA017F8}" presName="compNode" presStyleCnt="0"/>
      <dgm:spPr/>
    </dgm:pt>
    <dgm:pt modelId="{1C172F94-8E76-4D0C-AC09-A95ED0498572}" type="pres">
      <dgm:prSet presAssocID="{1D3A2DBB-A7DD-43BB-ABCB-64E89BA017F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B7CE9486-6106-442E-B67B-27AF2254C8B6}" type="pres">
      <dgm:prSet presAssocID="{1D3A2DBB-A7DD-43BB-ABCB-64E89BA017F8}" presName="spaceRect" presStyleCnt="0"/>
      <dgm:spPr/>
    </dgm:pt>
    <dgm:pt modelId="{99168B68-5A42-4F14-85AF-858D28DAC80E}" type="pres">
      <dgm:prSet presAssocID="{1D3A2DBB-A7DD-43BB-ABCB-64E89BA017F8}" presName="textRect" presStyleLbl="revTx" presStyleIdx="1" presStyleCnt="8">
        <dgm:presLayoutVars>
          <dgm:chMax val="1"/>
          <dgm:chPref val="1"/>
        </dgm:presLayoutVars>
      </dgm:prSet>
      <dgm:spPr/>
    </dgm:pt>
    <dgm:pt modelId="{E187A56F-8D88-40F4-93E6-86D8079FC8A0}" type="pres">
      <dgm:prSet presAssocID="{45BBAA3D-5F77-4DE7-AABE-E0D2A12481E8}" presName="sibTrans" presStyleCnt="0"/>
      <dgm:spPr/>
    </dgm:pt>
    <dgm:pt modelId="{A1857A2E-D936-4BEF-9A43-3B564DBB7018}" type="pres">
      <dgm:prSet presAssocID="{37FD9AB7-71F9-47BC-8C26-B5B1FFEAA73C}" presName="compNode" presStyleCnt="0"/>
      <dgm:spPr/>
    </dgm:pt>
    <dgm:pt modelId="{C4251EE8-B3C5-4411-A662-CD38FBA447D1}" type="pres">
      <dgm:prSet presAssocID="{37FD9AB7-71F9-47BC-8C26-B5B1FFEAA73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D7368CCD-E10C-40C7-B9E1-4231A6F34CAE}" type="pres">
      <dgm:prSet presAssocID="{37FD9AB7-71F9-47BC-8C26-B5B1FFEAA73C}" presName="spaceRect" presStyleCnt="0"/>
      <dgm:spPr/>
    </dgm:pt>
    <dgm:pt modelId="{7ED4556D-64BD-4F60-89A3-F59811D77544}" type="pres">
      <dgm:prSet presAssocID="{37FD9AB7-71F9-47BC-8C26-B5B1FFEAA73C}" presName="textRect" presStyleLbl="revTx" presStyleIdx="2" presStyleCnt="8">
        <dgm:presLayoutVars>
          <dgm:chMax val="1"/>
          <dgm:chPref val="1"/>
        </dgm:presLayoutVars>
      </dgm:prSet>
      <dgm:spPr/>
    </dgm:pt>
    <dgm:pt modelId="{012CA755-98A6-4509-AD33-F38589EC047A}" type="pres">
      <dgm:prSet presAssocID="{C081BF91-D9A5-43F1-A462-E7BD44A31F77}" presName="sibTrans" presStyleCnt="0"/>
      <dgm:spPr/>
    </dgm:pt>
    <dgm:pt modelId="{A70BE515-35CA-4530-A15E-2D6BD8EBAB1E}" type="pres">
      <dgm:prSet presAssocID="{7C025BB1-ACE1-438C-9C70-1189444AE358}" presName="compNode" presStyleCnt="0"/>
      <dgm:spPr/>
    </dgm:pt>
    <dgm:pt modelId="{70D9440B-D74C-4B80-A43D-31C7495E8C2F}" type="pres">
      <dgm:prSet presAssocID="{7C025BB1-ACE1-438C-9C70-1189444AE35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8A69D446-9EFA-43DF-A6B1-13CCD4F4914E}" type="pres">
      <dgm:prSet presAssocID="{7C025BB1-ACE1-438C-9C70-1189444AE358}" presName="spaceRect" presStyleCnt="0"/>
      <dgm:spPr/>
    </dgm:pt>
    <dgm:pt modelId="{64AB83C9-4983-4E37-BEB8-2DE34700020C}" type="pres">
      <dgm:prSet presAssocID="{7C025BB1-ACE1-438C-9C70-1189444AE358}" presName="textRect" presStyleLbl="revTx" presStyleIdx="3" presStyleCnt="8">
        <dgm:presLayoutVars>
          <dgm:chMax val="1"/>
          <dgm:chPref val="1"/>
        </dgm:presLayoutVars>
      </dgm:prSet>
      <dgm:spPr/>
    </dgm:pt>
    <dgm:pt modelId="{11BD1486-CAD6-4CED-96AC-27C31E7B2CC1}" type="pres">
      <dgm:prSet presAssocID="{AAB91CBA-A058-4075-8D7A-E95B12752E7C}" presName="sibTrans" presStyleCnt="0"/>
      <dgm:spPr/>
    </dgm:pt>
    <dgm:pt modelId="{48348A99-77CC-4CEA-B412-363730EEC7CB}" type="pres">
      <dgm:prSet presAssocID="{BE1941E2-D1FA-4D77-AFA6-5BC0B916DDF1}" presName="compNode" presStyleCnt="0"/>
      <dgm:spPr/>
    </dgm:pt>
    <dgm:pt modelId="{C25B7EE5-C1A4-497D-818F-E6F231D956D9}" type="pres">
      <dgm:prSet presAssocID="{BE1941E2-D1FA-4D77-AFA6-5BC0B916DDF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0DCAD281-DE1C-4EE6-9464-872F874D82A7}" type="pres">
      <dgm:prSet presAssocID="{BE1941E2-D1FA-4D77-AFA6-5BC0B916DDF1}" presName="spaceRect" presStyleCnt="0"/>
      <dgm:spPr/>
    </dgm:pt>
    <dgm:pt modelId="{59009EA5-B368-41DE-B4AA-79A054A50DB7}" type="pres">
      <dgm:prSet presAssocID="{BE1941E2-D1FA-4D77-AFA6-5BC0B916DDF1}" presName="textRect" presStyleLbl="revTx" presStyleIdx="4" presStyleCnt="8">
        <dgm:presLayoutVars>
          <dgm:chMax val="1"/>
          <dgm:chPref val="1"/>
        </dgm:presLayoutVars>
      </dgm:prSet>
      <dgm:spPr/>
    </dgm:pt>
    <dgm:pt modelId="{10B37685-3D75-40BB-A9EC-0C6D3F7DD785}" type="pres">
      <dgm:prSet presAssocID="{FCA742E4-9E6D-40DF-B1FD-427BABA237DA}" presName="sibTrans" presStyleCnt="0"/>
      <dgm:spPr/>
    </dgm:pt>
    <dgm:pt modelId="{6A158821-2BF1-469B-99A3-247C93AE6EDF}" type="pres">
      <dgm:prSet presAssocID="{BB57F561-B7C4-4AB4-A5CC-D9576D033A5D}" presName="compNode" presStyleCnt="0"/>
      <dgm:spPr/>
    </dgm:pt>
    <dgm:pt modelId="{C83FD4BF-56E6-4720-BC15-B0CB28FD1645}" type="pres">
      <dgm:prSet presAssocID="{BB57F561-B7C4-4AB4-A5CC-D9576D033A5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13F294CB-E29C-4EF8-B638-38E275037119}" type="pres">
      <dgm:prSet presAssocID="{BB57F561-B7C4-4AB4-A5CC-D9576D033A5D}" presName="spaceRect" presStyleCnt="0"/>
      <dgm:spPr/>
    </dgm:pt>
    <dgm:pt modelId="{2D795841-F284-436B-8533-5BB1BCDF78CA}" type="pres">
      <dgm:prSet presAssocID="{BB57F561-B7C4-4AB4-A5CC-D9576D033A5D}" presName="textRect" presStyleLbl="revTx" presStyleIdx="5" presStyleCnt="8">
        <dgm:presLayoutVars>
          <dgm:chMax val="1"/>
          <dgm:chPref val="1"/>
        </dgm:presLayoutVars>
      </dgm:prSet>
      <dgm:spPr/>
    </dgm:pt>
    <dgm:pt modelId="{E1014697-6E90-4E89-8D63-F478FD6AB9B6}" type="pres">
      <dgm:prSet presAssocID="{0FB9DA4C-230E-46F7-BA0C-1EE899612929}" presName="sibTrans" presStyleCnt="0"/>
      <dgm:spPr/>
    </dgm:pt>
    <dgm:pt modelId="{BD4B5490-CE3D-4918-9D6A-F669F61872EA}" type="pres">
      <dgm:prSet presAssocID="{A0D9F043-B8EE-43FE-9BC6-48B64EBB3370}" presName="compNode" presStyleCnt="0"/>
      <dgm:spPr/>
    </dgm:pt>
    <dgm:pt modelId="{24AE4C04-9903-4F86-908D-D65CAD3D1F6E}" type="pres">
      <dgm:prSet presAssocID="{A0D9F043-B8EE-43FE-9BC6-48B64EBB337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6AEE3269-0339-4B7C-A16B-5E3C63A7BD36}" type="pres">
      <dgm:prSet presAssocID="{A0D9F043-B8EE-43FE-9BC6-48B64EBB3370}" presName="spaceRect" presStyleCnt="0"/>
      <dgm:spPr/>
    </dgm:pt>
    <dgm:pt modelId="{45FDBEB0-DF2B-43E9-8E03-761100BA41A6}" type="pres">
      <dgm:prSet presAssocID="{A0D9F043-B8EE-43FE-9BC6-48B64EBB3370}" presName="textRect" presStyleLbl="revTx" presStyleIdx="6" presStyleCnt="8">
        <dgm:presLayoutVars>
          <dgm:chMax val="1"/>
          <dgm:chPref val="1"/>
        </dgm:presLayoutVars>
      </dgm:prSet>
      <dgm:spPr/>
    </dgm:pt>
    <dgm:pt modelId="{B5F55B4D-AD77-412D-93BE-F7B84C8BE226}" type="pres">
      <dgm:prSet presAssocID="{DE652674-1BCA-4BC7-8E84-14EA9609A004}" presName="sibTrans" presStyleCnt="0"/>
      <dgm:spPr/>
    </dgm:pt>
    <dgm:pt modelId="{53E4BAA0-1744-4241-984E-7087FF16F3FA}" type="pres">
      <dgm:prSet presAssocID="{0377F785-1E90-4DDF-A319-F491F47735EA}" presName="compNode" presStyleCnt="0"/>
      <dgm:spPr/>
    </dgm:pt>
    <dgm:pt modelId="{1748F717-9232-4750-B50B-5B0649C4A58A}" type="pres">
      <dgm:prSet presAssocID="{0377F785-1E90-4DDF-A319-F491F47735E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ootball"/>
        </a:ext>
      </dgm:extLst>
    </dgm:pt>
    <dgm:pt modelId="{52CCA8D3-E8F7-49BC-AA7F-5428DB44E8CF}" type="pres">
      <dgm:prSet presAssocID="{0377F785-1E90-4DDF-A319-F491F47735EA}" presName="spaceRect" presStyleCnt="0"/>
      <dgm:spPr/>
    </dgm:pt>
    <dgm:pt modelId="{F8114843-BD5D-4472-BD85-BEEE4D29C146}" type="pres">
      <dgm:prSet presAssocID="{0377F785-1E90-4DDF-A319-F491F47735EA}" presName="textRect" presStyleLbl="revTx" presStyleIdx="7" presStyleCnt="8">
        <dgm:presLayoutVars>
          <dgm:chMax val="1"/>
          <dgm:chPref val="1"/>
        </dgm:presLayoutVars>
      </dgm:prSet>
      <dgm:spPr/>
    </dgm:pt>
  </dgm:ptLst>
  <dgm:cxnLst>
    <dgm:cxn modelId="{E1245705-6472-412F-BF6B-226C9F867DA9}" srcId="{6069CC68-4453-4751-BA94-B3BF48F593D3}" destId="{1D3A2DBB-A7DD-43BB-ABCB-64E89BA017F8}" srcOrd="1" destOrd="0" parTransId="{24978D95-4FB0-4E8E-BF1E-5FBC8CE11877}" sibTransId="{45BBAA3D-5F77-4DE7-AABE-E0D2A12481E8}"/>
    <dgm:cxn modelId="{DE2AE708-D81F-47A4-A965-5390792DFAE8}" srcId="{6069CC68-4453-4751-BA94-B3BF48F593D3}" destId="{BB57F561-B7C4-4AB4-A5CC-D9576D033A5D}" srcOrd="5" destOrd="0" parTransId="{F502CB77-9776-457C-9270-C75FBAAE3E3D}" sibTransId="{0FB9DA4C-230E-46F7-BA0C-1EE899612929}"/>
    <dgm:cxn modelId="{EE82C109-EE92-4798-9DCA-D6A0F1CB16AC}" type="presOf" srcId="{37FD9AB7-71F9-47BC-8C26-B5B1FFEAA73C}" destId="{7ED4556D-64BD-4F60-89A3-F59811D77544}" srcOrd="0" destOrd="0" presId="urn:microsoft.com/office/officeart/2018/2/layout/IconLabelList"/>
    <dgm:cxn modelId="{08564A1A-A64A-4B9A-B142-6A6C7CBCFF10}" srcId="{6069CC68-4453-4751-BA94-B3BF48F593D3}" destId="{37FD9AB7-71F9-47BC-8C26-B5B1FFEAA73C}" srcOrd="2" destOrd="0" parTransId="{7C551C39-ED4E-4925-B225-926D8C078629}" sibTransId="{C081BF91-D9A5-43F1-A462-E7BD44A31F77}"/>
    <dgm:cxn modelId="{B826E635-E3F9-4C14-9B5C-DDE63CE48CFD}" type="presOf" srcId="{1D3A2DBB-A7DD-43BB-ABCB-64E89BA017F8}" destId="{99168B68-5A42-4F14-85AF-858D28DAC80E}" srcOrd="0" destOrd="0" presId="urn:microsoft.com/office/officeart/2018/2/layout/IconLabelList"/>
    <dgm:cxn modelId="{815E433D-440A-4FF4-A231-A4504532F5E7}" type="presOf" srcId="{A0D9F043-B8EE-43FE-9BC6-48B64EBB3370}" destId="{45FDBEB0-DF2B-43E9-8E03-761100BA41A6}" srcOrd="0" destOrd="0" presId="urn:microsoft.com/office/officeart/2018/2/layout/IconLabelList"/>
    <dgm:cxn modelId="{DFE8D25F-BF73-4B81-90EC-A1B60B151DC0}" type="presOf" srcId="{6069CC68-4453-4751-BA94-B3BF48F593D3}" destId="{EC27D980-38A9-47C2-B7ED-A66F4575AA3D}" srcOrd="0" destOrd="0" presId="urn:microsoft.com/office/officeart/2018/2/layout/IconLabelList"/>
    <dgm:cxn modelId="{2E5CDD42-E0B2-4660-BB93-C2D24AEC4E8E}" type="presOf" srcId="{BB57F561-B7C4-4AB4-A5CC-D9576D033A5D}" destId="{2D795841-F284-436B-8533-5BB1BCDF78CA}" srcOrd="0" destOrd="0" presId="urn:microsoft.com/office/officeart/2018/2/layout/IconLabelList"/>
    <dgm:cxn modelId="{AB7FF8B8-FB47-4864-ADE8-C2031C3B9F0E}" type="presOf" srcId="{0377F785-1E90-4DDF-A319-F491F47735EA}" destId="{F8114843-BD5D-4472-BD85-BEEE4D29C146}" srcOrd="0" destOrd="0" presId="urn:microsoft.com/office/officeart/2018/2/layout/IconLabelList"/>
    <dgm:cxn modelId="{38D0EFBB-3CE1-46E0-B018-909E8F0B4B96}" type="presOf" srcId="{2C8DFDF0-C558-4537-B921-9394B502A52F}" destId="{45E85569-3BD8-4365-9D1C-7E79FD7E91C6}" srcOrd="0" destOrd="0" presId="urn:microsoft.com/office/officeart/2018/2/layout/IconLabelList"/>
    <dgm:cxn modelId="{A6DC27C5-9310-4865-BAFB-1A4F2C744910}" srcId="{6069CC68-4453-4751-BA94-B3BF48F593D3}" destId="{2C8DFDF0-C558-4537-B921-9394B502A52F}" srcOrd="0" destOrd="0" parTransId="{32089465-F4FB-4518-A434-AFAEFFF66202}" sibTransId="{F44F3B63-2D4D-4B16-BD5A-90641089FBC7}"/>
    <dgm:cxn modelId="{AAAF71D3-9CC9-4920-9005-2CD2F0E648C5}" srcId="{6069CC68-4453-4751-BA94-B3BF48F593D3}" destId="{A0D9F043-B8EE-43FE-9BC6-48B64EBB3370}" srcOrd="6" destOrd="0" parTransId="{973D2E60-267C-49CC-BE15-48748FE78BA8}" sibTransId="{DE652674-1BCA-4BC7-8E84-14EA9609A004}"/>
    <dgm:cxn modelId="{02B806D6-52E5-4991-AFFC-7CE7326AB806}" srcId="{6069CC68-4453-4751-BA94-B3BF48F593D3}" destId="{0377F785-1E90-4DDF-A319-F491F47735EA}" srcOrd="7" destOrd="0" parTransId="{018302D1-794C-4EC9-B998-621C2CA2033D}" sibTransId="{7687DAED-41E9-4628-A086-E95E1EDB9E25}"/>
    <dgm:cxn modelId="{39CEA2D8-13CA-40A7-9C6C-843C8A9AFF92}" srcId="{6069CC68-4453-4751-BA94-B3BF48F593D3}" destId="{BE1941E2-D1FA-4D77-AFA6-5BC0B916DDF1}" srcOrd="4" destOrd="0" parTransId="{B3AEDC8B-FA4D-4E26-A1F8-67D000D1672F}" sibTransId="{FCA742E4-9E6D-40DF-B1FD-427BABA237DA}"/>
    <dgm:cxn modelId="{41BBBEDC-0C55-4A77-B66E-CF896F97D0DD}" srcId="{6069CC68-4453-4751-BA94-B3BF48F593D3}" destId="{7C025BB1-ACE1-438C-9C70-1189444AE358}" srcOrd="3" destOrd="0" parTransId="{62BE9CE7-A1B7-42B3-BF0E-ECB98D007160}" sibTransId="{AAB91CBA-A058-4075-8D7A-E95B12752E7C}"/>
    <dgm:cxn modelId="{3021E5E1-8BBC-40D4-A651-4F3B545DADA5}" type="presOf" srcId="{7C025BB1-ACE1-438C-9C70-1189444AE358}" destId="{64AB83C9-4983-4E37-BEB8-2DE34700020C}" srcOrd="0" destOrd="0" presId="urn:microsoft.com/office/officeart/2018/2/layout/IconLabelList"/>
    <dgm:cxn modelId="{852FDBFE-1437-4297-82A2-3843C41FD235}" type="presOf" srcId="{BE1941E2-D1FA-4D77-AFA6-5BC0B916DDF1}" destId="{59009EA5-B368-41DE-B4AA-79A054A50DB7}" srcOrd="0" destOrd="0" presId="urn:microsoft.com/office/officeart/2018/2/layout/IconLabelList"/>
    <dgm:cxn modelId="{74BDC4DC-2F99-47ED-A863-CFC3250A94AF}" type="presParOf" srcId="{EC27D980-38A9-47C2-B7ED-A66F4575AA3D}" destId="{024A4FFC-A9E8-41D0-AF65-43099A113167}" srcOrd="0" destOrd="0" presId="urn:microsoft.com/office/officeart/2018/2/layout/IconLabelList"/>
    <dgm:cxn modelId="{4717F9CB-4BC9-4D65-928D-554E7CB79615}" type="presParOf" srcId="{024A4FFC-A9E8-41D0-AF65-43099A113167}" destId="{707489B2-B654-4CEA-AD0C-2F55222845AC}" srcOrd="0" destOrd="0" presId="urn:microsoft.com/office/officeart/2018/2/layout/IconLabelList"/>
    <dgm:cxn modelId="{5965ADAC-D82F-4CC3-AAB3-D384287E3915}" type="presParOf" srcId="{024A4FFC-A9E8-41D0-AF65-43099A113167}" destId="{DF59F74C-0C0E-42F6-9542-7612BA56110E}" srcOrd="1" destOrd="0" presId="urn:microsoft.com/office/officeart/2018/2/layout/IconLabelList"/>
    <dgm:cxn modelId="{94ED808D-158E-4115-910C-67AD8F792C0A}" type="presParOf" srcId="{024A4FFC-A9E8-41D0-AF65-43099A113167}" destId="{45E85569-3BD8-4365-9D1C-7E79FD7E91C6}" srcOrd="2" destOrd="0" presId="urn:microsoft.com/office/officeart/2018/2/layout/IconLabelList"/>
    <dgm:cxn modelId="{0F709915-852F-433C-B25A-B663F042812C}" type="presParOf" srcId="{EC27D980-38A9-47C2-B7ED-A66F4575AA3D}" destId="{75048F34-1F73-416D-B7BB-4E8807A68056}" srcOrd="1" destOrd="0" presId="urn:microsoft.com/office/officeart/2018/2/layout/IconLabelList"/>
    <dgm:cxn modelId="{0092836F-8E86-4A97-97B1-93FDCA042B98}" type="presParOf" srcId="{EC27D980-38A9-47C2-B7ED-A66F4575AA3D}" destId="{2FC36FD0-9D15-4E1E-834C-F3B698564A1E}" srcOrd="2" destOrd="0" presId="urn:microsoft.com/office/officeart/2018/2/layout/IconLabelList"/>
    <dgm:cxn modelId="{6B203FBC-91E1-404A-AEF8-78F21CAC9AC7}" type="presParOf" srcId="{2FC36FD0-9D15-4E1E-834C-F3B698564A1E}" destId="{1C172F94-8E76-4D0C-AC09-A95ED0498572}" srcOrd="0" destOrd="0" presId="urn:microsoft.com/office/officeart/2018/2/layout/IconLabelList"/>
    <dgm:cxn modelId="{4D7CD942-E732-4F55-9000-120C244686EC}" type="presParOf" srcId="{2FC36FD0-9D15-4E1E-834C-F3B698564A1E}" destId="{B7CE9486-6106-442E-B67B-27AF2254C8B6}" srcOrd="1" destOrd="0" presId="urn:microsoft.com/office/officeart/2018/2/layout/IconLabelList"/>
    <dgm:cxn modelId="{10267AE9-C748-45DA-9263-4FDB05AD4A99}" type="presParOf" srcId="{2FC36FD0-9D15-4E1E-834C-F3B698564A1E}" destId="{99168B68-5A42-4F14-85AF-858D28DAC80E}" srcOrd="2" destOrd="0" presId="urn:microsoft.com/office/officeart/2018/2/layout/IconLabelList"/>
    <dgm:cxn modelId="{86DD076D-BABA-404C-878F-BE8BF345A260}" type="presParOf" srcId="{EC27D980-38A9-47C2-B7ED-A66F4575AA3D}" destId="{E187A56F-8D88-40F4-93E6-86D8079FC8A0}" srcOrd="3" destOrd="0" presId="urn:microsoft.com/office/officeart/2018/2/layout/IconLabelList"/>
    <dgm:cxn modelId="{49CA0104-DA40-436C-8DBB-F4111E722EBE}" type="presParOf" srcId="{EC27D980-38A9-47C2-B7ED-A66F4575AA3D}" destId="{A1857A2E-D936-4BEF-9A43-3B564DBB7018}" srcOrd="4" destOrd="0" presId="urn:microsoft.com/office/officeart/2018/2/layout/IconLabelList"/>
    <dgm:cxn modelId="{ABD4576E-569A-461B-A421-696341555F6A}" type="presParOf" srcId="{A1857A2E-D936-4BEF-9A43-3B564DBB7018}" destId="{C4251EE8-B3C5-4411-A662-CD38FBA447D1}" srcOrd="0" destOrd="0" presId="urn:microsoft.com/office/officeart/2018/2/layout/IconLabelList"/>
    <dgm:cxn modelId="{CFC3AA16-99C9-4FAF-BBE6-A2F6B0F1D527}" type="presParOf" srcId="{A1857A2E-D936-4BEF-9A43-3B564DBB7018}" destId="{D7368CCD-E10C-40C7-B9E1-4231A6F34CAE}" srcOrd="1" destOrd="0" presId="urn:microsoft.com/office/officeart/2018/2/layout/IconLabelList"/>
    <dgm:cxn modelId="{E770FF85-7641-4382-A9D3-DE0C80A87C4E}" type="presParOf" srcId="{A1857A2E-D936-4BEF-9A43-3B564DBB7018}" destId="{7ED4556D-64BD-4F60-89A3-F59811D77544}" srcOrd="2" destOrd="0" presId="urn:microsoft.com/office/officeart/2018/2/layout/IconLabelList"/>
    <dgm:cxn modelId="{29DAF1EC-834E-47B9-81DC-2ACA4F25C0FA}" type="presParOf" srcId="{EC27D980-38A9-47C2-B7ED-A66F4575AA3D}" destId="{012CA755-98A6-4509-AD33-F38589EC047A}" srcOrd="5" destOrd="0" presId="urn:microsoft.com/office/officeart/2018/2/layout/IconLabelList"/>
    <dgm:cxn modelId="{FB1B7BDE-F201-4945-9CC0-02F1E5B13FC3}" type="presParOf" srcId="{EC27D980-38A9-47C2-B7ED-A66F4575AA3D}" destId="{A70BE515-35CA-4530-A15E-2D6BD8EBAB1E}" srcOrd="6" destOrd="0" presId="urn:microsoft.com/office/officeart/2018/2/layout/IconLabelList"/>
    <dgm:cxn modelId="{733F20EA-5E3D-4B9C-A98E-54CC5916E390}" type="presParOf" srcId="{A70BE515-35CA-4530-A15E-2D6BD8EBAB1E}" destId="{70D9440B-D74C-4B80-A43D-31C7495E8C2F}" srcOrd="0" destOrd="0" presId="urn:microsoft.com/office/officeart/2018/2/layout/IconLabelList"/>
    <dgm:cxn modelId="{D4E784B5-C5DF-4FE3-B60B-EB62440C6CE1}" type="presParOf" srcId="{A70BE515-35CA-4530-A15E-2D6BD8EBAB1E}" destId="{8A69D446-9EFA-43DF-A6B1-13CCD4F4914E}" srcOrd="1" destOrd="0" presId="urn:microsoft.com/office/officeart/2018/2/layout/IconLabelList"/>
    <dgm:cxn modelId="{BDE414FF-D424-46BA-941A-BBBDEDA48D1D}" type="presParOf" srcId="{A70BE515-35CA-4530-A15E-2D6BD8EBAB1E}" destId="{64AB83C9-4983-4E37-BEB8-2DE34700020C}" srcOrd="2" destOrd="0" presId="urn:microsoft.com/office/officeart/2018/2/layout/IconLabelList"/>
    <dgm:cxn modelId="{FCF8CEA1-0A07-489C-B608-3A4AD16E6543}" type="presParOf" srcId="{EC27D980-38A9-47C2-B7ED-A66F4575AA3D}" destId="{11BD1486-CAD6-4CED-96AC-27C31E7B2CC1}" srcOrd="7" destOrd="0" presId="urn:microsoft.com/office/officeart/2018/2/layout/IconLabelList"/>
    <dgm:cxn modelId="{53B4862C-628A-443E-A1E1-B1546D3B5635}" type="presParOf" srcId="{EC27D980-38A9-47C2-B7ED-A66F4575AA3D}" destId="{48348A99-77CC-4CEA-B412-363730EEC7CB}" srcOrd="8" destOrd="0" presId="urn:microsoft.com/office/officeart/2018/2/layout/IconLabelList"/>
    <dgm:cxn modelId="{7CFDED5D-5933-45EA-AFA6-04EC7B142E93}" type="presParOf" srcId="{48348A99-77CC-4CEA-B412-363730EEC7CB}" destId="{C25B7EE5-C1A4-497D-818F-E6F231D956D9}" srcOrd="0" destOrd="0" presId="urn:microsoft.com/office/officeart/2018/2/layout/IconLabelList"/>
    <dgm:cxn modelId="{08EF2B59-4539-4232-B099-D1D072D641AA}" type="presParOf" srcId="{48348A99-77CC-4CEA-B412-363730EEC7CB}" destId="{0DCAD281-DE1C-4EE6-9464-872F874D82A7}" srcOrd="1" destOrd="0" presId="urn:microsoft.com/office/officeart/2018/2/layout/IconLabelList"/>
    <dgm:cxn modelId="{B945C5AD-4A17-4DEE-9B6E-BDC84989B5AB}" type="presParOf" srcId="{48348A99-77CC-4CEA-B412-363730EEC7CB}" destId="{59009EA5-B368-41DE-B4AA-79A054A50DB7}" srcOrd="2" destOrd="0" presId="urn:microsoft.com/office/officeart/2018/2/layout/IconLabelList"/>
    <dgm:cxn modelId="{1C6E459D-8F9F-4A2E-95CC-78DF8DE74CDE}" type="presParOf" srcId="{EC27D980-38A9-47C2-B7ED-A66F4575AA3D}" destId="{10B37685-3D75-40BB-A9EC-0C6D3F7DD785}" srcOrd="9" destOrd="0" presId="urn:microsoft.com/office/officeart/2018/2/layout/IconLabelList"/>
    <dgm:cxn modelId="{2B5A4716-A5B1-4D54-871B-8C7B6492CC1E}" type="presParOf" srcId="{EC27D980-38A9-47C2-B7ED-A66F4575AA3D}" destId="{6A158821-2BF1-469B-99A3-247C93AE6EDF}" srcOrd="10" destOrd="0" presId="urn:microsoft.com/office/officeart/2018/2/layout/IconLabelList"/>
    <dgm:cxn modelId="{7BE7B807-ED92-4A50-BA0E-1B2590F3F261}" type="presParOf" srcId="{6A158821-2BF1-469B-99A3-247C93AE6EDF}" destId="{C83FD4BF-56E6-4720-BC15-B0CB28FD1645}" srcOrd="0" destOrd="0" presId="urn:microsoft.com/office/officeart/2018/2/layout/IconLabelList"/>
    <dgm:cxn modelId="{DD601731-6ABC-4499-AF07-7AFE2E1443AE}" type="presParOf" srcId="{6A158821-2BF1-469B-99A3-247C93AE6EDF}" destId="{13F294CB-E29C-4EF8-B638-38E275037119}" srcOrd="1" destOrd="0" presId="urn:microsoft.com/office/officeart/2018/2/layout/IconLabelList"/>
    <dgm:cxn modelId="{18F7C5BA-EC74-417C-8B9D-CE7E56B54153}" type="presParOf" srcId="{6A158821-2BF1-469B-99A3-247C93AE6EDF}" destId="{2D795841-F284-436B-8533-5BB1BCDF78CA}" srcOrd="2" destOrd="0" presId="urn:microsoft.com/office/officeart/2018/2/layout/IconLabelList"/>
    <dgm:cxn modelId="{01D1EE25-058B-40B4-979D-9451CE2DC5CC}" type="presParOf" srcId="{EC27D980-38A9-47C2-B7ED-A66F4575AA3D}" destId="{E1014697-6E90-4E89-8D63-F478FD6AB9B6}" srcOrd="11" destOrd="0" presId="urn:microsoft.com/office/officeart/2018/2/layout/IconLabelList"/>
    <dgm:cxn modelId="{CF468341-78B7-455D-8959-89D8A188671A}" type="presParOf" srcId="{EC27D980-38A9-47C2-B7ED-A66F4575AA3D}" destId="{BD4B5490-CE3D-4918-9D6A-F669F61872EA}" srcOrd="12" destOrd="0" presId="urn:microsoft.com/office/officeart/2018/2/layout/IconLabelList"/>
    <dgm:cxn modelId="{69970550-E1A2-493B-9F06-CB040532AF8A}" type="presParOf" srcId="{BD4B5490-CE3D-4918-9D6A-F669F61872EA}" destId="{24AE4C04-9903-4F86-908D-D65CAD3D1F6E}" srcOrd="0" destOrd="0" presId="urn:microsoft.com/office/officeart/2018/2/layout/IconLabelList"/>
    <dgm:cxn modelId="{6B82F34B-F579-494F-AD00-CCC90B46F3F9}" type="presParOf" srcId="{BD4B5490-CE3D-4918-9D6A-F669F61872EA}" destId="{6AEE3269-0339-4B7C-A16B-5E3C63A7BD36}" srcOrd="1" destOrd="0" presId="urn:microsoft.com/office/officeart/2018/2/layout/IconLabelList"/>
    <dgm:cxn modelId="{65AB3133-B75F-44FC-8E87-5AB532EC0A37}" type="presParOf" srcId="{BD4B5490-CE3D-4918-9D6A-F669F61872EA}" destId="{45FDBEB0-DF2B-43E9-8E03-761100BA41A6}" srcOrd="2" destOrd="0" presId="urn:microsoft.com/office/officeart/2018/2/layout/IconLabelList"/>
    <dgm:cxn modelId="{9604540D-AB3B-4F44-8F79-3F6A66FFE33C}" type="presParOf" srcId="{EC27D980-38A9-47C2-B7ED-A66F4575AA3D}" destId="{B5F55B4D-AD77-412D-93BE-F7B84C8BE226}" srcOrd="13" destOrd="0" presId="urn:microsoft.com/office/officeart/2018/2/layout/IconLabelList"/>
    <dgm:cxn modelId="{5D3B646E-EAB7-4F60-8678-C41D43DFCB3C}" type="presParOf" srcId="{EC27D980-38A9-47C2-B7ED-A66F4575AA3D}" destId="{53E4BAA0-1744-4241-984E-7087FF16F3FA}" srcOrd="14" destOrd="0" presId="urn:microsoft.com/office/officeart/2018/2/layout/IconLabelList"/>
    <dgm:cxn modelId="{D96703B9-C90F-439A-A9F2-494C83CBD659}" type="presParOf" srcId="{53E4BAA0-1744-4241-984E-7087FF16F3FA}" destId="{1748F717-9232-4750-B50B-5B0649C4A58A}" srcOrd="0" destOrd="0" presId="urn:microsoft.com/office/officeart/2018/2/layout/IconLabelList"/>
    <dgm:cxn modelId="{2D8A39CB-A012-445D-A619-B02D525AB77F}" type="presParOf" srcId="{53E4BAA0-1744-4241-984E-7087FF16F3FA}" destId="{52CCA8D3-E8F7-49BC-AA7F-5428DB44E8CF}" srcOrd="1" destOrd="0" presId="urn:microsoft.com/office/officeart/2018/2/layout/IconLabelList"/>
    <dgm:cxn modelId="{175B6703-3582-4981-83B2-2E8AC5ECE1C1}" type="presParOf" srcId="{53E4BAA0-1744-4241-984E-7087FF16F3FA}" destId="{F8114843-BD5D-4472-BD85-BEEE4D29C1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F311B-D557-44E5-BF19-5D354044A0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63737A-0EBC-4063-8784-73FEC475F3B0}">
      <dgm:prSet/>
      <dgm:spPr/>
      <dgm:t>
        <a:bodyPr/>
        <a:lstStyle/>
        <a:p>
          <a:pPr>
            <a:lnSpc>
              <a:spcPct val="100000"/>
            </a:lnSpc>
          </a:pPr>
          <a:r>
            <a:rPr lang="en-IN"/>
            <a:t>Conditional formatting – highlights missing cells </a:t>
          </a:r>
          <a:endParaRPr lang="en-US"/>
        </a:p>
      </dgm:t>
    </dgm:pt>
    <dgm:pt modelId="{6CEE202A-6516-415E-AAFE-A64F5C418B3B}" type="parTrans" cxnId="{D46009E7-BCFC-4134-B44A-5EAD24564F6A}">
      <dgm:prSet/>
      <dgm:spPr/>
      <dgm:t>
        <a:bodyPr/>
        <a:lstStyle/>
        <a:p>
          <a:endParaRPr lang="en-US"/>
        </a:p>
      </dgm:t>
    </dgm:pt>
    <dgm:pt modelId="{F97C0AD0-9816-4EC7-AAC2-CE5F78329161}" type="sibTrans" cxnId="{D46009E7-BCFC-4134-B44A-5EAD24564F6A}">
      <dgm:prSet/>
      <dgm:spPr/>
      <dgm:t>
        <a:bodyPr/>
        <a:lstStyle/>
        <a:p>
          <a:endParaRPr lang="en-US"/>
        </a:p>
      </dgm:t>
    </dgm:pt>
    <dgm:pt modelId="{FCED6E0C-F30A-4A94-85EA-81936EB04070}">
      <dgm:prSet/>
      <dgm:spPr/>
      <dgm:t>
        <a:bodyPr/>
        <a:lstStyle/>
        <a:p>
          <a:pPr>
            <a:lnSpc>
              <a:spcPct val="100000"/>
            </a:lnSpc>
          </a:pPr>
          <a:r>
            <a:rPr lang="en-IN"/>
            <a:t>Filter- helps to remove the empty cells </a:t>
          </a:r>
          <a:endParaRPr lang="en-US"/>
        </a:p>
      </dgm:t>
    </dgm:pt>
    <dgm:pt modelId="{3858F1BA-3E19-4D74-A26E-17E3E34B49C5}" type="parTrans" cxnId="{481934FF-13E7-41A4-A67B-649AFDE4B231}">
      <dgm:prSet/>
      <dgm:spPr/>
      <dgm:t>
        <a:bodyPr/>
        <a:lstStyle/>
        <a:p>
          <a:endParaRPr lang="en-US"/>
        </a:p>
      </dgm:t>
    </dgm:pt>
    <dgm:pt modelId="{D5101293-0653-4944-8606-45BC7AF6B2FB}" type="sibTrans" cxnId="{481934FF-13E7-41A4-A67B-649AFDE4B231}">
      <dgm:prSet/>
      <dgm:spPr/>
      <dgm:t>
        <a:bodyPr/>
        <a:lstStyle/>
        <a:p>
          <a:endParaRPr lang="en-US"/>
        </a:p>
      </dgm:t>
    </dgm:pt>
    <dgm:pt modelId="{957E5FB3-031A-4022-8120-D99CD0F1C142}">
      <dgm:prSet/>
      <dgm:spPr/>
      <dgm:t>
        <a:bodyPr/>
        <a:lstStyle/>
        <a:p>
          <a:pPr>
            <a:lnSpc>
              <a:spcPct val="100000"/>
            </a:lnSpc>
          </a:pPr>
          <a:r>
            <a:rPr lang="en-IN"/>
            <a:t>Formula – helps to identify the performance of employees </a:t>
          </a:r>
          <a:endParaRPr lang="en-US"/>
        </a:p>
      </dgm:t>
    </dgm:pt>
    <dgm:pt modelId="{2E8C0368-358B-4CCB-8A8A-3B6B3EEB6764}" type="parTrans" cxnId="{4BEA9790-996C-45B3-B2FF-5EE0B4F65896}">
      <dgm:prSet/>
      <dgm:spPr/>
      <dgm:t>
        <a:bodyPr/>
        <a:lstStyle/>
        <a:p>
          <a:endParaRPr lang="en-US"/>
        </a:p>
      </dgm:t>
    </dgm:pt>
    <dgm:pt modelId="{545555E8-3A25-4323-A241-C0753F5A88AA}" type="sibTrans" cxnId="{4BEA9790-996C-45B3-B2FF-5EE0B4F65896}">
      <dgm:prSet/>
      <dgm:spPr/>
      <dgm:t>
        <a:bodyPr/>
        <a:lstStyle/>
        <a:p>
          <a:endParaRPr lang="en-US"/>
        </a:p>
      </dgm:t>
    </dgm:pt>
    <dgm:pt modelId="{8C851A7C-84C4-4F44-83C2-37D52FE37136}">
      <dgm:prSet/>
      <dgm:spPr/>
      <dgm:t>
        <a:bodyPr/>
        <a:lstStyle/>
        <a:p>
          <a:pPr>
            <a:lnSpc>
              <a:spcPct val="100000"/>
            </a:lnSpc>
          </a:pPr>
          <a:r>
            <a:rPr lang="en-IN"/>
            <a:t>Pivot table – helps to summarise </a:t>
          </a:r>
          <a:endParaRPr lang="en-US"/>
        </a:p>
      </dgm:t>
    </dgm:pt>
    <dgm:pt modelId="{FB943105-A7B7-4D3E-91D3-56225AFED1A3}" type="parTrans" cxnId="{C746DD03-176D-456C-B626-93A59CEB9519}">
      <dgm:prSet/>
      <dgm:spPr/>
      <dgm:t>
        <a:bodyPr/>
        <a:lstStyle/>
        <a:p>
          <a:endParaRPr lang="en-US"/>
        </a:p>
      </dgm:t>
    </dgm:pt>
    <dgm:pt modelId="{683312F9-7F0E-4BD3-AFB8-C4A0550E8A16}" type="sibTrans" cxnId="{C746DD03-176D-456C-B626-93A59CEB9519}">
      <dgm:prSet/>
      <dgm:spPr/>
      <dgm:t>
        <a:bodyPr/>
        <a:lstStyle/>
        <a:p>
          <a:endParaRPr lang="en-US"/>
        </a:p>
      </dgm:t>
    </dgm:pt>
    <dgm:pt modelId="{EEAA3C9D-E7AB-47CF-AA58-5146F1881828}">
      <dgm:prSet/>
      <dgm:spPr/>
      <dgm:t>
        <a:bodyPr/>
        <a:lstStyle/>
        <a:p>
          <a:pPr>
            <a:lnSpc>
              <a:spcPct val="100000"/>
            </a:lnSpc>
          </a:pPr>
          <a:r>
            <a:rPr lang="en-IN"/>
            <a:t>Pie chart – shows the data</a:t>
          </a:r>
          <a:endParaRPr lang="en-US"/>
        </a:p>
      </dgm:t>
    </dgm:pt>
    <dgm:pt modelId="{F1E0F5D2-C70E-4936-9C1E-7C46424EE971}" type="parTrans" cxnId="{8721EA89-2AB5-430E-AB20-7F48CF2C98EF}">
      <dgm:prSet/>
      <dgm:spPr/>
      <dgm:t>
        <a:bodyPr/>
        <a:lstStyle/>
        <a:p>
          <a:endParaRPr lang="en-US"/>
        </a:p>
      </dgm:t>
    </dgm:pt>
    <dgm:pt modelId="{0EEAABE2-F432-4F3E-A258-290AD7397115}" type="sibTrans" cxnId="{8721EA89-2AB5-430E-AB20-7F48CF2C98EF}">
      <dgm:prSet/>
      <dgm:spPr/>
      <dgm:t>
        <a:bodyPr/>
        <a:lstStyle/>
        <a:p>
          <a:endParaRPr lang="en-US"/>
        </a:p>
      </dgm:t>
    </dgm:pt>
    <dgm:pt modelId="{FC881598-0472-4D99-BA79-D4435C06C8F4}" type="pres">
      <dgm:prSet presAssocID="{37BF311B-D557-44E5-BF19-5D354044A0FD}" presName="root" presStyleCnt="0">
        <dgm:presLayoutVars>
          <dgm:dir/>
          <dgm:resizeHandles val="exact"/>
        </dgm:presLayoutVars>
      </dgm:prSet>
      <dgm:spPr/>
    </dgm:pt>
    <dgm:pt modelId="{4576B497-5A5B-4360-800C-D94919420D61}" type="pres">
      <dgm:prSet presAssocID="{5663737A-0EBC-4063-8784-73FEC475F3B0}" presName="compNode" presStyleCnt="0"/>
      <dgm:spPr/>
    </dgm:pt>
    <dgm:pt modelId="{8A05C4E8-A135-439A-A572-500E11CEF1E5}" type="pres">
      <dgm:prSet presAssocID="{5663737A-0EBC-4063-8784-73FEC475F3B0}" presName="bgRect" presStyleLbl="bgShp" presStyleIdx="0" presStyleCnt="5"/>
      <dgm:spPr/>
    </dgm:pt>
    <dgm:pt modelId="{1CB1A83B-91AD-44A0-AD7C-10C573930771}" type="pres">
      <dgm:prSet presAssocID="{5663737A-0EBC-4063-8784-73FEC475F3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98B8131-9207-45AC-A3A4-E5679FF9CF6F}" type="pres">
      <dgm:prSet presAssocID="{5663737A-0EBC-4063-8784-73FEC475F3B0}" presName="spaceRect" presStyleCnt="0"/>
      <dgm:spPr/>
    </dgm:pt>
    <dgm:pt modelId="{97F0B114-9076-4518-BE92-05DC910CB798}" type="pres">
      <dgm:prSet presAssocID="{5663737A-0EBC-4063-8784-73FEC475F3B0}" presName="parTx" presStyleLbl="revTx" presStyleIdx="0" presStyleCnt="5">
        <dgm:presLayoutVars>
          <dgm:chMax val="0"/>
          <dgm:chPref val="0"/>
        </dgm:presLayoutVars>
      </dgm:prSet>
      <dgm:spPr/>
    </dgm:pt>
    <dgm:pt modelId="{BD4C48BB-431E-4049-8EB6-EA7393E64C69}" type="pres">
      <dgm:prSet presAssocID="{F97C0AD0-9816-4EC7-AAC2-CE5F78329161}" presName="sibTrans" presStyleCnt="0"/>
      <dgm:spPr/>
    </dgm:pt>
    <dgm:pt modelId="{B797761D-8155-4001-8AD0-C6CB903B1B1D}" type="pres">
      <dgm:prSet presAssocID="{FCED6E0C-F30A-4A94-85EA-81936EB04070}" presName="compNode" presStyleCnt="0"/>
      <dgm:spPr/>
    </dgm:pt>
    <dgm:pt modelId="{207BFF2C-24A0-4EAA-8B4D-84845DB0E5EF}" type="pres">
      <dgm:prSet presAssocID="{FCED6E0C-F30A-4A94-85EA-81936EB04070}" presName="bgRect" presStyleLbl="bgShp" presStyleIdx="1" presStyleCnt="5"/>
      <dgm:spPr/>
    </dgm:pt>
    <dgm:pt modelId="{A4688BBD-FC00-404C-9F2E-7696247166F5}" type="pres">
      <dgm:prSet presAssocID="{FCED6E0C-F30A-4A94-85EA-81936EB040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3617F73E-1D70-4947-8AA8-3D0820C1D2F0}" type="pres">
      <dgm:prSet presAssocID="{FCED6E0C-F30A-4A94-85EA-81936EB04070}" presName="spaceRect" presStyleCnt="0"/>
      <dgm:spPr/>
    </dgm:pt>
    <dgm:pt modelId="{285B69DA-4109-46E1-AD44-C9A952B91FA8}" type="pres">
      <dgm:prSet presAssocID="{FCED6E0C-F30A-4A94-85EA-81936EB04070}" presName="parTx" presStyleLbl="revTx" presStyleIdx="1" presStyleCnt="5">
        <dgm:presLayoutVars>
          <dgm:chMax val="0"/>
          <dgm:chPref val="0"/>
        </dgm:presLayoutVars>
      </dgm:prSet>
      <dgm:spPr/>
    </dgm:pt>
    <dgm:pt modelId="{1E31AEF4-14D3-421C-AF02-14DD46EB4E6D}" type="pres">
      <dgm:prSet presAssocID="{D5101293-0653-4944-8606-45BC7AF6B2FB}" presName="sibTrans" presStyleCnt="0"/>
      <dgm:spPr/>
    </dgm:pt>
    <dgm:pt modelId="{95BA3E02-0013-48CE-8CCF-43CDEA4951E4}" type="pres">
      <dgm:prSet presAssocID="{957E5FB3-031A-4022-8120-D99CD0F1C142}" presName="compNode" presStyleCnt="0"/>
      <dgm:spPr/>
    </dgm:pt>
    <dgm:pt modelId="{99CEE051-3FCE-40BB-8794-982590854B83}" type="pres">
      <dgm:prSet presAssocID="{957E5FB3-031A-4022-8120-D99CD0F1C142}" presName="bgRect" presStyleLbl="bgShp" presStyleIdx="2" presStyleCnt="5"/>
      <dgm:spPr/>
    </dgm:pt>
    <dgm:pt modelId="{FF457937-FF00-4381-9D41-67C5E491EF8D}" type="pres">
      <dgm:prSet presAssocID="{957E5FB3-031A-4022-8120-D99CD0F1C14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241EDAC3-0D32-4EB1-AAA0-E0C605E57131}" type="pres">
      <dgm:prSet presAssocID="{957E5FB3-031A-4022-8120-D99CD0F1C142}" presName="spaceRect" presStyleCnt="0"/>
      <dgm:spPr/>
    </dgm:pt>
    <dgm:pt modelId="{99BCF3E4-1441-477F-85AE-9AC00AE90455}" type="pres">
      <dgm:prSet presAssocID="{957E5FB3-031A-4022-8120-D99CD0F1C142}" presName="parTx" presStyleLbl="revTx" presStyleIdx="2" presStyleCnt="5">
        <dgm:presLayoutVars>
          <dgm:chMax val="0"/>
          <dgm:chPref val="0"/>
        </dgm:presLayoutVars>
      </dgm:prSet>
      <dgm:spPr/>
    </dgm:pt>
    <dgm:pt modelId="{672334E7-F258-4241-A31A-357E8C425D73}" type="pres">
      <dgm:prSet presAssocID="{545555E8-3A25-4323-A241-C0753F5A88AA}" presName="sibTrans" presStyleCnt="0"/>
      <dgm:spPr/>
    </dgm:pt>
    <dgm:pt modelId="{597A6954-FF3E-4571-A919-CA6AE9845010}" type="pres">
      <dgm:prSet presAssocID="{8C851A7C-84C4-4F44-83C2-37D52FE37136}" presName="compNode" presStyleCnt="0"/>
      <dgm:spPr/>
    </dgm:pt>
    <dgm:pt modelId="{34AEAC6E-B256-4738-A37D-B7D218BCC782}" type="pres">
      <dgm:prSet presAssocID="{8C851A7C-84C4-4F44-83C2-37D52FE37136}" presName="bgRect" presStyleLbl="bgShp" presStyleIdx="3" presStyleCnt="5"/>
      <dgm:spPr/>
    </dgm:pt>
    <dgm:pt modelId="{74954EE5-5DE7-4B90-99B3-885EDB97DE9B}" type="pres">
      <dgm:prSet presAssocID="{8C851A7C-84C4-4F44-83C2-37D52FE371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DA15836D-714E-467D-AC95-9E9181813511}" type="pres">
      <dgm:prSet presAssocID="{8C851A7C-84C4-4F44-83C2-37D52FE37136}" presName="spaceRect" presStyleCnt="0"/>
      <dgm:spPr/>
    </dgm:pt>
    <dgm:pt modelId="{80C589E4-65E6-458C-8587-430A7C9D45DD}" type="pres">
      <dgm:prSet presAssocID="{8C851A7C-84C4-4F44-83C2-37D52FE37136}" presName="parTx" presStyleLbl="revTx" presStyleIdx="3" presStyleCnt="5">
        <dgm:presLayoutVars>
          <dgm:chMax val="0"/>
          <dgm:chPref val="0"/>
        </dgm:presLayoutVars>
      </dgm:prSet>
      <dgm:spPr/>
    </dgm:pt>
    <dgm:pt modelId="{E3FEBD59-FFD6-4B45-8185-49AAA110C89A}" type="pres">
      <dgm:prSet presAssocID="{683312F9-7F0E-4BD3-AFB8-C4A0550E8A16}" presName="sibTrans" presStyleCnt="0"/>
      <dgm:spPr/>
    </dgm:pt>
    <dgm:pt modelId="{AB12BBA7-8B4B-43B2-A8B8-6A588C5DCD22}" type="pres">
      <dgm:prSet presAssocID="{EEAA3C9D-E7AB-47CF-AA58-5146F1881828}" presName="compNode" presStyleCnt="0"/>
      <dgm:spPr/>
    </dgm:pt>
    <dgm:pt modelId="{EB32AF6E-4F80-4887-9A6D-1420339A115D}" type="pres">
      <dgm:prSet presAssocID="{EEAA3C9D-E7AB-47CF-AA58-5146F1881828}" presName="bgRect" presStyleLbl="bgShp" presStyleIdx="4" presStyleCnt="5"/>
      <dgm:spPr/>
    </dgm:pt>
    <dgm:pt modelId="{F4FC6549-D2AC-4BBA-B511-DF2542060709}" type="pres">
      <dgm:prSet presAssocID="{EEAA3C9D-E7AB-47CF-AA58-5146F18818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DDD940FD-210E-4E50-BB61-B96FB76BE6F1}" type="pres">
      <dgm:prSet presAssocID="{EEAA3C9D-E7AB-47CF-AA58-5146F1881828}" presName="spaceRect" presStyleCnt="0"/>
      <dgm:spPr/>
    </dgm:pt>
    <dgm:pt modelId="{7003B6DC-BEC2-4B6E-811E-A99941C910A2}" type="pres">
      <dgm:prSet presAssocID="{EEAA3C9D-E7AB-47CF-AA58-5146F1881828}" presName="parTx" presStyleLbl="revTx" presStyleIdx="4" presStyleCnt="5">
        <dgm:presLayoutVars>
          <dgm:chMax val="0"/>
          <dgm:chPref val="0"/>
        </dgm:presLayoutVars>
      </dgm:prSet>
      <dgm:spPr/>
    </dgm:pt>
  </dgm:ptLst>
  <dgm:cxnLst>
    <dgm:cxn modelId="{C746DD03-176D-456C-B626-93A59CEB9519}" srcId="{37BF311B-D557-44E5-BF19-5D354044A0FD}" destId="{8C851A7C-84C4-4F44-83C2-37D52FE37136}" srcOrd="3" destOrd="0" parTransId="{FB943105-A7B7-4D3E-91D3-56225AFED1A3}" sibTransId="{683312F9-7F0E-4BD3-AFB8-C4A0550E8A16}"/>
    <dgm:cxn modelId="{A578070C-D03E-4EEA-A66C-3589407C672B}" type="presOf" srcId="{8C851A7C-84C4-4F44-83C2-37D52FE37136}" destId="{80C589E4-65E6-458C-8587-430A7C9D45DD}" srcOrd="0" destOrd="0" presId="urn:microsoft.com/office/officeart/2018/2/layout/IconVerticalSolidList"/>
    <dgm:cxn modelId="{AEB10128-FD56-4CA2-B71B-B345873BFDB8}" type="presOf" srcId="{EEAA3C9D-E7AB-47CF-AA58-5146F1881828}" destId="{7003B6DC-BEC2-4B6E-811E-A99941C910A2}" srcOrd="0" destOrd="0" presId="urn:microsoft.com/office/officeart/2018/2/layout/IconVerticalSolidList"/>
    <dgm:cxn modelId="{E2B96568-9A02-4244-806A-5C785C9C7817}" type="presOf" srcId="{FCED6E0C-F30A-4A94-85EA-81936EB04070}" destId="{285B69DA-4109-46E1-AD44-C9A952B91FA8}" srcOrd="0" destOrd="0" presId="urn:microsoft.com/office/officeart/2018/2/layout/IconVerticalSolidList"/>
    <dgm:cxn modelId="{7890C758-8517-45E9-A262-F30E22C38CE4}" type="presOf" srcId="{37BF311B-D557-44E5-BF19-5D354044A0FD}" destId="{FC881598-0472-4D99-BA79-D4435C06C8F4}" srcOrd="0" destOrd="0" presId="urn:microsoft.com/office/officeart/2018/2/layout/IconVerticalSolidList"/>
    <dgm:cxn modelId="{8721EA89-2AB5-430E-AB20-7F48CF2C98EF}" srcId="{37BF311B-D557-44E5-BF19-5D354044A0FD}" destId="{EEAA3C9D-E7AB-47CF-AA58-5146F1881828}" srcOrd="4" destOrd="0" parTransId="{F1E0F5D2-C70E-4936-9C1E-7C46424EE971}" sibTransId="{0EEAABE2-F432-4F3E-A258-290AD7397115}"/>
    <dgm:cxn modelId="{4BEA9790-996C-45B3-B2FF-5EE0B4F65896}" srcId="{37BF311B-D557-44E5-BF19-5D354044A0FD}" destId="{957E5FB3-031A-4022-8120-D99CD0F1C142}" srcOrd="2" destOrd="0" parTransId="{2E8C0368-358B-4CCB-8A8A-3B6B3EEB6764}" sibTransId="{545555E8-3A25-4323-A241-C0753F5A88AA}"/>
    <dgm:cxn modelId="{674BE8B7-EC13-4D8C-B4FA-2FCBD02B6A6A}" type="presOf" srcId="{5663737A-0EBC-4063-8784-73FEC475F3B0}" destId="{97F0B114-9076-4518-BE92-05DC910CB798}" srcOrd="0" destOrd="0" presId="urn:microsoft.com/office/officeart/2018/2/layout/IconVerticalSolidList"/>
    <dgm:cxn modelId="{249796D4-CF07-4F0E-AB8D-52F3FE87C157}" type="presOf" srcId="{957E5FB3-031A-4022-8120-D99CD0F1C142}" destId="{99BCF3E4-1441-477F-85AE-9AC00AE90455}" srcOrd="0" destOrd="0" presId="urn:microsoft.com/office/officeart/2018/2/layout/IconVerticalSolidList"/>
    <dgm:cxn modelId="{D46009E7-BCFC-4134-B44A-5EAD24564F6A}" srcId="{37BF311B-D557-44E5-BF19-5D354044A0FD}" destId="{5663737A-0EBC-4063-8784-73FEC475F3B0}" srcOrd="0" destOrd="0" parTransId="{6CEE202A-6516-415E-AAFE-A64F5C418B3B}" sibTransId="{F97C0AD0-9816-4EC7-AAC2-CE5F78329161}"/>
    <dgm:cxn modelId="{481934FF-13E7-41A4-A67B-649AFDE4B231}" srcId="{37BF311B-D557-44E5-BF19-5D354044A0FD}" destId="{FCED6E0C-F30A-4A94-85EA-81936EB04070}" srcOrd="1" destOrd="0" parTransId="{3858F1BA-3E19-4D74-A26E-17E3E34B49C5}" sibTransId="{D5101293-0653-4944-8606-45BC7AF6B2FB}"/>
    <dgm:cxn modelId="{6F377CA8-7CC1-4B30-8749-253EDC1E98B8}" type="presParOf" srcId="{FC881598-0472-4D99-BA79-D4435C06C8F4}" destId="{4576B497-5A5B-4360-800C-D94919420D61}" srcOrd="0" destOrd="0" presId="urn:microsoft.com/office/officeart/2018/2/layout/IconVerticalSolidList"/>
    <dgm:cxn modelId="{FE711686-F57A-4E0D-9FEB-3C401E5F3571}" type="presParOf" srcId="{4576B497-5A5B-4360-800C-D94919420D61}" destId="{8A05C4E8-A135-439A-A572-500E11CEF1E5}" srcOrd="0" destOrd="0" presId="urn:microsoft.com/office/officeart/2018/2/layout/IconVerticalSolidList"/>
    <dgm:cxn modelId="{7242D176-A20E-4402-B1FF-7C8C15718FCF}" type="presParOf" srcId="{4576B497-5A5B-4360-800C-D94919420D61}" destId="{1CB1A83B-91AD-44A0-AD7C-10C573930771}" srcOrd="1" destOrd="0" presId="urn:microsoft.com/office/officeart/2018/2/layout/IconVerticalSolidList"/>
    <dgm:cxn modelId="{23F982A8-9FBA-4712-A70E-11BD523D8E1B}" type="presParOf" srcId="{4576B497-5A5B-4360-800C-D94919420D61}" destId="{D98B8131-9207-45AC-A3A4-E5679FF9CF6F}" srcOrd="2" destOrd="0" presId="urn:microsoft.com/office/officeart/2018/2/layout/IconVerticalSolidList"/>
    <dgm:cxn modelId="{A4B14EB5-0AEE-45ED-A092-7768A6061E8A}" type="presParOf" srcId="{4576B497-5A5B-4360-800C-D94919420D61}" destId="{97F0B114-9076-4518-BE92-05DC910CB798}" srcOrd="3" destOrd="0" presId="urn:microsoft.com/office/officeart/2018/2/layout/IconVerticalSolidList"/>
    <dgm:cxn modelId="{A596A22C-C65D-448A-BE85-4FBA6046BD62}" type="presParOf" srcId="{FC881598-0472-4D99-BA79-D4435C06C8F4}" destId="{BD4C48BB-431E-4049-8EB6-EA7393E64C69}" srcOrd="1" destOrd="0" presId="urn:microsoft.com/office/officeart/2018/2/layout/IconVerticalSolidList"/>
    <dgm:cxn modelId="{D82C5FCB-A319-4CBD-BF05-B4873ABA7655}" type="presParOf" srcId="{FC881598-0472-4D99-BA79-D4435C06C8F4}" destId="{B797761D-8155-4001-8AD0-C6CB903B1B1D}" srcOrd="2" destOrd="0" presId="urn:microsoft.com/office/officeart/2018/2/layout/IconVerticalSolidList"/>
    <dgm:cxn modelId="{0AE985B7-D990-40C7-826A-37EFA9CD8E19}" type="presParOf" srcId="{B797761D-8155-4001-8AD0-C6CB903B1B1D}" destId="{207BFF2C-24A0-4EAA-8B4D-84845DB0E5EF}" srcOrd="0" destOrd="0" presId="urn:microsoft.com/office/officeart/2018/2/layout/IconVerticalSolidList"/>
    <dgm:cxn modelId="{D6A9A6F2-6CC9-4C10-836E-0582FBCB4396}" type="presParOf" srcId="{B797761D-8155-4001-8AD0-C6CB903B1B1D}" destId="{A4688BBD-FC00-404C-9F2E-7696247166F5}" srcOrd="1" destOrd="0" presId="urn:microsoft.com/office/officeart/2018/2/layout/IconVerticalSolidList"/>
    <dgm:cxn modelId="{95C654C6-80DC-423A-A82F-F0FFE99FBA3F}" type="presParOf" srcId="{B797761D-8155-4001-8AD0-C6CB903B1B1D}" destId="{3617F73E-1D70-4947-8AA8-3D0820C1D2F0}" srcOrd="2" destOrd="0" presId="urn:microsoft.com/office/officeart/2018/2/layout/IconVerticalSolidList"/>
    <dgm:cxn modelId="{255B66B6-B99F-4D0E-9F3C-69F0B9036369}" type="presParOf" srcId="{B797761D-8155-4001-8AD0-C6CB903B1B1D}" destId="{285B69DA-4109-46E1-AD44-C9A952B91FA8}" srcOrd="3" destOrd="0" presId="urn:microsoft.com/office/officeart/2018/2/layout/IconVerticalSolidList"/>
    <dgm:cxn modelId="{21EE1917-C420-490C-8008-21BDCB52E5FF}" type="presParOf" srcId="{FC881598-0472-4D99-BA79-D4435C06C8F4}" destId="{1E31AEF4-14D3-421C-AF02-14DD46EB4E6D}" srcOrd="3" destOrd="0" presId="urn:microsoft.com/office/officeart/2018/2/layout/IconVerticalSolidList"/>
    <dgm:cxn modelId="{EB6ED128-8D9A-4E2F-9958-7D4BAB840F12}" type="presParOf" srcId="{FC881598-0472-4D99-BA79-D4435C06C8F4}" destId="{95BA3E02-0013-48CE-8CCF-43CDEA4951E4}" srcOrd="4" destOrd="0" presId="urn:microsoft.com/office/officeart/2018/2/layout/IconVerticalSolidList"/>
    <dgm:cxn modelId="{8F55252E-192A-4EB2-8CCA-2564FA05A271}" type="presParOf" srcId="{95BA3E02-0013-48CE-8CCF-43CDEA4951E4}" destId="{99CEE051-3FCE-40BB-8794-982590854B83}" srcOrd="0" destOrd="0" presId="urn:microsoft.com/office/officeart/2018/2/layout/IconVerticalSolidList"/>
    <dgm:cxn modelId="{4ACCEFF7-9F22-4B20-9CA4-0AD22763E19D}" type="presParOf" srcId="{95BA3E02-0013-48CE-8CCF-43CDEA4951E4}" destId="{FF457937-FF00-4381-9D41-67C5E491EF8D}" srcOrd="1" destOrd="0" presId="urn:microsoft.com/office/officeart/2018/2/layout/IconVerticalSolidList"/>
    <dgm:cxn modelId="{1FC787BD-E4F0-483D-9266-2C060E219290}" type="presParOf" srcId="{95BA3E02-0013-48CE-8CCF-43CDEA4951E4}" destId="{241EDAC3-0D32-4EB1-AAA0-E0C605E57131}" srcOrd="2" destOrd="0" presId="urn:microsoft.com/office/officeart/2018/2/layout/IconVerticalSolidList"/>
    <dgm:cxn modelId="{BF0B8395-48DB-4B3B-9706-878FCF9EB547}" type="presParOf" srcId="{95BA3E02-0013-48CE-8CCF-43CDEA4951E4}" destId="{99BCF3E4-1441-477F-85AE-9AC00AE90455}" srcOrd="3" destOrd="0" presId="urn:microsoft.com/office/officeart/2018/2/layout/IconVerticalSolidList"/>
    <dgm:cxn modelId="{2BD7FC4B-26C3-455C-8BE5-ACFD29E774C4}" type="presParOf" srcId="{FC881598-0472-4D99-BA79-D4435C06C8F4}" destId="{672334E7-F258-4241-A31A-357E8C425D73}" srcOrd="5" destOrd="0" presId="urn:microsoft.com/office/officeart/2018/2/layout/IconVerticalSolidList"/>
    <dgm:cxn modelId="{4D256B94-9980-4929-A327-2E71530D465D}" type="presParOf" srcId="{FC881598-0472-4D99-BA79-D4435C06C8F4}" destId="{597A6954-FF3E-4571-A919-CA6AE9845010}" srcOrd="6" destOrd="0" presId="urn:microsoft.com/office/officeart/2018/2/layout/IconVerticalSolidList"/>
    <dgm:cxn modelId="{AF71BA33-FE88-4804-8A77-510965716BD4}" type="presParOf" srcId="{597A6954-FF3E-4571-A919-CA6AE9845010}" destId="{34AEAC6E-B256-4738-A37D-B7D218BCC782}" srcOrd="0" destOrd="0" presId="urn:microsoft.com/office/officeart/2018/2/layout/IconVerticalSolidList"/>
    <dgm:cxn modelId="{D71F66BF-1236-4473-9846-998E3C890B98}" type="presParOf" srcId="{597A6954-FF3E-4571-A919-CA6AE9845010}" destId="{74954EE5-5DE7-4B90-99B3-885EDB97DE9B}" srcOrd="1" destOrd="0" presId="urn:microsoft.com/office/officeart/2018/2/layout/IconVerticalSolidList"/>
    <dgm:cxn modelId="{F3C2B05D-CE37-4B30-B91A-B847C1504431}" type="presParOf" srcId="{597A6954-FF3E-4571-A919-CA6AE9845010}" destId="{DA15836D-714E-467D-AC95-9E9181813511}" srcOrd="2" destOrd="0" presId="urn:microsoft.com/office/officeart/2018/2/layout/IconVerticalSolidList"/>
    <dgm:cxn modelId="{41851F6F-7750-48C6-8EE1-9B6A2A175BC0}" type="presParOf" srcId="{597A6954-FF3E-4571-A919-CA6AE9845010}" destId="{80C589E4-65E6-458C-8587-430A7C9D45DD}" srcOrd="3" destOrd="0" presId="urn:microsoft.com/office/officeart/2018/2/layout/IconVerticalSolidList"/>
    <dgm:cxn modelId="{DCA9F59C-054B-4917-9E89-DBD88439976E}" type="presParOf" srcId="{FC881598-0472-4D99-BA79-D4435C06C8F4}" destId="{E3FEBD59-FFD6-4B45-8185-49AAA110C89A}" srcOrd="7" destOrd="0" presId="urn:microsoft.com/office/officeart/2018/2/layout/IconVerticalSolidList"/>
    <dgm:cxn modelId="{A76900BF-836A-4A73-AF62-72870CD53396}" type="presParOf" srcId="{FC881598-0472-4D99-BA79-D4435C06C8F4}" destId="{AB12BBA7-8B4B-43B2-A8B8-6A588C5DCD22}" srcOrd="8" destOrd="0" presId="urn:microsoft.com/office/officeart/2018/2/layout/IconVerticalSolidList"/>
    <dgm:cxn modelId="{74371033-8667-417B-8902-C33292DC2EB4}" type="presParOf" srcId="{AB12BBA7-8B4B-43B2-A8B8-6A588C5DCD22}" destId="{EB32AF6E-4F80-4887-9A6D-1420339A115D}" srcOrd="0" destOrd="0" presId="urn:microsoft.com/office/officeart/2018/2/layout/IconVerticalSolidList"/>
    <dgm:cxn modelId="{A7BB7177-3D1F-41C4-9A36-04303925C089}" type="presParOf" srcId="{AB12BBA7-8B4B-43B2-A8B8-6A588C5DCD22}" destId="{F4FC6549-D2AC-4BBA-B511-DF2542060709}" srcOrd="1" destOrd="0" presId="urn:microsoft.com/office/officeart/2018/2/layout/IconVerticalSolidList"/>
    <dgm:cxn modelId="{1A7AAE59-4DA7-48EB-BC77-FB9A5DA10DD9}" type="presParOf" srcId="{AB12BBA7-8B4B-43B2-A8B8-6A588C5DCD22}" destId="{DDD940FD-210E-4E50-BB61-B96FB76BE6F1}" srcOrd="2" destOrd="0" presId="urn:microsoft.com/office/officeart/2018/2/layout/IconVerticalSolidList"/>
    <dgm:cxn modelId="{DF113EE0-1CA7-4705-B3F2-97AE43220F4B}" type="presParOf" srcId="{AB12BBA7-8B4B-43B2-A8B8-6A588C5DCD22}" destId="{7003B6DC-BEC2-4B6E-811E-A99941C910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489B2-B654-4CEA-AD0C-2F55222845AC}">
      <dsp:nvSpPr>
        <dsp:cNvPr id="0" name=""/>
        <dsp:cNvSpPr/>
      </dsp:nvSpPr>
      <dsp:spPr>
        <a:xfrm>
          <a:off x="1001104" y="403532"/>
          <a:ext cx="701630" cy="70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85569-3BD8-4365-9D1C-7E79FD7E91C6}">
      <dsp:nvSpPr>
        <dsp:cNvPr id="0" name=""/>
        <dsp:cNvSpPr/>
      </dsp:nvSpPr>
      <dsp:spPr>
        <a:xfrm>
          <a:off x="572330" y="1386179"/>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1.Problem Statement</a:t>
          </a:r>
        </a:p>
      </dsp:txBody>
      <dsp:txXfrm>
        <a:off x="572330" y="1386179"/>
        <a:ext cx="1559179" cy="623671"/>
      </dsp:txXfrm>
    </dsp:sp>
    <dsp:sp modelId="{1C172F94-8E76-4D0C-AC09-A95ED0498572}">
      <dsp:nvSpPr>
        <dsp:cNvPr id="0" name=""/>
        <dsp:cNvSpPr/>
      </dsp:nvSpPr>
      <dsp:spPr>
        <a:xfrm>
          <a:off x="2833141" y="403532"/>
          <a:ext cx="701630" cy="70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168B68-5A42-4F14-85AF-858D28DAC80E}">
      <dsp:nvSpPr>
        <dsp:cNvPr id="0" name=""/>
        <dsp:cNvSpPr/>
      </dsp:nvSpPr>
      <dsp:spPr>
        <a:xfrm>
          <a:off x="2404366" y="1386179"/>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2.Project Overview</a:t>
          </a:r>
        </a:p>
      </dsp:txBody>
      <dsp:txXfrm>
        <a:off x="2404366" y="1386179"/>
        <a:ext cx="1559179" cy="623671"/>
      </dsp:txXfrm>
    </dsp:sp>
    <dsp:sp modelId="{C4251EE8-B3C5-4411-A662-CD38FBA447D1}">
      <dsp:nvSpPr>
        <dsp:cNvPr id="0" name=""/>
        <dsp:cNvSpPr/>
      </dsp:nvSpPr>
      <dsp:spPr>
        <a:xfrm>
          <a:off x="4665177" y="403532"/>
          <a:ext cx="701630" cy="701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4556D-64BD-4F60-89A3-F59811D77544}">
      <dsp:nvSpPr>
        <dsp:cNvPr id="0" name=""/>
        <dsp:cNvSpPr/>
      </dsp:nvSpPr>
      <dsp:spPr>
        <a:xfrm>
          <a:off x="4236402" y="1386179"/>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3.End users</a:t>
          </a:r>
        </a:p>
      </dsp:txBody>
      <dsp:txXfrm>
        <a:off x="4236402" y="1386179"/>
        <a:ext cx="1559179" cy="623671"/>
      </dsp:txXfrm>
    </dsp:sp>
    <dsp:sp modelId="{70D9440B-D74C-4B80-A43D-31C7495E8C2F}">
      <dsp:nvSpPr>
        <dsp:cNvPr id="0" name=""/>
        <dsp:cNvSpPr/>
      </dsp:nvSpPr>
      <dsp:spPr>
        <a:xfrm>
          <a:off x="1001104" y="2399646"/>
          <a:ext cx="701630" cy="701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B83C9-4983-4E37-BEB8-2DE34700020C}">
      <dsp:nvSpPr>
        <dsp:cNvPr id="0" name=""/>
        <dsp:cNvSpPr/>
      </dsp:nvSpPr>
      <dsp:spPr>
        <a:xfrm>
          <a:off x="572330" y="3382294"/>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4.Our Solution</a:t>
          </a:r>
        </a:p>
      </dsp:txBody>
      <dsp:txXfrm>
        <a:off x="572330" y="3382294"/>
        <a:ext cx="1559179" cy="623671"/>
      </dsp:txXfrm>
    </dsp:sp>
    <dsp:sp modelId="{C25B7EE5-C1A4-497D-818F-E6F231D956D9}">
      <dsp:nvSpPr>
        <dsp:cNvPr id="0" name=""/>
        <dsp:cNvSpPr/>
      </dsp:nvSpPr>
      <dsp:spPr>
        <a:xfrm>
          <a:off x="2833141" y="2399646"/>
          <a:ext cx="701630" cy="701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09EA5-B368-41DE-B4AA-79A054A50DB7}">
      <dsp:nvSpPr>
        <dsp:cNvPr id="0" name=""/>
        <dsp:cNvSpPr/>
      </dsp:nvSpPr>
      <dsp:spPr>
        <a:xfrm>
          <a:off x="2404366" y="3382294"/>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5.Dataset Description</a:t>
          </a:r>
        </a:p>
      </dsp:txBody>
      <dsp:txXfrm>
        <a:off x="2404366" y="3382294"/>
        <a:ext cx="1559179" cy="623671"/>
      </dsp:txXfrm>
    </dsp:sp>
    <dsp:sp modelId="{C83FD4BF-56E6-4720-BC15-B0CB28FD1645}">
      <dsp:nvSpPr>
        <dsp:cNvPr id="0" name=""/>
        <dsp:cNvSpPr/>
      </dsp:nvSpPr>
      <dsp:spPr>
        <a:xfrm>
          <a:off x="4665177" y="2399646"/>
          <a:ext cx="701630" cy="7016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95841-F284-436B-8533-5BB1BCDF78CA}">
      <dsp:nvSpPr>
        <dsp:cNvPr id="0" name=""/>
        <dsp:cNvSpPr/>
      </dsp:nvSpPr>
      <dsp:spPr>
        <a:xfrm>
          <a:off x="4236402" y="3382294"/>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6.Modelling Approach</a:t>
          </a:r>
        </a:p>
      </dsp:txBody>
      <dsp:txXfrm>
        <a:off x="4236402" y="3382294"/>
        <a:ext cx="1559179" cy="623671"/>
      </dsp:txXfrm>
    </dsp:sp>
    <dsp:sp modelId="{24AE4C04-9903-4F86-908D-D65CAD3D1F6E}">
      <dsp:nvSpPr>
        <dsp:cNvPr id="0" name=""/>
        <dsp:cNvSpPr/>
      </dsp:nvSpPr>
      <dsp:spPr>
        <a:xfrm>
          <a:off x="1917123" y="4395761"/>
          <a:ext cx="701630" cy="7016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FDBEB0-DF2B-43E9-8E03-761100BA41A6}">
      <dsp:nvSpPr>
        <dsp:cNvPr id="0" name=""/>
        <dsp:cNvSpPr/>
      </dsp:nvSpPr>
      <dsp:spPr>
        <a:xfrm>
          <a:off x="1488348" y="5378408"/>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7.Results And Discussion</a:t>
          </a:r>
        </a:p>
      </dsp:txBody>
      <dsp:txXfrm>
        <a:off x="1488348" y="5378408"/>
        <a:ext cx="1559179" cy="623671"/>
      </dsp:txXfrm>
    </dsp:sp>
    <dsp:sp modelId="{1748F717-9232-4750-B50B-5B0649C4A58A}">
      <dsp:nvSpPr>
        <dsp:cNvPr id="0" name=""/>
        <dsp:cNvSpPr/>
      </dsp:nvSpPr>
      <dsp:spPr>
        <a:xfrm>
          <a:off x="3749159" y="4395761"/>
          <a:ext cx="701630" cy="7016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114843-BD5D-4472-BD85-BEEE4D29C146}">
      <dsp:nvSpPr>
        <dsp:cNvPr id="0" name=""/>
        <dsp:cNvSpPr/>
      </dsp:nvSpPr>
      <dsp:spPr>
        <a:xfrm>
          <a:off x="3320384" y="5378408"/>
          <a:ext cx="1559179" cy="623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8.Conclusion</a:t>
          </a:r>
        </a:p>
      </dsp:txBody>
      <dsp:txXfrm>
        <a:off x="3320384" y="5378408"/>
        <a:ext cx="1559179" cy="623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5C4E8-A135-439A-A572-500E11CEF1E5}">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1A83B-91AD-44A0-AD7C-10C573930771}">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0B114-9076-4518-BE92-05DC910CB798}">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IN" sz="1900" kern="1200"/>
            <a:t>Conditional formatting – highlights missing cells </a:t>
          </a:r>
          <a:endParaRPr lang="en-US" sz="1900" kern="1200"/>
        </a:p>
      </dsp:txBody>
      <dsp:txXfrm>
        <a:off x="1129902" y="4592"/>
        <a:ext cx="5171698" cy="978270"/>
      </dsp:txXfrm>
    </dsp:sp>
    <dsp:sp modelId="{207BFF2C-24A0-4EAA-8B4D-84845DB0E5EF}">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88BBD-FC00-404C-9F2E-7696247166F5}">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B69DA-4109-46E1-AD44-C9A952B91FA8}">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IN" sz="1900" kern="1200"/>
            <a:t>Filter- helps to remove the empty cells </a:t>
          </a:r>
          <a:endParaRPr lang="en-US" sz="1900" kern="1200"/>
        </a:p>
      </dsp:txBody>
      <dsp:txXfrm>
        <a:off x="1129902" y="1227431"/>
        <a:ext cx="5171698" cy="978270"/>
      </dsp:txXfrm>
    </dsp:sp>
    <dsp:sp modelId="{99CEE051-3FCE-40BB-8794-982590854B83}">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57937-FF00-4381-9D41-67C5E491EF8D}">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CF3E4-1441-477F-85AE-9AC00AE90455}">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IN" sz="1900" kern="1200"/>
            <a:t>Formula – helps to identify the performance of employees </a:t>
          </a:r>
          <a:endParaRPr lang="en-US" sz="1900" kern="1200"/>
        </a:p>
      </dsp:txBody>
      <dsp:txXfrm>
        <a:off x="1129902" y="2450269"/>
        <a:ext cx="5171698" cy="978270"/>
      </dsp:txXfrm>
    </dsp:sp>
    <dsp:sp modelId="{34AEAC6E-B256-4738-A37D-B7D218BCC782}">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54EE5-5DE7-4B90-99B3-885EDB97DE9B}">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589E4-65E6-458C-8587-430A7C9D45DD}">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IN" sz="1900" kern="1200"/>
            <a:t>Pivot table – helps to summarise </a:t>
          </a:r>
          <a:endParaRPr lang="en-US" sz="1900" kern="1200"/>
        </a:p>
      </dsp:txBody>
      <dsp:txXfrm>
        <a:off x="1129902" y="3673107"/>
        <a:ext cx="5171698" cy="978270"/>
      </dsp:txXfrm>
    </dsp:sp>
    <dsp:sp modelId="{EB32AF6E-4F80-4887-9A6D-1420339A115D}">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C6549-D2AC-4BBA-B511-DF2542060709}">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3B6DC-BEC2-4B6E-811E-A99941C910A2}">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IN" sz="1900" kern="1200"/>
            <a:t>Pie chart – shows the data</a:t>
          </a:r>
          <a:endParaRPr lang="en-US" sz="1900" kern="1200"/>
        </a:p>
      </dsp:txBody>
      <dsp:txXfrm>
        <a:off x="1129902" y="4895945"/>
        <a:ext cx="5171698" cy="9782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8/29/2024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endParaRPr lang="en-US"/>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endParaRPr lang="en-US"/>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8/29/2024</a:t>
            </a:fld>
            <a:endParaRPr lang="en-US"/>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8/29/2024</a:t>
            </a:fld>
            <a:endParaRPr lang="en-US"/>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endParaRPr lang="en-US"/>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endParaRPr lang="en-US"/>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8/29/2024</a:t>
            </a:fld>
            <a:endParaRPr lang="en-US"/>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8/29/2024</a:t>
            </a:fld>
            <a:endParaRPr lang="en-US"/>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endParaRPr lang="en-US"/>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endParaRPr lang="en-US"/>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endParaRPr lang="en-US"/>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8/29/2024</a:t>
            </a:fld>
            <a:endParaRPr lang="en-US"/>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a:t>
            </a:r>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8/29/2024</a:t>
            </a:fld>
            <a:endParaRPr lang="en-US"/>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8/29/2024</a:t>
            </a:fld>
            <a:endParaRPr lang="en-US"/>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endParaRPr lang="en-US"/>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8/29/2024</a:t>
            </a:fld>
            <a:endParaRPr lang="en-US"/>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endParaRPr lang="en-US"/>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endParaRPr lang="en-US"/>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endParaRPr lang="en-US"/>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endParaRPr lang="en-US"/>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endParaRPr lang="en-US"/>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8/29/2024</a:t>
            </a:fld>
            <a:endParaRPr lang="en-US"/>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endParaRPr lang="en-US"/>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8/29/2024</a:t>
            </a:fld>
            <a:endParaRPr lang="en-US"/>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8/29/2024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3" Type="http://schemas.openxmlformats.org/officeDocument/2006/relationships/image" Target="../media/image31.jpeg" /><Relationship Id="rId2" Type="http://schemas.openxmlformats.org/officeDocument/2006/relationships/image" Target="../media/image30.jpeg"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8.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2" y="876299"/>
            <a:ext cx="10747660" cy="3588545"/>
          </a:xfrm>
        </p:spPr>
        <p:txBody>
          <a:bodyPr>
            <a:normAutofit fontScale="90000"/>
          </a:bodyPr>
          <a:lstStyle/>
          <a:p>
            <a:r>
              <a:rPr lang="en-IN" sz="4000" b="1">
                <a:solidFill>
                  <a:schemeClr val="bg1"/>
                </a:solidFill>
                <a:cs typeface="Biome Light"/>
              </a:rPr>
              <a:t>Employee data analysis Using excel </a:t>
            </a:r>
            <a:br>
              <a:rPr lang="en-IN" sz="4000" b="1">
                <a:solidFill>
                  <a:schemeClr val="bg1"/>
                </a:solidFill>
                <a:cs typeface="Biome Light"/>
              </a:rPr>
            </a:br>
            <a:br>
              <a:rPr lang="en-IN" sz="4000" b="1">
                <a:solidFill>
                  <a:schemeClr val="bg1"/>
                </a:solidFill>
                <a:cs typeface="Biome Light"/>
              </a:rPr>
            </a:br>
            <a:br>
              <a:rPr lang="en-IN" sz="4000" b="1">
                <a:solidFill>
                  <a:schemeClr val="bg1"/>
                </a:solidFill>
                <a:cs typeface="Biome Light"/>
              </a:rPr>
            </a:br>
            <a:r>
              <a:rPr lang="en-IN" sz="4000" b="1">
                <a:solidFill>
                  <a:schemeClr val="bg1"/>
                </a:solidFill>
                <a:cs typeface="Biome Light"/>
              </a:rPr>
              <a:t>STUDENT NAME : YUBHASRI S</a:t>
            </a:r>
            <a:br>
              <a:rPr lang="en-IN" sz="4000" b="1">
                <a:solidFill>
                  <a:schemeClr val="bg1"/>
                </a:solidFill>
                <a:cs typeface="Biome Light"/>
              </a:rPr>
            </a:br>
            <a:r>
              <a:rPr lang="en-IN" sz="4000" b="1">
                <a:solidFill>
                  <a:schemeClr val="bg1"/>
                </a:solidFill>
                <a:cs typeface="Biome Light"/>
              </a:rPr>
              <a:t>REGISTER NO       : 312210088</a:t>
            </a:r>
            <a:br>
              <a:rPr lang="en-IN" sz="4000" b="1">
                <a:solidFill>
                  <a:schemeClr val="bg1"/>
                </a:solidFill>
                <a:cs typeface="Biome Light"/>
              </a:rPr>
            </a:br>
            <a:r>
              <a:rPr lang="en-IN" sz="4000" b="1">
                <a:solidFill>
                  <a:schemeClr val="bg1"/>
                </a:solidFill>
                <a:cs typeface="Biome Light"/>
              </a:rPr>
              <a:t>DEPARTMENT     : BCOM</a:t>
            </a:r>
            <a:br>
              <a:rPr lang="en-IN" sz="4000" b="1">
                <a:solidFill>
                  <a:schemeClr val="bg1"/>
                </a:solidFill>
                <a:cs typeface="Biome Light"/>
              </a:rPr>
            </a:br>
            <a:r>
              <a:rPr lang="en-IN" sz="4000" b="1">
                <a:solidFill>
                  <a:schemeClr val="bg1"/>
                </a:solidFill>
                <a:cs typeface="Biome Light"/>
              </a:rPr>
              <a:t>COLLEGE               : VALLIAMMAL COLLEGE FOR       WOMEN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solidFill>
                  <a:schemeClr val="tx1"/>
                </a:solidFill>
                <a:latin typeface="+mj-lt"/>
                <a:ea typeface="+mj-ea"/>
                <a:cs typeface="Biome Light"/>
              </a:rPr>
              <a:t>MODELLING</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855591" y="2770463"/>
            <a:ext cx="9367242" cy="3585887"/>
          </a:xfrm>
        </p:spPr>
        <p:txBody>
          <a:bodyPr vert="horz" lIns="91440" tIns="45720" rIns="91440" bIns="45720" rtlCol="0" anchor="ctr">
            <a:normAutofit/>
          </a:bodyPr>
          <a:lstStyle/>
          <a:p>
            <a:pPr marL="0" indent="0">
              <a:lnSpc>
                <a:spcPct val="90000"/>
              </a:lnSpc>
              <a:buNone/>
            </a:pPr>
            <a:r>
              <a:rPr lang="en-IN" sz="1800" dirty="0"/>
              <a:t>DATA COLLETION</a:t>
            </a:r>
            <a:r>
              <a:rPr lang="en-IN" sz="1400" dirty="0"/>
              <a:t>
</a:t>
            </a:r>
            <a:r>
              <a:rPr lang="en-IN" sz="1800" dirty="0"/>
              <a:t>Identification Gathering </a:t>
            </a:r>
            <a:r>
              <a:rPr lang="en-IN" sz="1400" dirty="0"/>
              <a:t>
</a:t>
            </a:r>
            <a:r>
              <a:rPr lang="en-IN" sz="1800" dirty="0"/>
              <a:t>Preparation </a:t>
            </a:r>
            <a:r>
              <a:rPr lang="en-IN" sz="1400" dirty="0"/>
              <a:t>
</a:t>
            </a:r>
            <a:r>
              <a:rPr lang="en-IN" sz="1800" dirty="0"/>
              <a:t>DATA CLEANING Standardization Correction</a:t>
            </a:r>
            <a:r>
              <a:rPr lang="en-IN" sz="1400" dirty="0"/>
              <a:t>
Validation SUMMARY Data analysis involves examining, transforming, and </a:t>
            </a:r>
            <a:r>
              <a:rPr lang="en-IN" sz="1400" dirty="0" err="1"/>
              <a:t>modeling</a:t>
            </a:r>
            <a:r>
              <a:rPr lang="en-IN" sz="1400" dirty="0"/>
              <a:t> data to extract meaningful insights, identify patterns, and support decision-making. </a:t>
            </a:r>
            <a:endParaRPr lang="en-US" dirty="0"/>
          </a:p>
          <a:p>
            <a:pPr marL="0" indent="0">
              <a:lnSpc>
                <a:spcPct val="90000"/>
              </a:lnSpc>
              <a:buNone/>
            </a:pPr>
            <a:endParaRPr lang="en-US" sz="1400" dirty="0"/>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a:xfrm>
            <a:off x="758952" y="6356350"/>
            <a:ext cx="2743200" cy="365125"/>
          </a:xfrm>
        </p:spPr>
        <p:txBody>
          <a:bodyPr vert="horz" lIns="91440" tIns="45720" rIns="91440" bIns="45720" rtlCol="0" anchor="ctr">
            <a:normAutofit/>
          </a:bodyPr>
          <a:lstStyle/>
          <a:p>
            <a:pPr>
              <a:spcAft>
                <a:spcPts val="600"/>
              </a:spcAft>
              <a:defRPr/>
            </a:pPr>
            <a:fld id="{F5615077-39AD-4FB2-A061-5884E8516F91}" type="datetime1">
              <a:rPr lang="en-US" sz="1200">
                <a:solidFill>
                  <a:srgbClr val="FFFFFF"/>
                </a:solidFill>
                <a:latin typeface="Calibri" panose="020F0502020204030204"/>
              </a:rPr>
              <a:pPr>
                <a:spcAft>
                  <a:spcPts val="600"/>
                </a:spcAft>
                <a:defRPr/>
              </a:pPr>
              <a:t>8/29/2024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395467" y="-228804"/>
            <a:ext cx="3924300" cy="2489603"/>
          </a:xfrm>
        </p:spPr>
        <p:txBody>
          <a:bodyPr>
            <a:normAutofit/>
          </a:bodyPr>
          <a:lstStyle/>
          <a:p>
            <a:r>
              <a:rPr lang="en-US" sz="6000">
                <a:cs typeface="Biome Light"/>
              </a:rPr>
              <a:t>RESULTS</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028700" y="3556002"/>
            <a:ext cx="3108960" cy="2286000"/>
          </a:xfr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a:solidFill>
                <a:srgbClr val="C0C9C2"/>
              </a:solidFill>
              <a:cs typeface="Biome Light" panose="020B0303030204020804" pitchFamily="34" charset="0"/>
            </a:endParaRPr>
          </a:p>
          <a:p>
            <a:pPr marL="0" indent="0">
              <a:lnSpc>
                <a:spcPct val="100000"/>
              </a:lnSpc>
              <a:spcBef>
                <a:spcPts val="0"/>
              </a:spcBef>
              <a:buFontTx/>
              <a:buNone/>
              <a:defRPr/>
            </a:pPr>
            <a:endParaRPr lang="en-US" sz="1600">
              <a:solidFill>
                <a:srgbClr val="5B6A5E"/>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ea typeface="+mn-ea"/>
              <a:cs typeface="Biome Light" panose="020B0303030204020804" pitchFamily="34" charset="0"/>
            </a:endParaRPr>
          </a:p>
          <a:p>
            <a:pPr marR="0" lvl="0" algn="l" defTabSz="914400" rtl="0" eaLnBrk="1" fontAlgn="auto" latinLnBrk="0" hangingPunct="1">
              <a:spcAft>
                <a:spcPts val="0"/>
              </a:spcAft>
              <a:buClrTx/>
              <a:buSzTx/>
              <a:tabLst/>
              <a:defRPr/>
            </a:pPr>
            <a:endParaRPr lang="en-US" sz="1600" b="0" i="0" u="none" strike="noStrike" kern="1200" cap="none" spc="0" normalizeH="0" baseline="0" noProof="0">
              <a:ln>
                <a:noFill/>
              </a:ln>
              <a:solidFill>
                <a:srgbClr val="565656"/>
              </a:solidFill>
              <a:effectLst/>
              <a:uLnTx/>
              <a:uFillTx/>
              <a:cs typeface="Biome Light" panose="020B0303030204020804" pitchFamily="34" charset="0"/>
            </a:endParaRPr>
          </a:p>
        </p:txBody>
      </p:sp>
      <p:sp>
        <p:nvSpPr>
          <p:cNvPr id="25" name="Content Placeholder 24">
            <a:extLst>
              <a:ext uri="{FF2B5EF4-FFF2-40B4-BE49-F238E27FC236}">
                <a16:creationId xmlns:a16="http://schemas.microsoft.com/office/drawing/2014/main" id="{EEC41F11-47BD-44B1-BF22-D3C7965626ED}"/>
              </a:ext>
            </a:extLst>
          </p:cNvPr>
          <p:cNvSpPr>
            <a:spLocks noGrp="1"/>
          </p:cNvSpPr>
          <p:nvPr>
            <p:ph idx="4294967295"/>
          </p:nvPr>
        </p:nvSpPr>
        <p:spPr>
          <a:xfrm>
            <a:off x="4541520" y="3556001"/>
            <a:ext cx="3108960" cy="2285999"/>
          </a:xfr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u="none" strike="noStrike" kern="1200" cap="none" spc="0" normalizeH="0" baseline="0" noProof="0">
              <a:ln>
                <a:noFill/>
              </a:ln>
              <a:solidFill>
                <a:srgbClr val="C0C9C2"/>
              </a:solidFill>
              <a:effectLst/>
              <a:uLnTx/>
              <a:uFillTx/>
              <a:cs typeface="Biome Light" panose="020B0303030204020804" pitchFamily="34" charset="0"/>
            </a:endParaRPr>
          </a:p>
          <a:p>
            <a:endParaRPr lang="en-US"/>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8/29/2024</a:t>
            </a:fld>
            <a:endParaRPr lang="en-US"/>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11</a:t>
            </a:fld>
            <a:endParaRPr lang="en-US"/>
          </a:p>
        </p:txBody>
      </p:sp>
      <p:pic>
        <p:nvPicPr>
          <p:cNvPr id="9" name="Picture Placeholder 8">
            <a:extLst>
              <a:ext uri="{FF2B5EF4-FFF2-40B4-BE49-F238E27FC236}">
                <a16:creationId xmlns:a16="http://schemas.microsoft.com/office/drawing/2014/main" id="{0C19E2BA-0F90-3887-39CE-8E3744A94E88}"/>
              </a:ext>
            </a:extLst>
          </p:cNvPr>
          <p:cNvPicPr>
            <a:picLocks noGrp="1" noChangeAspect="1"/>
          </p:cNvPicPr>
          <p:nvPr>
            <p:ph type="pic" sz="quarter" idx="10"/>
          </p:nvPr>
        </p:nvPicPr>
        <p:blipFill>
          <a:blip r:embed="rId2"/>
          <a:srcRect t="7026" b="7026"/>
          <a:stretch/>
        </p:blipFill>
        <p:spPr>
          <a:xfrm>
            <a:off x="106679" y="2589609"/>
            <a:ext cx="6119903" cy="4079935"/>
          </a:xfrm>
        </p:spPr>
      </p:pic>
      <p:pic>
        <p:nvPicPr>
          <p:cNvPr id="10" name="Picture 9">
            <a:extLst>
              <a:ext uri="{FF2B5EF4-FFF2-40B4-BE49-F238E27FC236}">
                <a16:creationId xmlns:a16="http://schemas.microsoft.com/office/drawing/2014/main" id="{A49C26B4-E6A1-EFB3-233A-B3B7C4FFAC26}"/>
              </a:ext>
            </a:extLst>
          </p:cNvPr>
          <p:cNvPicPr>
            <a:picLocks noChangeAspect="1"/>
          </p:cNvPicPr>
          <p:nvPr/>
        </p:nvPicPr>
        <p:blipFill>
          <a:blip r:embed="rId3"/>
          <a:stretch>
            <a:fillRect/>
          </a:stretch>
        </p:blipFill>
        <p:spPr>
          <a:xfrm>
            <a:off x="6630442" y="2589608"/>
            <a:ext cx="4496901" cy="4079935"/>
          </a:xfrm>
          <a:prstGeom prst="rect">
            <a:avLst/>
          </a:prstGeom>
        </p:spPr>
      </p:pic>
    </p:spTree>
    <p:extLst>
      <p:ext uri="{BB962C8B-B14F-4D97-AF65-F5344CB8AC3E}">
        <p14:creationId xmlns:p14="http://schemas.microsoft.com/office/powerpoint/2010/main" val="34493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8/29/2024</a:t>
            </a:fld>
            <a:endParaRPr lang="en-US"/>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12</a:t>
            </a:fld>
            <a:endParaRPr lang="en-US"/>
          </a:p>
        </p:txBody>
      </p:sp>
      <p:sp>
        <p:nvSpPr>
          <p:cNvPr id="3" name="Content Placeholder 2">
            <a:extLst>
              <a:ext uri="{FF2B5EF4-FFF2-40B4-BE49-F238E27FC236}">
                <a16:creationId xmlns:a16="http://schemas.microsoft.com/office/drawing/2014/main" id="{0DCCFA82-4A03-B796-68E0-F04CDDA0D348}"/>
              </a:ext>
            </a:extLst>
          </p:cNvPr>
          <p:cNvSpPr>
            <a:spLocks noGrp="1"/>
          </p:cNvSpPr>
          <p:nvPr>
            <p:ph sz="quarter" idx="11"/>
          </p:nvPr>
        </p:nvSpPr>
        <p:spPr/>
        <p:txBody>
          <a:bodyPr vert="horz" lIns="91440" tIns="45720" rIns="91440" bIns="45720" rtlCol="0" anchor="t">
            <a:normAutofit/>
          </a:bodyPr>
          <a:lstStyle/>
          <a:p>
            <a:pPr marL="0" indent="0">
              <a:buNone/>
            </a:pPr>
            <a:r>
              <a:rPr lang="en-IN" dirty="0"/>
              <a:t>In conclusion, the employee data analysis conducted using Excel provided valuable insights into workforce trends, enabling more informed decision-making. </a:t>
            </a:r>
            <a:endParaRPr lang="en-US" dirty="0"/>
          </a:p>
          <a:p>
            <a:pPr marL="0" indent="0">
              <a:buNone/>
            </a:pPr>
            <a:r>
              <a:rPr lang="en-IN" dirty="0"/>
              <a:t>The use of Excel allowed for efficient data organization, visualization, and reporting, ultimately helping to enhance HR strategies, improve employee satisfaction.</a:t>
            </a:r>
          </a:p>
          <a:p>
            <a:pPr marL="0" indent="0">
              <a:buNone/>
            </a:pPr>
            <a:endParaRPr lang="en-US" dirty="0"/>
          </a:p>
        </p:txBody>
      </p:sp>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a:cs typeface="Biome Light"/>
              </a:rPr>
              <a:t>CONCLUSION</a:t>
            </a:r>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299"/>
            <a:ext cx="10551206" cy="5392342"/>
          </a:xfrm>
        </p:spPr>
        <p:txBody>
          <a:bodyPr/>
          <a:lstStyle/>
          <a:p>
            <a:r>
              <a:rPr lang="en-US" sz="4000">
                <a:cs typeface="Biome Light"/>
              </a:rPr>
              <a:t>PROJECT TITLE </a:t>
            </a:r>
            <a:br>
              <a:rPr lang="en-US" sz="4000">
                <a:cs typeface="Biome Light"/>
              </a:rPr>
            </a:br>
            <a:r>
              <a:rPr lang="en-US" sz="4000">
                <a:cs typeface="Biome Light"/>
              </a:rPr>
              <a:t>                              EMPLOYEE PERFORMANCE ANALYSIS USING EXCEL</a:t>
            </a:r>
            <a:endParaRPr lang="en-US" sz="3200">
              <a:cs typeface="Biome Light"/>
            </a:endParaRP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vert="horz" lIns="91440" tIns="45720" rIns="91440" bIns="45720" rtlCol="0" anchor="t">
            <a:normAutofit/>
          </a:bodyPr>
          <a:lstStyle/>
          <a:p>
            <a:endParaRPr lang="en-US">
              <a:cs typeface="Biome Light"/>
            </a:endParaRPr>
          </a:p>
          <a:p>
            <a:endParaRPr lang="en-US"/>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8/29/2024</a:t>
            </a:fld>
            <a:endParaRPr lang="en-US"/>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Title 4">
            <a:extLst>
              <a:ext uri="{FF2B5EF4-FFF2-40B4-BE49-F238E27FC236}">
                <a16:creationId xmlns:a16="http://schemas.microsoft.com/office/drawing/2014/main" id="{4DF7FD51-3744-32E2-39DA-84CFF93DB602}"/>
              </a:ext>
            </a:extLst>
          </p:cNvPr>
          <p:cNvSpPr>
            <a:spLocks noGrp="1"/>
          </p:cNvSpPr>
          <p:nvPr>
            <p:ph type="title"/>
          </p:nvPr>
        </p:nvSpPr>
        <p:spPr>
          <a:xfrm>
            <a:off x="786385" y="841248"/>
            <a:ext cx="3515244" cy="5340097"/>
          </a:xfrm>
        </p:spPr>
        <p:txBody>
          <a:bodyPr vert="horz" lIns="91440" tIns="45720" rIns="91440" bIns="45720" rtlCol="0" anchor="ctr">
            <a:normAutofit/>
          </a:bodyPr>
          <a:lstStyle/>
          <a:p>
            <a:r>
              <a:rPr lang="en-US" sz="4800" kern="1200">
                <a:solidFill>
                  <a:schemeClr val="bg1"/>
                </a:solidFill>
                <a:latin typeface="+mj-lt"/>
                <a:ea typeface="+mj-ea"/>
                <a:cs typeface="+mj-cs"/>
              </a:rPr>
              <a:t>AGENDA</a:t>
            </a:r>
          </a:p>
        </p:txBody>
      </p:sp>
      <p:sp>
        <p:nvSpPr>
          <p:cNvPr id="3" name="Date Placeholder 2">
            <a:extLst>
              <a:ext uri="{FF2B5EF4-FFF2-40B4-BE49-F238E27FC236}">
                <a16:creationId xmlns:a16="http://schemas.microsoft.com/office/drawing/2014/main" id="{8309A372-0E55-F6A8-3CE5-DC7707C02A5A}"/>
              </a:ext>
            </a:extLst>
          </p:cNvPr>
          <p:cNvSpPr>
            <a:spLocks noGrp="1"/>
          </p:cNvSpPr>
          <p:nvPr>
            <p:ph type="dt" sz="half" idx="2"/>
          </p:nvPr>
        </p:nvSpPr>
        <p:spPr>
          <a:xfrm rot="5400000">
            <a:off x="10735056" y="987552"/>
            <a:ext cx="2286000" cy="640080"/>
          </a:xfrm>
        </p:spPr>
        <p:txBody>
          <a:bodyPr vert="horz" lIns="91440" tIns="45720" rIns="91440" bIns="45720" rtlCol="0" anchor="ctr">
            <a:normAutofit/>
          </a:bodyPr>
          <a:lstStyle/>
          <a:p>
            <a:pPr algn="r">
              <a:spcAft>
                <a:spcPts val="600"/>
              </a:spcAft>
            </a:pPr>
            <a:fld id="{C09D4DA8-2D4A-4F06-BECA-044AF4113FB4}" type="datetime1">
              <a:rPr lang="en-US" sz="1000">
                <a:solidFill>
                  <a:schemeClr val="tx2"/>
                </a:solidFill>
              </a:rPr>
              <a:pPr algn="r">
                <a:spcAft>
                  <a:spcPts val="600"/>
                </a:spcAft>
              </a:pPr>
              <a:t>8/29/2024</a:t>
            </a:fld>
            <a:endParaRPr lang="en-US" sz="1000">
              <a:solidFill>
                <a:schemeClr val="tx2"/>
              </a:solidFill>
            </a:endParaRPr>
          </a:p>
        </p:txBody>
      </p:sp>
      <p:sp>
        <p:nvSpPr>
          <p:cNvPr id="4" name="Slide Number Placeholder 3">
            <a:extLst>
              <a:ext uri="{FF2B5EF4-FFF2-40B4-BE49-F238E27FC236}">
                <a16:creationId xmlns:a16="http://schemas.microsoft.com/office/drawing/2014/main" id="{F8A25B70-D2D0-0249-9436-4B0A04CB29D6}"/>
              </a:ext>
            </a:extLst>
          </p:cNvPr>
          <p:cNvSpPr>
            <a:spLocks noGrp="1"/>
          </p:cNvSpPr>
          <p:nvPr>
            <p:ph type="sldNum" sz="quarter" idx="4"/>
          </p:nvPr>
        </p:nvSpPr>
        <p:spPr>
          <a:xfrm>
            <a:off x="11548872" y="6217920"/>
            <a:ext cx="640080" cy="640080"/>
          </a:xfrm>
        </p:spPr>
        <p:txBody>
          <a:bodyPr vert="horz" lIns="91440" tIns="45720" rIns="91440" bIns="45720" rtlCol="0" anchor="ctr">
            <a:normAutofit/>
          </a:bodyPr>
          <a:lstStyle/>
          <a:p>
            <a:pPr algn="ctr">
              <a:spcAft>
                <a:spcPts val="600"/>
              </a:spcAft>
            </a:pPr>
            <a:fld id="{294A09A9-5501-47C1-A89A-A340965A2BE2}" type="slidenum">
              <a:rPr lang="en-US" sz="1600">
                <a:solidFill>
                  <a:schemeClr val="tx2"/>
                </a:solidFill>
                <a:latin typeface="+mn-lt"/>
                <a:cs typeface="+mn-cs"/>
              </a:rPr>
              <a:pPr algn="ctr">
                <a:spcAft>
                  <a:spcPts val="600"/>
                </a:spcAft>
              </a:pPr>
              <a:t>3</a:t>
            </a:fld>
            <a:endParaRPr lang="en-US" sz="1600">
              <a:solidFill>
                <a:schemeClr val="tx2"/>
              </a:solidFill>
              <a:latin typeface="+mn-lt"/>
              <a:cs typeface="+mn-cs"/>
            </a:endParaRPr>
          </a:p>
        </p:txBody>
      </p:sp>
      <p:graphicFrame>
        <p:nvGraphicFramePr>
          <p:cNvPr id="7" name="Text Placeholder 1">
            <a:extLst>
              <a:ext uri="{FF2B5EF4-FFF2-40B4-BE49-F238E27FC236}">
                <a16:creationId xmlns:a16="http://schemas.microsoft.com/office/drawing/2014/main" id="{76496992-A36F-9099-C347-0A44E1598396}"/>
              </a:ext>
            </a:extLst>
          </p:cNvPr>
          <p:cNvGraphicFramePr/>
          <p:nvPr>
            <p:extLst>
              <p:ext uri="{D42A27DB-BD31-4B8C-83A1-F6EECF244321}">
                <p14:modId xmlns:p14="http://schemas.microsoft.com/office/powerpoint/2010/main" val="368094940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74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AD70C-C959-C322-4D50-1CE54C013A47}"/>
              </a:ext>
            </a:extLst>
          </p:cNvPr>
          <p:cNvSpPr>
            <a:spLocks noGrp="1"/>
          </p:cNvSpPr>
          <p:nvPr>
            <p:ph type="dt" sz="half" idx="2"/>
          </p:nvPr>
        </p:nvSpPr>
        <p:spPr/>
        <p:txBody>
          <a:bodyPr/>
          <a:lstStyle/>
          <a:p>
            <a:fld id="{CF53EA80-260A-4EE9-83BB-E6DD04DEA906}" type="datetime1">
              <a:rPr lang="en-US" smtClean="0"/>
              <a:t>8/29/2024</a:t>
            </a:fld>
            <a:endParaRPr lang="en-US"/>
          </a:p>
        </p:txBody>
      </p:sp>
      <p:sp>
        <p:nvSpPr>
          <p:cNvPr id="3" name="Slide Number Placeholder 2">
            <a:extLst>
              <a:ext uri="{FF2B5EF4-FFF2-40B4-BE49-F238E27FC236}">
                <a16:creationId xmlns:a16="http://schemas.microsoft.com/office/drawing/2014/main" id="{5DE162E3-A783-3C5B-CA62-17CCB0626DFC}"/>
              </a:ext>
            </a:extLst>
          </p:cNvPr>
          <p:cNvSpPr>
            <a:spLocks noGrp="1"/>
          </p:cNvSpPr>
          <p:nvPr>
            <p:ph type="sldNum" sz="quarter" idx="4"/>
          </p:nvPr>
        </p:nvSpPr>
        <p:spPr/>
        <p:txBody>
          <a:bodyPr/>
          <a:lstStyle/>
          <a:p>
            <a:fld id="{294A09A9-5501-47C1-A89A-A340965A2BE2}" type="slidenum">
              <a:rPr lang="en-US" smtClean="0"/>
              <a:pPr/>
              <a:t>4</a:t>
            </a:fld>
            <a:endParaRPr lang="en-US"/>
          </a:p>
        </p:txBody>
      </p:sp>
      <p:sp>
        <p:nvSpPr>
          <p:cNvPr id="4" name="Title 3">
            <a:extLst>
              <a:ext uri="{FF2B5EF4-FFF2-40B4-BE49-F238E27FC236}">
                <a16:creationId xmlns:a16="http://schemas.microsoft.com/office/drawing/2014/main" id="{9008A986-35E2-A90A-685C-FC924E892B4D}"/>
              </a:ext>
            </a:extLst>
          </p:cNvPr>
          <p:cNvSpPr>
            <a:spLocks noGrp="1"/>
          </p:cNvSpPr>
          <p:nvPr>
            <p:ph type="title"/>
          </p:nvPr>
        </p:nvSpPr>
        <p:spPr>
          <a:xfrm>
            <a:off x="1017587" y="4857750"/>
            <a:ext cx="11041063" cy="1160859"/>
          </a:xfrm>
        </p:spPr>
        <p:txBody>
          <a:bodyPr/>
          <a:lstStyle/>
          <a:p>
            <a:r>
              <a:rPr lang="en-US" sz="4000" dirty="0">
                <a:cs typeface="Biome Light"/>
              </a:rPr>
              <a:t>PROJEC</a:t>
            </a:r>
            <a:r>
              <a:rPr lang="en-IN" sz="4000">
                <a:cs typeface="Biome Light"/>
              </a:rPr>
              <a:t>T STATEMENT</a:t>
            </a:r>
            <a:br>
              <a:rPr lang="en-US" sz="4000" dirty="0">
                <a:cs typeface="Biome Light"/>
              </a:rPr>
            </a:br>
            <a:r>
              <a:rPr lang="en-US" sz="4000" dirty="0">
                <a:cs typeface="Biome Light"/>
              </a:rPr>
              <a:t>Utilize excel to efficiently </a:t>
            </a:r>
            <a:r>
              <a:rPr lang="en-US" sz="4000" dirty="0" err="1">
                <a:cs typeface="Biome Light"/>
              </a:rPr>
              <a:t>analyse</a:t>
            </a:r>
            <a:r>
              <a:rPr lang="en-US" sz="4000" dirty="0">
                <a:cs typeface="Biome Light"/>
              </a:rPr>
              <a:t> employee data by leveraging functions such as pivot </a:t>
            </a:r>
            <a:r>
              <a:rPr lang="en-US" sz="4000" dirty="0" err="1">
                <a:cs typeface="Biome Light"/>
              </a:rPr>
              <a:t>tables,and</a:t>
            </a:r>
            <a:r>
              <a:rPr lang="en-US" sz="4000" dirty="0">
                <a:cs typeface="Biome Light"/>
              </a:rPr>
              <a:t> conditional </a:t>
            </a:r>
            <a:r>
              <a:rPr lang="en-US" sz="4000" dirty="0" err="1">
                <a:cs typeface="Biome Light"/>
              </a:rPr>
              <a:t>formating</a:t>
            </a:r>
            <a:r>
              <a:rPr lang="en-US" sz="4000" dirty="0">
                <a:cs typeface="Biome Light"/>
              </a:rPr>
              <a:t>. This enables the </a:t>
            </a:r>
            <a:r>
              <a:rPr lang="en-US" sz="4000" dirty="0" err="1">
                <a:cs typeface="Biome Light"/>
              </a:rPr>
              <a:t>identifcation</a:t>
            </a:r>
            <a:r>
              <a:rPr lang="en-US" sz="4000" dirty="0">
                <a:cs typeface="Biome Light"/>
              </a:rPr>
              <a:t> of key </a:t>
            </a:r>
            <a:r>
              <a:rPr lang="en-US" sz="4000" dirty="0" err="1">
                <a:cs typeface="Biome Light"/>
              </a:rPr>
              <a:t>trends,such</a:t>
            </a:r>
            <a:r>
              <a:rPr lang="en-US" sz="4000" dirty="0">
                <a:cs typeface="Biome Light"/>
              </a:rPr>
              <a:t> as current employee rates, performance decision making process by visualizing this data through pie chart.</a:t>
            </a:r>
            <a:br>
              <a:rPr lang="en-US" sz="4000" dirty="0">
                <a:cs typeface="Biome Light"/>
              </a:rPr>
            </a:br>
            <a:br>
              <a:rPr lang="en-US" sz="4000" dirty="0">
                <a:cs typeface="Biome Light"/>
              </a:rPr>
            </a:br>
            <a:br>
              <a:rPr lang="en-US" sz="4000" dirty="0">
                <a:cs typeface="Biome Light"/>
              </a:rPr>
            </a:br>
            <a:br>
              <a:rPr lang="en-US" sz="4000" dirty="0">
                <a:cs typeface="Biome Light"/>
              </a:rPr>
            </a:br>
            <a:br>
              <a:rPr lang="en-US" sz="4000" dirty="0">
                <a:cs typeface="Biome Light"/>
              </a:rPr>
            </a:br>
            <a:br>
              <a:rPr lang="en-US" sz="4000" dirty="0">
                <a:cs typeface="Biome Light"/>
              </a:rPr>
            </a:br>
            <a:br>
              <a:rPr lang="en-US" sz="4000" dirty="0">
                <a:cs typeface="Biome Light"/>
              </a:rPr>
            </a:br>
            <a:br>
              <a:rPr lang="en-US" sz="4000" dirty="0">
                <a:cs typeface="Biome Light"/>
              </a:rPr>
            </a:br>
            <a:br>
              <a:rPr lang="en-US" sz="4000" dirty="0">
                <a:cs typeface="Biome Light"/>
              </a:rPr>
            </a:br>
            <a:endParaRPr lang="en-US" sz="3600" dirty="0">
              <a:cs typeface="Biome Light"/>
            </a:endParaRPr>
          </a:p>
        </p:txBody>
      </p:sp>
    </p:spTree>
    <p:extLst>
      <p:ext uri="{BB962C8B-B14F-4D97-AF65-F5344CB8AC3E}">
        <p14:creationId xmlns:p14="http://schemas.microsoft.com/office/powerpoint/2010/main" val="110473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CFB3-5818-8DA7-5ED3-D070816F7F00}"/>
              </a:ext>
            </a:extLst>
          </p:cNvPr>
          <p:cNvSpPr>
            <a:spLocks noGrp="1"/>
          </p:cNvSpPr>
          <p:nvPr>
            <p:ph type="dt" sz="half" idx="2"/>
          </p:nvPr>
        </p:nvSpPr>
        <p:spPr/>
        <p:txBody>
          <a:bodyPr/>
          <a:lstStyle/>
          <a:p>
            <a:fld id="{C5DB74C9-B808-4394-A017-79C83B2524EF}" type="datetime1">
              <a:rPr lang="en-US" smtClean="0"/>
              <a:t>8/29/2024</a:t>
            </a:fld>
            <a:endParaRPr lang="en-US"/>
          </a:p>
        </p:txBody>
      </p:sp>
      <p:sp>
        <p:nvSpPr>
          <p:cNvPr id="3" name="Slide Number Placeholder 2">
            <a:extLst>
              <a:ext uri="{FF2B5EF4-FFF2-40B4-BE49-F238E27FC236}">
                <a16:creationId xmlns:a16="http://schemas.microsoft.com/office/drawing/2014/main" id="{0C98E878-2808-26B3-BF88-C01322992CAF}"/>
              </a:ext>
            </a:extLst>
          </p:cNvPr>
          <p:cNvSpPr>
            <a:spLocks noGrp="1"/>
          </p:cNvSpPr>
          <p:nvPr>
            <p:ph type="sldNum" sz="quarter" idx="4"/>
          </p:nvPr>
        </p:nvSpPr>
        <p:spPr/>
        <p:txBody>
          <a:bodyPr/>
          <a:lstStyle/>
          <a:p>
            <a:fld id="{294A09A9-5501-47C1-A89A-A340965A2BE2}" type="slidenum">
              <a:rPr lang="en-US" smtClean="0"/>
              <a:pPr/>
              <a:t>5</a:t>
            </a:fld>
            <a:endParaRPr lang="en-US"/>
          </a:p>
        </p:txBody>
      </p:sp>
      <p:sp>
        <p:nvSpPr>
          <p:cNvPr id="4" name="Content Placeholder 3">
            <a:extLst>
              <a:ext uri="{FF2B5EF4-FFF2-40B4-BE49-F238E27FC236}">
                <a16:creationId xmlns:a16="http://schemas.microsoft.com/office/drawing/2014/main" id="{5E487F21-5A86-7C3F-B9B2-CED6915475F5}"/>
              </a:ext>
            </a:extLst>
          </p:cNvPr>
          <p:cNvSpPr>
            <a:spLocks noGrp="1"/>
          </p:cNvSpPr>
          <p:nvPr>
            <p:ph sz="quarter" idx="11"/>
          </p:nvPr>
        </p:nvSpPr>
        <p:spPr>
          <a:xfrm>
            <a:off x="854074" y="1626057"/>
            <a:ext cx="10499725" cy="4860925"/>
          </a:xfrm>
        </p:spPr>
        <p:txBody>
          <a:bodyPr vert="horz" lIns="91440" tIns="45720" rIns="91440" bIns="45720" rtlCol="0" anchor="t">
            <a:normAutofit fontScale="85000" lnSpcReduction="10000"/>
          </a:bodyPr>
          <a:lstStyle/>
          <a:p>
            <a:r>
              <a:rPr lang="en-IN"/>
              <a:t>This project focuses on analysing employee data to identify trends and insights that can drive better decisions. Excel will be used to clean, organize, and visualize key metrics such as employee demographics, performance, and retention rates.</a:t>
            </a:r>
            <a:endParaRPr lang="en-US"/>
          </a:p>
          <a:p>
            <a:pPr marL="0" indent="0">
              <a:buNone/>
            </a:pPr>
            <a:r>
              <a:rPr lang="en-IN"/>
              <a:t> The analysis will highlight areas of improvement in workforce management, helping to optimize resource allocation. </a:t>
            </a:r>
            <a:endParaRPr lang="en-US">
              <a:cs typeface="Biome Light"/>
            </a:endParaRPr>
          </a:p>
          <a:p>
            <a:pPr marL="0" indent="0">
              <a:buNone/>
            </a:pPr>
            <a:r>
              <a:rPr lang="en-IN"/>
              <a:t>Outcomes will include detailed reports and dashboards for management </a:t>
            </a:r>
            <a:r>
              <a:rPr lang="en-IN" err="1"/>
              <a:t>review..The</a:t>
            </a:r>
            <a:r>
              <a:rPr lang="en-IN"/>
              <a:t> findings aim to support strategic planning.</a:t>
            </a:r>
            <a:endParaRPr lang="en-IN">
              <a:cs typeface="Biome Light"/>
            </a:endParaRPr>
          </a:p>
          <a:p>
            <a:endParaRPr lang="en-US"/>
          </a:p>
        </p:txBody>
      </p:sp>
      <p:sp>
        <p:nvSpPr>
          <p:cNvPr id="5" name="Title 4">
            <a:extLst>
              <a:ext uri="{FF2B5EF4-FFF2-40B4-BE49-F238E27FC236}">
                <a16:creationId xmlns:a16="http://schemas.microsoft.com/office/drawing/2014/main" id="{1CA934A4-FC92-5180-CA1D-34AB7E21E343}"/>
              </a:ext>
            </a:extLst>
          </p:cNvPr>
          <p:cNvSpPr>
            <a:spLocks noGrp="1"/>
          </p:cNvSpPr>
          <p:nvPr>
            <p:ph type="title"/>
          </p:nvPr>
        </p:nvSpPr>
        <p:spPr/>
        <p:txBody>
          <a:bodyPr/>
          <a:lstStyle/>
          <a:p>
            <a:r>
              <a:rPr lang="en-US">
                <a:cs typeface="Biome Light"/>
              </a:rPr>
              <a:t>PROJECT OVERVIEW</a:t>
            </a:r>
            <a:endParaRPr lang="en-US"/>
          </a:p>
        </p:txBody>
      </p:sp>
    </p:spTree>
    <p:extLst>
      <p:ext uri="{BB962C8B-B14F-4D97-AF65-F5344CB8AC3E}">
        <p14:creationId xmlns:p14="http://schemas.microsoft.com/office/powerpoint/2010/main" val="100732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EB452-5B1D-A4E8-3BA7-9DB4D473CC1B}"/>
              </a:ext>
            </a:extLst>
          </p:cNvPr>
          <p:cNvSpPr>
            <a:spLocks noGrp="1"/>
          </p:cNvSpPr>
          <p:nvPr>
            <p:ph type="dt" sz="half" idx="2"/>
          </p:nvPr>
        </p:nvSpPr>
        <p:spPr/>
        <p:txBody>
          <a:bodyPr/>
          <a:lstStyle/>
          <a:p>
            <a:fld id="{C5DB74C9-B808-4394-A017-79C83B2524EF}" type="datetime1">
              <a:rPr lang="en-US" smtClean="0"/>
              <a:t>8/29/2024</a:t>
            </a:fld>
            <a:endParaRPr lang="en-US"/>
          </a:p>
        </p:txBody>
      </p:sp>
      <p:sp>
        <p:nvSpPr>
          <p:cNvPr id="3" name="Slide Number Placeholder 2">
            <a:extLst>
              <a:ext uri="{FF2B5EF4-FFF2-40B4-BE49-F238E27FC236}">
                <a16:creationId xmlns:a16="http://schemas.microsoft.com/office/drawing/2014/main" id="{2A4015C1-D236-3D27-2336-26A21983771F}"/>
              </a:ext>
            </a:extLst>
          </p:cNvPr>
          <p:cNvSpPr>
            <a:spLocks noGrp="1"/>
          </p:cNvSpPr>
          <p:nvPr>
            <p:ph type="sldNum" sz="quarter" idx="4"/>
          </p:nvPr>
        </p:nvSpPr>
        <p:spPr/>
        <p:txBody>
          <a:bodyPr/>
          <a:lstStyle/>
          <a:p>
            <a:fld id="{294A09A9-5501-47C1-A89A-A340965A2BE2}" type="slidenum">
              <a:rPr lang="en-US" smtClean="0"/>
              <a:pPr/>
              <a:t>6</a:t>
            </a:fld>
            <a:endParaRPr lang="en-US"/>
          </a:p>
        </p:txBody>
      </p:sp>
      <p:sp>
        <p:nvSpPr>
          <p:cNvPr id="4" name="Content Placeholder 3">
            <a:extLst>
              <a:ext uri="{FF2B5EF4-FFF2-40B4-BE49-F238E27FC236}">
                <a16:creationId xmlns:a16="http://schemas.microsoft.com/office/drawing/2014/main" id="{53401F8E-5CF8-0CEE-1B25-FE7805AF9E37}"/>
              </a:ext>
            </a:extLst>
          </p:cNvPr>
          <p:cNvSpPr>
            <a:spLocks noGrp="1"/>
          </p:cNvSpPr>
          <p:nvPr>
            <p:ph sz="quarter" idx="11"/>
          </p:nvPr>
        </p:nvSpPr>
        <p:spPr>
          <a:xfrm>
            <a:off x="854074" y="1626057"/>
            <a:ext cx="10499725" cy="4860925"/>
          </a:xfrm>
        </p:spPr>
        <p:txBody>
          <a:bodyPr vert="horz" lIns="91440" tIns="45720" rIns="91440" bIns="45720" rtlCol="0" anchor="t">
            <a:normAutofit/>
          </a:bodyPr>
          <a:lstStyle/>
          <a:p>
            <a:pPr marL="0" indent="0">
              <a:buNone/>
            </a:pPr>
            <a:r>
              <a:rPr lang="en-IN"/>
              <a:t>The end users of the employee data analysis are HR managers, team leads, and senior management.</a:t>
            </a:r>
          </a:p>
          <a:p>
            <a:endParaRPr lang="en-US"/>
          </a:p>
        </p:txBody>
      </p:sp>
      <p:sp>
        <p:nvSpPr>
          <p:cNvPr id="5" name="Title 4">
            <a:extLst>
              <a:ext uri="{FF2B5EF4-FFF2-40B4-BE49-F238E27FC236}">
                <a16:creationId xmlns:a16="http://schemas.microsoft.com/office/drawing/2014/main" id="{2CEB2B05-FE43-E2DE-26A2-EBF964B6DB2E}"/>
              </a:ext>
            </a:extLst>
          </p:cNvPr>
          <p:cNvSpPr>
            <a:spLocks noGrp="1"/>
          </p:cNvSpPr>
          <p:nvPr>
            <p:ph type="title"/>
          </p:nvPr>
        </p:nvSpPr>
        <p:spPr/>
        <p:txBody>
          <a:bodyPr/>
          <a:lstStyle/>
          <a:p>
            <a:r>
              <a:rPr lang="en-US">
                <a:cs typeface="Biome Light"/>
              </a:rPr>
              <a:t>WHO ARE THE END USERS?</a:t>
            </a:r>
            <a:endParaRPr lang="en-US"/>
          </a:p>
        </p:txBody>
      </p:sp>
    </p:spTree>
    <p:extLst>
      <p:ext uri="{BB962C8B-B14F-4D97-AF65-F5344CB8AC3E}">
        <p14:creationId xmlns:p14="http://schemas.microsoft.com/office/powerpoint/2010/main" val="371262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202AF57-B38E-8F89-73AA-5BE91EA4C5B8}"/>
              </a:ext>
            </a:extLst>
          </p:cNvPr>
          <p:cNvSpPr>
            <a:spLocks noGrp="1"/>
          </p:cNvSpPr>
          <p:nvPr>
            <p:ph type="title"/>
          </p:nvPr>
        </p:nvSpPr>
        <p:spPr>
          <a:xfrm>
            <a:off x="838200" y="1195697"/>
            <a:ext cx="3200400" cy="4238118"/>
          </a:xfrm>
        </p:spPr>
        <p:txBody>
          <a:bodyPr vert="horz" lIns="91440" tIns="45720" rIns="91440" bIns="45720" rtlCol="0" anchor="ctr">
            <a:normAutofit/>
          </a:bodyPr>
          <a:lstStyle/>
          <a:p>
            <a:pPr algn="l"/>
            <a:r>
              <a:rPr lang="en-US" sz="3400" kern="1200">
                <a:solidFill>
                  <a:schemeClr val="bg1"/>
                </a:solidFill>
                <a:latin typeface="+mj-lt"/>
                <a:ea typeface="+mj-ea"/>
                <a:cs typeface="+mj-cs"/>
              </a:rPr>
              <a:t>OUR SOLUTION AND ITS VALUE PROPOSITION</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9F76E7F7-0A0E-E95A-D900-408073A33D1A}"/>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a:solidFill>
                  <a:schemeClr val="bg1"/>
                </a:solidFill>
              </a:rPr>
              <a:pPr>
                <a:spcAft>
                  <a:spcPts val="600"/>
                </a:spcAft>
              </a:pPr>
              <a:t>8/29/2024</a:t>
            </a:fld>
            <a:endParaRPr lang="en-US" sz="1200">
              <a:solidFill>
                <a:schemeClr val="bg1"/>
              </a:solidFill>
            </a:endParaRPr>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Slide Number Placeholder 2">
            <a:extLst>
              <a:ext uri="{FF2B5EF4-FFF2-40B4-BE49-F238E27FC236}">
                <a16:creationId xmlns:a16="http://schemas.microsoft.com/office/drawing/2014/main" id="{7CE4867E-75DD-7B33-22C6-516E1276C33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a:solidFill>
                  <a:schemeClr val="tx1"/>
                </a:solidFill>
                <a:latin typeface="+mn-lt"/>
                <a:cs typeface="+mn-cs"/>
              </a:rPr>
              <a:pPr>
                <a:spcAft>
                  <a:spcPts val="600"/>
                </a:spcAft>
              </a:pPr>
              <a:t>7</a:t>
            </a:fld>
            <a:endParaRPr lang="en-US" sz="1200">
              <a:solidFill>
                <a:schemeClr val="tx1"/>
              </a:solidFill>
              <a:latin typeface="+mn-lt"/>
              <a:cs typeface="+mn-cs"/>
            </a:endParaRPr>
          </a:p>
        </p:txBody>
      </p:sp>
      <p:graphicFrame>
        <p:nvGraphicFramePr>
          <p:cNvPr id="7" name="Content Placeholder 3">
            <a:extLst>
              <a:ext uri="{FF2B5EF4-FFF2-40B4-BE49-F238E27FC236}">
                <a16:creationId xmlns:a16="http://schemas.microsoft.com/office/drawing/2014/main" id="{DC309C30-D388-1557-1AC6-30A178F77782}"/>
              </a:ext>
            </a:extLst>
          </p:cNvPr>
          <p:cNvGraphicFramePr>
            <a:graphicFrameLocks noGrp="1"/>
          </p:cNvGraphicFramePr>
          <p:nvPr>
            <p:ph sz="quarter" idx="11"/>
            <p:extLst>
              <p:ext uri="{D42A27DB-BD31-4B8C-83A1-F6EECF244321}">
                <p14:modId xmlns:p14="http://schemas.microsoft.com/office/powerpoint/2010/main" val="169377887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30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rawings on colourful paper">
            <a:extLst>
              <a:ext uri="{FF2B5EF4-FFF2-40B4-BE49-F238E27FC236}">
                <a16:creationId xmlns:a16="http://schemas.microsoft.com/office/drawing/2014/main" id="{E7F33A2A-AFEE-0581-9BF5-A048349FFA90}"/>
              </a:ext>
            </a:extLst>
          </p:cNvPr>
          <p:cNvPicPr>
            <a:picLocks noChangeAspect="1"/>
          </p:cNvPicPr>
          <p:nvPr/>
        </p:nvPicPr>
        <p:blipFill>
          <a:blip r:embed="rId2"/>
          <a:srcRect l="7419" r="33403" b="-3"/>
          <a:stretch/>
        </p:blipFill>
        <p:spPr>
          <a:xfrm>
            <a:off x="6103027" y="10"/>
            <a:ext cx="6088971" cy="6857990"/>
          </a:xfrm>
          <a:prstGeom prst="rect">
            <a:avLst/>
          </a:prstGeom>
        </p:spPr>
      </p:pic>
      <p:sp useBgFill="1">
        <p:nvSpPr>
          <p:cNvPr id="13" name="Rectangle 1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1B05E7D-047B-10BB-7801-707642602183}"/>
              </a:ext>
            </a:extLst>
          </p:cNvPr>
          <p:cNvSpPr>
            <a:spLocks noGrp="1"/>
          </p:cNvSpPr>
          <p:nvPr>
            <p:ph type="title"/>
          </p:nvPr>
        </p:nvSpPr>
        <p:spPr>
          <a:xfrm>
            <a:off x="761801" y="328512"/>
            <a:ext cx="4778387" cy="1628970"/>
          </a:xfrm>
        </p:spPr>
        <p:txBody>
          <a:bodyPr vert="horz" lIns="91440" tIns="45720" rIns="91440" bIns="45720" rtlCol="0" anchor="ctr">
            <a:normAutofit/>
          </a:bodyPr>
          <a:lstStyle/>
          <a:p>
            <a:pPr algn="l"/>
            <a:r>
              <a:rPr lang="en-US" sz="4000">
                <a:solidFill>
                  <a:schemeClr val="tx1"/>
                </a:solidFill>
                <a:ea typeface="+mj-ea"/>
                <a:cs typeface="+mj-cs"/>
              </a:rPr>
              <a:t>DATASET DESCRIPTION</a:t>
            </a:r>
          </a:p>
        </p:txBody>
      </p:sp>
      <p:sp>
        <p:nvSpPr>
          <p:cNvPr id="4" name="Content Placeholder 3">
            <a:extLst>
              <a:ext uri="{FF2B5EF4-FFF2-40B4-BE49-F238E27FC236}">
                <a16:creationId xmlns:a16="http://schemas.microsoft.com/office/drawing/2014/main" id="{DDC32FF4-EEB3-A071-6229-D21620BCAC1D}"/>
              </a:ext>
            </a:extLst>
          </p:cNvPr>
          <p:cNvSpPr>
            <a:spLocks noGrp="1"/>
          </p:cNvSpPr>
          <p:nvPr>
            <p:ph sz="quarter" idx="11"/>
          </p:nvPr>
        </p:nvSpPr>
        <p:spPr>
          <a:xfrm>
            <a:off x="761801" y="2419945"/>
            <a:ext cx="4659756" cy="3839121"/>
          </a:xfrm>
        </p:spPr>
        <p:txBody>
          <a:bodyPr vert="horz" lIns="91440" tIns="45720" rIns="91440" bIns="45720" rtlCol="0" anchor="ctr">
            <a:normAutofit/>
          </a:bodyPr>
          <a:lstStyle/>
          <a:p>
            <a:pPr>
              <a:lnSpc>
                <a:spcPct val="90000"/>
              </a:lnSpc>
            </a:pPr>
            <a:r>
              <a:rPr lang="en-US" sz="1600"/>
              <a:t>EMPLOYEE ID </a:t>
            </a:r>
          </a:p>
          <a:p>
            <a:pPr>
              <a:lnSpc>
                <a:spcPct val="90000"/>
              </a:lnSpc>
            </a:pPr>
            <a:r>
              <a:rPr lang="en-US" sz="1600"/>
              <a:t>FIRST NAME</a:t>
            </a:r>
          </a:p>
          <a:p>
            <a:pPr>
              <a:lnSpc>
                <a:spcPct val="90000"/>
              </a:lnSpc>
            </a:pPr>
            <a:r>
              <a:rPr lang="en-US" sz="1600"/>
              <a:t>LAST NAME</a:t>
            </a:r>
          </a:p>
          <a:p>
            <a:pPr>
              <a:lnSpc>
                <a:spcPct val="90000"/>
              </a:lnSpc>
            </a:pPr>
            <a:r>
              <a:rPr lang="en-US" sz="1600"/>
              <a:t>BUSINESS UNIT </a:t>
            </a:r>
          </a:p>
          <a:p>
            <a:pPr>
              <a:lnSpc>
                <a:spcPct val="90000"/>
              </a:lnSpc>
            </a:pPr>
            <a:r>
              <a:rPr lang="en-US" sz="1600"/>
              <a:t>EMPLOYEE TYPE</a:t>
            </a:r>
          </a:p>
          <a:p>
            <a:pPr>
              <a:lnSpc>
                <a:spcPct val="90000"/>
              </a:lnSpc>
            </a:pPr>
            <a:r>
              <a:rPr lang="en-US" sz="1600"/>
              <a:t>EMPLOYEE CLASSIFICATION TYPE</a:t>
            </a:r>
          </a:p>
          <a:p>
            <a:pPr>
              <a:lnSpc>
                <a:spcPct val="90000"/>
              </a:lnSpc>
            </a:pPr>
            <a:r>
              <a:rPr lang="en-US" sz="1600"/>
              <a:t>GENDER</a:t>
            </a:r>
          </a:p>
          <a:p>
            <a:pPr>
              <a:lnSpc>
                <a:spcPct val="90000"/>
              </a:lnSpc>
            </a:pPr>
            <a:r>
              <a:rPr lang="en-US" sz="1600"/>
              <a:t>PERFORMANCE SCORE</a:t>
            </a:r>
          </a:p>
          <a:p>
            <a:pPr marL="285750" indent="-285750">
              <a:lnSpc>
                <a:spcPct val="90000"/>
              </a:lnSpc>
            </a:pPr>
            <a:r>
              <a:rPr lang="en-US" sz="1600">
                <a:cs typeface="Biome Light"/>
              </a:rPr>
              <a:t>CURRENT EMPLOYEE RATE </a:t>
            </a:r>
          </a:p>
          <a:p>
            <a:pPr marL="0">
              <a:lnSpc>
                <a:spcPct val="90000"/>
              </a:lnSpc>
            </a:pPr>
            <a:r>
              <a:rPr lang="en-US" sz="1600"/>
              <a:t> PERFORMANCE LEVEL</a:t>
            </a:r>
          </a:p>
          <a:p>
            <a:pPr>
              <a:lnSpc>
                <a:spcPct val="90000"/>
              </a:lnSpc>
            </a:pPr>
            <a:endParaRPr lang="en-US" sz="1400"/>
          </a:p>
          <a:p>
            <a:pPr>
              <a:lnSpc>
                <a:spcPct val="90000"/>
              </a:lnSpc>
            </a:pPr>
            <a:endParaRPr lang="en-US" sz="1400"/>
          </a:p>
        </p:txBody>
      </p:sp>
      <p:sp>
        <p:nvSpPr>
          <p:cNvPr id="2" name="Date Placeholder 1">
            <a:extLst>
              <a:ext uri="{FF2B5EF4-FFF2-40B4-BE49-F238E27FC236}">
                <a16:creationId xmlns:a16="http://schemas.microsoft.com/office/drawing/2014/main" id="{23734783-BF18-25F5-1364-49D73CC65C9A}"/>
              </a:ext>
            </a:extLst>
          </p:cNvPr>
          <p:cNvSpPr>
            <a:spLocks noGrp="1"/>
          </p:cNvSpPr>
          <p:nvPr>
            <p:ph type="dt" sz="half" idx="2"/>
          </p:nvPr>
        </p:nvSpPr>
        <p:spPr>
          <a:xfrm>
            <a:off x="761801" y="6356350"/>
            <a:ext cx="2743200" cy="365125"/>
          </a:xfrm>
        </p:spPr>
        <p:txBody>
          <a:bodyPr vert="horz" lIns="91440" tIns="45720" rIns="91440" bIns="45720" rtlCol="0" anchor="ctr">
            <a:normAutofit/>
          </a:bodyPr>
          <a:lstStyle/>
          <a:p>
            <a:pPr>
              <a:spcAft>
                <a:spcPts val="600"/>
              </a:spcAft>
              <a:defRPr/>
            </a:pPr>
            <a:fld id="{C5DB74C9-B808-4394-A017-79C83B2524EF}" type="datetime1">
              <a:rPr lang="en-US" sz="1200">
                <a:solidFill>
                  <a:schemeClr val="tx1"/>
                </a:solidFill>
                <a:latin typeface="Calibri" panose="020F0502020204030204"/>
              </a:rPr>
              <a:pPr>
                <a:spcAft>
                  <a:spcPts val="600"/>
                </a:spcAft>
                <a:defRPr/>
              </a:pPr>
              <a:t>8/29/2024</a:t>
            </a:fld>
            <a:endParaRPr lang="en-US" sz="1200">
              <a:solidFill>
                <a:schemeClr val="tx1"/>
              </a:solidFill>
              <a:latin typeface="Calibri" panose="020F0502020204030204"/>
            </a:endParaRPr>
          </a:p>
        </p:txBody>
      </p:sp>
      <p:sp>
        <p:nvSpPr>
          <p:cNvPr id="3" name="Slide Number Placeholder 2">
            <a:extLst>
              <a:ext uri="{FF2B5EF4-FFF2-40B4-BE49-F238E27FC236}">
                <a16:creationId xmlns:a16="http://schemas.microsoft.com/office/drawing/2014/main" id="{7F55D786-32EC-1482-D5B6-55E9D6096FE2}"/>
              </a:ext>
            </a:extLst>
          </p:cNvPr>
          <p:cNvSpPr>
            <a:spLocks noGrp="1"/>
          </p:cNvSpPr>
          <p:nvPr>
            <p:ph type="sldNum" sz="quarter" idx="4"/>
          </p:nvPr>
        </p:nvSpPr>
        <p:spPr>
          <a:xfrm>
            <a:off x="10515600" y="6356350"/>
            <a:ext cx="1462825"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cs typeface="+mn-cs"/>
              </a:rPr>
              <a:pPr>
                <a:spcAft>
                  <a:spcPts val="600"/>
                </a:spcAft>
                <a:defRPr/>
              </a:pPr>
              <a:t>8</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345381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3D786B-E494-03D8-4C3B-78973396A6B5}"/>
              </a:ext>
            </a:extLst>
          </p:cNvPr>
          <p:cNvSpPr>
            <a:spLocks noGrp="1"/>
          </p:cNvSpPr>
          <p:nvPr>
            <p:ph type="title"/>
          </p:nvPr>
        </p:nvSpPr>
        <p:spPr>
          <a:xfrm>
            <a:off x="761803" y="350196"/>
            <a:ext cx="4646904" cy="1624520"/>
          </a:xfrm>
        </p:spPr>
        <p:txBody>
          <a:bodyPr vert="horz" lIns="91440" tIns="45720" rIns="91440" bIns="45720" rtlCol="0" anchor="ctr">
            <a:normAutofit/>
          </a:bodyPr>
          <a:lstStyle/>
          <a:p>
            <a:pPr algn="l"/>
            <a:r>
              <a:rPr lang="en-US" sz="4000">
                <a:solidFill>
                  <a:schemeClr val="tx1"/>
                </a:solidFill>
                <a:ea typeface="+mj-ea"/>
                <a:cs typeface="+mj-cs"/>
              </a:rPr>
              <a:t>THE ''WOW'' IN OUR SOLUTION</a:t>
            </a:r>
          </a:p>
        </p:txBody>
      </p:sp>
      <p:sp>
        <p:nvSpPr>
          <p:cNvPr id="4" name="Content Placeholder 3">
            <a:extLst>
              <a:ext uri="{FF2B5EF4-FFF2-40B4-BE49-F238E27FC236}">
                <a16:creationId xmlns:a16="http://schemas.microsoft.com/office/drawing/2014/main" id="{05E04DE2-D35C-DDA4-70EA-EAADD946BA1B}"/>
              </a:ext>
            </a:extLst>
          </p:cNvPr>
          <p:cNvSpPr>
            <a:spLocks noGrp="1"/>
          </p:cNvSpPr>
          <p:nvPr>
            <p:ph sz="quarter" idx="11"/>
          </p:nvPr>
        </p:nvSpPr>
        <p:spPr>
          <a:xfrm>
            <a:off x="761802" y="2743200"/>
            <a:ext cx="4646905" cy="3613149"/>
          </a:xfrm>
        </p:spPr>
        <p:txBody>
          <a:bodyPr vert="horz" lIns="91440" tIns="45720" rIns="91440" bIns="45720" rtlCol="0" anchor="ctr">
            <a:normAutofit/>
          </a:bodyPr>
          <a:lstStyle/>
          <a:p>
            <a:pPr marL="0" indent="0">
              <a:lnSpc>
                <a:spcPct val="90000"/>
              </a:lnSpc>
              <a:buNone/>
            </a:pPr>
            <a:r>
              <a:rPr lang="en-US" sz="2000"/>
              <a:t>Performance level</a:t>
            </a:r>
            <a:endParaRPr lang="en-US"/>
          </a:p>
          <a:p>
            <a:pPr marL="0" indent="0">
              <a:lnSpc>
                <a:spcPct val="90000"/>
              </a:lnSpc>
              <a:buNone/>
            </a:pPr>
            <a:r>
              <a:rPr lang="en-US" sz="2000"/>
              <a:t>                      =IFS(Z9&gt;=5,”VERYHIGH”,Z9&gt;=4,”HIGH”,Z9&gt;=3,”MED”,TRUE,”LOW”)</a:t>
            </a:r>
            <a:endParaRPr lang="en-US" sz="2000">
              <a:cs typeface="Biome Light"/>
            </a:endParaRPr>
          </a:p>
        </p:txBody>
      </p:sp>
      <p:sp>
        <p:nvSpPr>
          <p:cNvPr id="2" name="Date Placeholder 1">
            <a:extLst>
              <a:ext uri="{FF2B5EF4-FFF2-40B4-BE49-F238E27FC236}">
                <a16:creationId xmlns:a16="http://schemas.microsoft.com/office/drawing/2014/main" id="{E071EDBD-6175-B9D6-5E78-D2C7C2AD8F72}"/>
              </a:ext>
            </a:extLst>
          </p:cNvPr>
          <p:cNvSpPr>
            <a:spLocks noGrp="1"/>
          </p:cNvSpPr>
          <p:nvPr>
            <p:ph type="dt" sz="half" idx="2"/>
          </p:nvPr>
        </p:nvSpPr>
        <p:spPr>
          <a:xfrm>
            <a:off x="761802" y="6356350"/>
            <a:ext cx="2819598" cy="365125"/>
          </a:xfrm>
        </p:spPr>
        <p:txBody>
          <a:bodyPr vert="horz" lIns="91440" tIns="45720" rIns="91440" bIns="45720" rtlCol="0" anchor="ctr">
            <a:normAutofit/>
          </a:bodyPr>
          <a:lstStyle/>
          <a:p>
            <a:pPr>
              <a:spcAft>
                <a:spcPts val="600"/>
              </a:spcAft>
              <a:defRPr/>
            </a:pPr>
            <a:fld id="{C5DB74C9-B808-4394-A017-79C83B2524EF}" type="datetime1">
              <a:rPr lang="en-US" sz="1200">
                <a:solidFill>
                  <a:schemeClr val="tx1"/>
                </a:solidFill>
                <a:latin typeface="Calibri" panose="020F0502020204030204"/>
              </a:rPr>
              <a:pPr>
                <a:spcAft>
                  <a:spcPts val="600"/>
                </a:spcAft>
                <a:defRPr/>
              </a:pPr>
              <a:t>8/29/2024</a:t>
            </a:fld>
            <a:endParaRPr lang="en-US" sz="1200">
              <a:solidFill>
                <a:schemeClr val="tx1"/>
              </a:solidFill>
              <a:latin typeface="Calibri" panose="020F0502020204030204"/>
            </a:endParaRPr>
          </a:p>
        </p:txBody>
      </p:sp>
      <p:pic>
        <p:nvPicPr>
          <p:cNvPr id="7" name="Picture 6" descr="A calculus formula">
            <a:extLst>
              <a:ext uri="{FF2B5EF4-FFF2-40B4-BE49-F238E27FC236}">
                <a16:creationId xmlns:a16="http://schemas.microsoft.com/office/drawing/2014/main" id="{866E71BB-D02E-7661-361D-80B715E39C59}"/>
              </a:ext>
            </a:extLst>
          </p:cNvPr>
          <p:cNvPicPr>
            <a:picLocks noChangeAspect="1"/>
          </p:cNvPicPr>
          <p:nvPr/>
        </p:nvPicPr>
        <p:blipFill>
          <a:blip r:embed="rId2"/>
          <a:srcRect l="23088" r="17551" b="-10"/>
          <a:stretch/>
        </p:blipFill>
        <p:spPr>
          <a:xfrm>
            <a:off x="6096000" y="1"/>
            <a:ext cx="6102825" cy="6858000"/>
          </a:xfrm>
          <a:prstGeom prst="rect">
            <a:avLst/>
          </a:prstGeom>
        </p:spPr>
      </p:pic>
      <p:sp>
        <p:nvSpPr>
          <p:cNvPr id="3" name="Slide Number Placeholder 2">
            <a:extLst>
              <a:ext uri="{FF2B5EF4-FFF2-40B4-BE49-F238E27FC236}">
                <a16:creationId xmlns:a16="http://schemas.microsoft.com/office/drawing/2014/main" id="{5D95EE30-590B-76F7-8470-325176962713}"/>
              </a:ext>
            </a:extLst>
          </p:cNvPr>
          <p:cNvSpPr>
            <a:spLocks noGrp="1"/>
          </p:cNvSpPr>
          <p:nvPr>
            <p:ph type="sldNum" sz="quarter" idx="4"/>
          </p:nvPr>
        </p:nvSpPr>
        <p:spPr>
          <a:xfrm>
            <a:off x="8732520" y="6356350"/>
            <a:ext cx="32004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cs typeface="+mn-cs"/>
              </a:rPr>
              <a:pPr>
                <a:spcAft>
                  <a:spcPts val="600"/>
                </a:spcAft>
                <a:defRPr/>
              </a:pPr>
              <a:t>9</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341788215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6E0787D-DFB9-41E3-A9F2-635EF6994E2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11CD1994-5BE9-4A2F-A57E-C48F09B48EE4}">
  <ds:schemaRefs>
    <ds:schemaRef ds:uri="http://schemas.microsoft.com/sharepoint/v3/contenttype/forms"/>
  </ds:schemaRefs>
</ds:datastoreItem>
</file>

<file path=customXml/itemProps3.xml><?xml version="1.0" encoding="utf-8"?>
<ds:datastoreItem xmlns:ds="http://schemas.openxmlformats.org/officeDocument/2006/customXml" ds:itemID="{8111DCE3-EF7E-4B20-B9AA-EDAF93AA3451}">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TM16411245</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STUDENT NAME : YUBHASRI S REGISTER NO       : 312210088 DEPARTMENT     : BCOM COLLEGE               : VALLIAMMAL COLLEGE FOR       WOMEN    </vt:lpstr>
      <vt:lpstr>PROJECT TITLE                                EMPLOYEE PERFORMANCE ANALYSIS USING EXCEL</vt:lpstr>
      <vt:lpstr>AGENDA</vt:lpstr>
      <vt:lpstr>PROJECT STATEMENT Utilize excel to efficiently analyse employee data by leveraging functions such as pivot tables,and conditional formating. This enables the identifcation of key trends,such as current employee rates, performance decision making process by visualizing this data through pie chart.         </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
  <cp:lastModifiedBy>Yubhasri S</cp:lastModifiedBy>
  <cp:revision>4</cp:revision>
  <dcterms:created xsi:type="dcterms:W3CDTF">2024-08-21T14:09:43Z</dcterms:created>
  <dcterms:modified xsi:type="dcterms:W3CDTF">2024-08-29T16:21:08Z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