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40C4-7A57-404D-BE43-B60412D80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9ED1A-A5E5-B64E-B51D-C3A60D975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4CFD8-BF2E-BF4B-8C3C-78338D55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83BD7-BB84-6F4F-BC4F-EABDF43F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45912-B42F-DE41-94C6-67550391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0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5FF5-A837-A348-B230-ADD63DCC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3231D-D248-784C-82C2-90931A161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B1B86-99D1-F44F-AA0A-458A0693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8FD0D-BD04-714D-8A94-D25998B8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0B323-E205-F54D-8077-DC04C9F0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5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D7063-115F-8944-A4B3-D94479EDE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B2C19-98DB-A64B-B51A-F3B45AE96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CE051-A534-CD49-AD2F-CDF32067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C47A5-1F48-F647-BD4A-C0778B6F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E68D8-F4BB-F047-AC31-99964117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3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1208-53F7-6B4F-B9A6-240A8BCD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322C-2537-B744-B5B2-80F19056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7087F-543A-254D-8400-98CB7517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5855-D602-F14E-B12E-01F0559D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C71D-DC73-3B45-B753-3471AC28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F2F6-A0F7-9543-A0EE-D73FC952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F5BA4-BF86-D94A-9A3B-82B57793A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05434-6152-DA49-9013-9AA03DB5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F7B75-490F-9644-9510-83635E5D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02F10-9F96-0B4E-BA8C-5998FD57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DDB2-E2B2-6B4D-97E3-4404F62E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7339C-EB46-0C47-9B49-94920C6A5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A8E66-1653-C642-B3FF-C383FB196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6E07D-1664-2C44-B4F1-5E9765FE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41866-36BF-7D4F-8F40-1F2FCDA5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D5374-0BB8-E047-9DBC-46BA164B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1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A2B52-55E9-434D-86BC-171F3056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F4247-FFAA-2E42-A96B-CCF47BF1A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1CD09-9D89-0642-A673-FAA7F7FAF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1D6A7-A649-BE40-B4DE-5418065D5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BE6FE-B442-424E-BF4A-8796D21F1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BC98A-219B-DC49-9C66-A36EA828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A775C-DB3A-914B-A8C4-52CC4797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AB64A-C77B-BB48-BAC5-9845E133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961E-C43F-1A43-90D3-B76ACB51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93648-CB45-BE42-98C7-1C3FE853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BBA91-E874-824B-9CF7-517B7B38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9F58B-1116-6A46-BD2C-1B24B6B3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1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8B58D5-C7FA-B248-8107-218C31A3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056B2-2676-9E45-A080-6B83CCB6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40123-A64D-8145-AFBD-6CEAE61F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BB11-BED9-9D41-933E-F8C0DCC81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2491-B246-9449-B7AC-CEEFD2854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953AC-65F4-684E-A847-5EE688AFD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35FD4-FCA6-F144-A1BF-CB341050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5ED92-41F8-E549-88FC-74C663A5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F5FCF-5A4A-394C-9CC2-D2041301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9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9C94-762B-8940-ACE6-B50FE075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D1E46-018A-A948-A490-9802DD3F6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4B5DD-5B21-3B40-BA19-A72F365F3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FD058-3B56-1A40-BC5D-0822DE77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94A26-9D46-2F47-A08C-CED0923B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77F2E-FADF-884A-AAA1-1B8C8E27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8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1D573-1292-9D4E-A2A1-F21043E1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EAD58-8C51-4943-9DFB-F6A114D36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6D327-4F3F-7940-ABC0-2A72CD526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A4C5-210C-0C41-B98F-FFBFFFEF34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1AE2D-3F8C-3B4E-A15F-B75C2252B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266C2-4781-3A40-91FA-E9044E311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6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86422E4-AE9A-A443-86B6-A29CE1521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8F0212E9-0DB9-1245-A0E5-1CF5116F4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457325"/>
            <a:ext cx="5486400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74DF69-4D3F-FC44-AE7D-0E79768AF435}"/>
              </a:ext>
            </a:extLst>
          </p:cNvPr>
          <p:cNvSpPr txBox="1"/>
          <p:nvPr/>
        </p:nvSpPr>
        <p:spPr>
          <a:xfrm>
            <a:off x="10101943" y="3788228"/>
            <a:ext cx="147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Cut-off at 140</a:t>
            </a:r>
          </a:p>
        </p:txBody>
      </p:sp>
    </p:spTree>
    <p:extLst>
      <p:ext uri="{BB962C8B-B14F-4D97-AF65-F5344CB8AC3E}">
        <p14:creationId xmlns:p14="http://schemas.microsoft.com/office/powerpoint/2010/main" val="818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83FEDB3B-2CA2-664B-A679-6B6347965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42" y="182562"/>
            <a:ext cx="6492875" cy="6492875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0BFC087-4112-C54F-BB4F-E0B70F5A8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157" y="1690687"/>
            <a:ext cx="5736431" cy="38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6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19A4-CAE0-7D40-A207-E429A096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Bayesian</a:t>
            </a:r>
            <a:r>
              <a:rPr lang="zh-CN" altLang="en-US" dirty="0"/>
              <a:t> </a:t>
            </a:r>
            <a:r>
              <a:rPr lang="en-US" altLang="zh-CN" dirty="0"/>
              <a:t>Posterior Error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8C317C-57B3-A74E-B67B-F6A249575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786" y="1301861"/>
            <a:ext cx="5654109" cy="56541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0AE176-4AC5-DD4E-83E6-10D8C5680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8539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3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19A4-CAE0-7D40-A207-E429A096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Bayesian</a:t>
            </a:r>
            <a:r>
              <a:rPr lang="zh-CN" altLang="en-US" dirty="0"/>
              <a:t> </a:t>
            </a:r>
            <a:r>
              <a:rPr lang="en-US" altLang="zh-CN" dirty="0"/>
              <a:t>Posterior Error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8C317C-57B3-A74E-B67B-F6A249575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7786" y="1301861"/>
            <a:ext cx="5654109" cy="56541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0AE176-4AC5-DD4E-83E6-10D8C56802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1898539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7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9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Bayesian Posterior Error</vt:lpstr>
      <vt:lpstr>Bayesian Posterior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Yubin Hu</dc:creator>
  <cp:lastModifiedBy>Yubin Hu</cp:lastModifiedBy>
  <cp:revision>9</cp:revision>
  <dcterms:created xsi:type="dcterms:W3CDTF">2022-03-24T01:18:45Z</dcterms:created>
  <dcterms:modified xsi:type="dcterms:W3CDTF">2022-03-28T03:41:13Z</dcterms:modified>
</cp:coreProperties>
</file>