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40C4-7A57-404D-BE43-B60412D8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ED1A-A5E5-B64E-B51D-C3A60D97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FD8-BF2E-BF4B-8C3C-78338D55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3BD7-BB84-6F4F-BC4F-EABDF43F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5912-B42F-DE41-94C6-67550391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5FF5-A837-A348-B230-ADD63DCC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231D-D248-784C-82C2-90931A161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1B86-99D1-F44F-AA0A-458A0693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FD0D-BD04-714D-8A94-D25998B8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B323-E205-F54D-8077-DC04C9F0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D7063-115F-8944-A4B3-D94479EDE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B2C19-98DB-A64B-B51A-F3B45AE9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E051-A534-CD49-AD2F-CDF32067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47A5-1F48-F647-BD4A-C0778B6F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8D8-F4BB-F047-AC31-99964117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1208-53F7-6B4F-B9A6-240A8BCD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22C-2537-B744-B5B2-80F19056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087F-543A-254D-8400-98CB7517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5855-D602-F14E-B12E-01F0559D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C71D-DC73-3B45-B753-3471AC28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F2F6-A0F7-9543-A0EE-D73FC95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5BA4-BF86-D94A-9A3B-82B57793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5434-6152-DA49-9013-9AA03DB5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7B75-490F-9644-9510-83635E5D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2F10-9F96-0B4E-BA8C-5998FD57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DDB2-E2B2-6B4D-97E3-4404F62E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339C-EB46-0C47-9B49-94920C6A5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A8E66-1653-C642-B3FF-C383FB19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6E07D-1664-2C44-B4F1-5E9765FE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41866-36BF-7D4F-8F40-1F2FCDA5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5374-0BB8-E047-9DBC-46BA164B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2B52-55E9-434D-86BC-171F3056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4247-FFAA-2E42-A96B-CCF47BF1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1CD09-9D89-0642-A673-FAA7F7FA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1D6A7-A649-BE40-B4DE-5418065D5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BE6FE-B442-424E-BF4A-8796D21F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BC98A-219B-DC49-9C66-A36EA828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A775C-DB3A-914B-A8C4-52CC4797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AB64A-C77B-BB48-BAC5-9845E13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961E-C43F-1A43-90D3-B76ACB51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93648-CB45-BE42-98C7-1C3FE853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BBA91-E874-824B-9CF7-517B7B3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F58B-1116-6A46-BD2C-1B24B6B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B58D5-C7FA-B248-8107-218C31A3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056B2-2676-9E45-A080-6B83CCB6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40123-A64D-8145-AFBD-6CEAE61F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BB11-BED9-9D41-933E-F8C0DCC8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491-B246-9449-B7AC-CEEFD285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953AC-65F4-684E-A847-5EE688AF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5FD4-FCA6-F144-A1BF-CB34105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ED92-41F8-E549-88FC-74C663A5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5FCF-5A4A-394C-9CC2-D2041301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9C94-762B-8940-ACE6-B50FE075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D1E46-018A-A948-A490-9802DD3F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B5DD-5B21-3B40-BA19-A72F365F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FD058-3B56-1A40-BC5D-0822DE77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4A26-9D46-2F47-A08C-CED0923B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7F2E-FADF-884A-AAA1-1B8C8E27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8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1D573-1292-9D4E-A2A1-F21043E1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AD58-8C51-4943-9DFB-F6A114D3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D327-4F3F-7940-ABC0-2A72CD52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A4C5-210C-0C41-B98F-FFBFFFEF34D8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AE2D-3F8C-3B4E-A15F-B75C2252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66C2-4781-3A40-91FA-E9044E311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86422E4-AE9A-A443-86B6-A29CE152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8F0212E9-0DB9-1245-A0E5-1CF5116F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57325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4DF69-4D3F-FC44-AE7D-0E79768AF435}"/>
              </a:ext>
            </a:extLst>
          </p:cNvPr>
          <p:cNvSpPr txBox="1"/>
          <p:nvPr/>
        </p:nvSpPr>
        <p:spPr>
          <a:xfrm>
            <a:off x="10101943" y="3788228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Cut-off at 140</a:t>
            </a:r>
          </a:p>
        </p:txBody>
      </p:sp>
    </p:spTree>
    <p:extLst>
      <p:ext uri="{BB962C8B-B14F-4D97-AF65-F5344CB8AC3E}">
        <p14:creationId xmlns:p14="http://schemas.microsoft.com/office/powerpoint/2010/main" val="818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Yubin Hu</dc:creator>
  <cp:lastModifiedBy>Yubin Hu</cp:lastModifiedBy>
  <cp:revision>2</cp:revision>
  <dcterms:created xsi:type="dcterms:W3CDTF">2022-03-24T01:18:45Z</dcterms:created>
  <dcterms:modified xsi:type="dcterms:W3CDTF">2022-03-24T01:27:01Z</dcterms:modified>
</cp:coreProperties>
</file>