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2F28-864D-DF48-8014-8D3E82974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228E7-4684-DB46-B317-F14FF9120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4847A-0919-3E44-9EA7-160BDE01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FF13-AB1A-CF47-B3FC-87DAFF72146F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2E82-46D8-8745-B335-5A0904B7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265A9-A21D-5344-9C31-B8D70056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B78B-9C12-D449-8609-5FC3CA10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81E5-1823-6741-9DF4-E83828D0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CBE24-962E-6B4A-BD17-8B35DE36F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DFF70-5C99-F044-B824-A6E8B326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FF13-AB1A-CF47-B3FC-87DAFF72146F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DFF3-FDEE-204A-9256-DBEDFA0E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AF3B9-2967-754B-9134-50E80929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B78B-9C12-D449-8609-5FC3CA10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3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3BC4-88C9-2242-A6C8-3ADEA558B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363CC-ECC6-A54C-83C2-62E717F4E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E7AE-23BE-F242-B39C-3BB26B95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FF13-AB1A-CF47-B3FC-87DAFF72146F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6175-357C-EF44-A010-29F6893A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68DEA-74F7-CF40-96E6-B5E300C8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B78B-9C12-D449-8609-5FC3CA10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5B0C-BB5D-E74A-8DB9-F8D73D2C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4A6A-E59C-2241-8F41-122238719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47E5C-4BFF-2244-845E-C3363B8F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FF13-AB1A-CF47-B3FC-87DAFF72146F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A80AE-9BF1-7542-8C4D-A190374E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A0DA9-6122-2F41-B3C4-7D15E8A9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B78B-9C12-D449-8609-5FC3CA10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7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DB78-EC26-5142-84D0-A1F3D5E1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70C68-59D3-DD45-ADF5-5B365D46D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84BB4-7460-5246-A40F-5F0FF6B9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FF13-AB1A-CF47-B3FC-87DAFF72146F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6909-69F6-A94B-A00F-22631876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EF95-8194-4F49-8527-F68D8708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B78B-9C12-D449-8609-5FC3CA10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1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EC7E-5649-C945-A886-0E751447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8DF4-7A72-0D43-954E-B9EE9EF57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2722F-3DB3-BC47-9391-FF527FE29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C2620-9FF5-8C49-995A-33420A4E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FF13-AB1A-CF47-B3FC-87DAFF72146F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DB6CD-F486-1F4B-9D98-FDF6E2D2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D20BE-A74E-2F4F-976F-469E734B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B78B-9C12-D449-8609-5FC3CA10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9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24D0-5528-0A45-B0C6-7ABD47E6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2221F-97A6-594B-9E35-095BB5916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28E04-EF67-8C42-A49A-E458D6C8B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287F0-927A-B342-87BD-A4CF884AE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BD084-1B2A-FF4B-B0BB-5B6B630DF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7DDBF-247B-544C-924E-567EE07E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FF13-AB1A-CF47-B3FC-87DAFF72146F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8A3F4-66EF-4E42-A95C-F4D8A094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ADEDB-E6E6-AE42-91FC-DF676027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B78B-9C12-D449-8609-5FC3CA10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0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AA1F-096A-2F40-9343-93A384A9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2EDAA-07BB-CE41-B235-041CF7CF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FF13-AB1A-CF47-B3FC-87DAFF72146F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366E5-4CF7-3F41-A602-26516C9F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2C723-8F3F-D948-9DAA-6D9AB7DA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B78B-9C12-D449-8609-5FC3CA10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1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F541C-750F-CD40-B280-508137DD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FF13-AB1A-CF47-B3FC-87DAFF72146F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5AC0F-44BB-B540-A643-32993DAA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0F467-E6BC-EE49-A9AC-23539E70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B78B-9C12-D449-8609-5FC3CA10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880A-112B-F447-BCDE-3D7516C8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52BE-D5B9-024B-B5B6-AA45434C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1C6D3-A9C6-4D41-A2AC-15208880F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6DF5B-5F17-3D43-891D-7C3C2879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FF13-AB1A-CF47-B3FC-87DAFF72146F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CCE32-2616-6E48-A217-6D989D89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A6337-291E-1644-9CFF-EF72E870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B78B-9C12-D449-8609-5FC3CA10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4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0CF4-4A83-784F-9204-3FAD14CC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55B48-EF07-6740-9052-A1BFF17D5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BDAB3-5964-0045-A095-7DD8365B4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3BA33-39A0-3844-9D9E-210E8F18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FF13-AB1A-CF47-B3FC-87DAFF72146F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E2C94-6AE1-1147-AEBB-410D1173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C9C20-FBB7-C143-8361-7278708E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B78B-9C12-D449-8609-5FC3CA10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51644-38EA-6745-A5BE-9758E18A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B8B99-46EC-5647-BD77-30B593D13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006D-3C05-724F-8300-B74BECC1C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2FF13-AB1A-CF47-B3FC-87DAFF72146F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CCD60-868F-1D4C-B5A4-D0CD70CC4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0FE48-A3A4-2146-BF6A-2A8E8E565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B78B-9C12-D449-8609-5FC3CA10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1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7290E8-31E2-2640-BAF9-9DC04261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6096000" cy="589166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1FB20-4B7E-1E42-ADB3-4740E58E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9" y="-1"/>
            <a:ext cx="6096000" cy="589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9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7290E8-31E2-2640-BAF9-9DC04261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6095999" cy="589166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1FB20-4B7E-1E42-ADB3-4740E58E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9" y="-1"/>
            <a:ext cx="6096000" cy="589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2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7290E8-31E2-2640-BAF9-9DC04261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6095999" cy="589166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1FB20-4B7E-1E42-ADB3-4740E58E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9" y="-1"/>
            <a:ext cx="6096000" cy="589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9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7290E8-31E2-2640-BAF9-9DC04261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6095999" cy="589166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1FB20-4B7E-1E42-ADB3-4740E58E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0"/>
            <a:ext cx="6096000" cy="589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4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7290E8-31E2-2640-BAF9-9DC04261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6095999" cy="589166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1FB20-4B7E-1E42-ADB3-4740E58E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9" y="-1"/>
            <a:ext cx="6096000" cy="589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1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7290E8-31E2-2640-BAF9-9DC04261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6095999" cy="589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3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7290E8-31E2-2640-BAF9-9DC04261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6095999" cy="589166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1FB20-4B7E-1E42-ADB3-4740E58E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9" y="-1"/>
            <a:ext cx="6096000" cy="589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4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6369DAD-B243-644C-AC9F-50DE85089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0"/>
            <a:ext cx="7095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Yubin Hu</dc:creator>
  <cp:lastModifiedBy>Yubin Hu</cp:lastModifiedBy>
  <cp:revision>8</cp:revision>
  <dcterms:created xsi:type="dcterms:W3CDTF">2022-03-02T08:14:02Z</dcterms:created>
  <dcterms:modified xsi:type="dcterms:W3CDTF">2022-03-07T20:17:42Z</dcterms:modified>
</cp:coreProperties>
</file>