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79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7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9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FC4C-5B89-44EE-8E75-2E0C9753A9B4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E119-94BC-47AA-8D08-3C91BAD2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886" y="2192138"/>
            <a:ext cx="2876424" cy="12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Mini/Nano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6278" y="3418402"/>
            <a:ext cx="1180848" cy="64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clock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0467" y="4060299"/>
            <a:ext cx="1186903" cy="68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16x2 LCD display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0665" y="4238939"/>
            <a:ext cx="1532074" cy="62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25533" y="1961491"/>
            <a:ext cx="1032121" cy="63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strip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95084" y="2107359"/>
            <a:ext cx="1265626" cy="108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Button (rotary encoder)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16278" y="1371601"/>
            <a:ext cx="1223237" cy="51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12V supply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15211" y="1630479"/>
            <a:ext cx="1112999" cy="476880"/>
          </a:xfrm>
          <a:prstGeom prst="bentConnector3">
            <a:avLst>
              <a:gd name="adj1" fmla="val 99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3560710" y="2649338"/>
            <a:ext cx="740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</p:cNvCxnSpPr>
          <p:nvPr/>
        </p:nvCxnSpPr>
        <p:spPr>
          <a:xfrm flipV="1">
            <a:off x="3497126" y="3539490"/>
            <a:ext cx="1215844" cy="199861"/>
          </a:xfrm>
          <a:prstGeom prst="bentConnector3">
            <a:avLst>
              <a:gd name="adj1" fmla="val 100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3"/>
          </p:cNvCxnSpPr>
          <p:nvPr/>
        </p:nvCxnSpPr>
        <p:spPr>
          <a:xfrm flipV="1">
            <a:off x="3672739" y="3539490"/>
            <a:ext cx="1285976" cy="1011314"/>
          </a:xfrm>
          <a:prstGeom prst="bentConnector3">
            <a:avLst>
              <a:gd name="adj1" fmla="val 100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>
            <a:off x="5923918" y="3467100"/>
            <a:ext cx="1" cy="59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53979" y="746760"/>
            <a:ext cx="153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063070" y="1966565"/>
            <a:ext cx="914400" cy="170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536647" y="2946291"/>
            <a:ext cx="1040803" cy="59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Fog </a:t>
            </a:r>
            <a:r>
              <a:rPr lang="en-US" dirty="0" err="1" smtClean="0"/>
              <a:t>ligts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" idx="3"/>
            <a:endCxn id="40" idx="1"/>
          </p:cNvCxnSpPr>
          <p:nvPr/>
        </p:nvCxnSpPr>
        <p:spPr>
          <a:xfrm flipV="1">
            <a:off x="7218310" y="2818895"/>
            <a:ext cx="844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977470" y="3418402"/>
            <a:ext cx="559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8" idx="1"/>
          </p:cNvCxnSpPr>
          <p:nvPr/>
        </p:nvCxnSpPr>
        <p:spPr>
          <a:xfrm>
            <a:off x="8975616" y="2280926"/>
            <a:ext cx="549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0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393" y="201838"/>
            <a:ext cx="325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(Rough) Layout*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93878" y="1110018"/>
            <a:ext cx="28956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PCB Specifications: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2” x 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layer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1.6mm thick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HASL finish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 err="1" smtClean="0"/>
              <a:t>oz</a:t>
            </a:r>
            <a:r>
              <a:rPr lang="en-US" dirty="0" smtClean="0"/>
              <a:t> copper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 trace 6mil (recommend &gt;8mil)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 space 6min (recommended &gt;8mil)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Finished hole (0.3mm – 6.3mm)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3410" y="3514103"/>
            <a:ext cx="2938750" cy="89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mini/</a:t>
            </a:r>
            <a:r>
              <a:rPr lang="en-US" dirty="0" err="1" smtClean="0"/>
              <a:t>nano</a:t>
            </a:r>
            <a:r>
              <a:rPr lang="en-US" dirty="0" smtClean="0"/>
              <a:t> dual footprint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4966" y="4537526"/>
            <a:ext cx="5317313" cy="173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 display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34967" y="1306753"/>
            <a:ext cx="1805650" cy="155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stuff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17062" y="2897341"/>
            <a:ext cx="597543" cy="58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61073" y="1386275"/>
            <a:ext cx="1990461" cy="1272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clock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9408" y="2991621"/>
            <a:ext cx="1666755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header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31599" y="1378021"/>
            <a:ext cx="694481" cy="115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8494022" y="1838815"/>
            <a:ext cx="1429474" cy="3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header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22153" y="3486555"/>
            <a:ext cx="0" cy="160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22153" y="1242341"/>
            <a:ext cx="0" cy="150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357428" y="1083589"/>
            <a:ext cx="1482265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059733" y="1083588"/>
            <a:ext cx="1713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5736" y="295555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64074" y="895873"/>
            <a:ext cx="475846" cy="3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9733" y="1242339"/>
            <a:ext cx="3847325" cy="384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9985" y="4788187"/>
            <a:ext cx="32549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Enclosure Specifications: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 x W x H: 3.5” x 3.5” x 1.5”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Rotary encoder button must protrude from the middle of the enclosure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082733" y="1242339"/>
            <a:ext cx="15240" cy="271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11254" y="4288109"/>
            <a:ext cx="0" cy="19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46446" y="5500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3.5”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059733" y="708542"/>
            <a:ext cx="265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57255" y="39686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3.5”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9315833" y="734689"/>
            <a:ext cx="2235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136723" y="6400477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 to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3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Yubo Qiu</dc:creator>
  <cp:lastModifiedBy>Yubo Qiu</cp:lastModifiedBy>
  <cp:revision>6</cp:revision>
  <dcterms:created xsi:type="dcterms:W3CDTF">2016-01-12T03:20:08Z</dcterms:created>
  <dcterms:modified xsi:type="dcterms:W3CDTF">2016-01-12T03:47:17Z</dcterms:modified>
</cp:coreProperties>
</file>