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62" r:id="rId4"/>
    <p:sldId id="257" r:id="rId5"/>
    <p:sldId id="258" r:id="rId6"/>
    <p:sldId id="259" r:id="rId7"/>
    <p:sldId id="260" r:id="rId9"/>
    <p:sldId id="312" r:id="rId10"/>
    <p:sldId id="337" r:id="rId11"/>
    <p:sldId id="263" r:id="rId12"/>
    <p:sldId id="339" r:id="rId13"/>
    <p:sldId id="340" r:id="rId14"/>
    <p:sldId id="265" r:id="rId15"/>
    <p:sldId id="266" r:id="rId16"/>
    <p:sldId id="267" r:id="rId17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653280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可选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297624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33997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2998788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文本框 15"/>
          <p:cNvSpPr/>
          <p:nvPr/>
        </p:nvSpPr>
        <p:spPr>
          <a:xfrm>
            <a:off x="5471795" y="4300538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3" name="文本框 25"/>
          <p:cNvSpPr/>
          <p:nvPr/>
        </p:nvSpPr>
        <p:spPr>
          <a:xfrm>
            <a:off x="4878388" y="4297363"/>
            <a:ext cx="29368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4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文本框 15"/>
          <p:cNvSpPr/>
          <p:nvPr/>
        </p:nvSpPr>
        <p:spPr>
          <a:xfrm>
            <a:off x="5471795" y="3638550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5" name="文本框 25"/>
          <p:cNvSpPr/>
          <p:nvPr/>
        </p:nvSpPr>
        <p:spPr>
          <a:xfrm>
            <a:off x="4878388" y="3635375"/>
            <a:ext cx="2936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3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" name="文本框 15"/>
          <p:cNvSpPr/>
          <p:nvPr/>
        </p:nvSpPr>
        <p:spPr>
          <a:xfrm>
            <a:off x="5436235" y="234886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31559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8040" y="450913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交付单位的演进变化</a:t>
            </a:r>
            <a:r>
              <a:rPr lang="en-US" altLang="zh-CN"/>
              <a:t>：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物理机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虚拟机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4" name="图片 3" descr="image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72920"/>
            <a:ext cx="7523480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3009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1501775" y="1484630"/>
            <a:ext cx="5807075" cy="3446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Image &amp;&amp; Container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Cgroup &amp;&amp; Namespace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查看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查看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日志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查看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522922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在屏幕上显示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Wingdings</vt:lpstr>
      <vt:lpstr>微软雅黑</vt:lpstr>
      <vt:lpstr>微软雅黑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yubowen</cp:lastModifiedBy>
  <cp:revision>41</cp:revision>
  <dcterms:created xsi:type="dcterms:W3CDTF">2025-01-24T13:04:31Z</dcterms:created>
  <dcterms:modified xsi:type="dcterms:W3CDTF">2025-01-24T13:04:31Z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