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59" r:id="rId4"/>
    <p:sldId id="258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1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2785C8-47F6-4FA1-80F9-4D60F7384AD7}" type="datetimeFigureOut">
              <a:rPr lang="en-US" smtClean="0"/>
              <a:t>7/17/2012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C103B0-783A-41EB-B223-7D8870B61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243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 will do this first with the</a:t>
            </a:r>
            <a:r>
              <a:rPr lang="en-US" baseline="0" dirty="0" smtClean="0"/>
              <a:t> repository assigned to you.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C103B0-783A-41EB-B223-7D8870B61B9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9529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25269-93FA-4444-BE34-694634078B20}" type="datetimeFigureOut">
              <a:rPr lang="en-US" smtClean="0"/>
              <a:t>7/17/2012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B5595-A78F-429B-B1B0-45F87280997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25269-93FA-4444-BE34-694634078B20}" type="datetimeFigureOut">
              <a:rPr lang="en-US" smtClean="0"/>
              <a:t>7/17/2012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B5595-A78F-429B-B1B0-45F8728099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25269-93FA-4444-BE34-694634078B20}" type="datetimeFigureOut">
              <a:rPr lang="en-US" smtClean="0"/>
              <a:t>7/17/2012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B5595-A78F-429B-B1B0-45F8728099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25269-93FA-4444-BE34-694634078B20}" type="datetimeFigureOut">
              <a:rPr lang="en-US" smtClean="0"/>
              <a:t>7/17/2012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B5595-A78F-429B-B1B0-45F8728099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25269-93FA-4444-BE34-694634078B20}" type="datetimeFigureOut">
              <a:rPr lang="en-US" smtClean="0"/>
              <a:t>7/17/2012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B5595-A78F-429B-B1B0-45F8728099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25269-93FA-4444-BE34-694634078B20}" type="datetimeFigureOut">
              <a:rPr lang="en-US" smtClean="0"/>
              <a:t>7/17/2012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B5595-A78F-429B-B1B0-45F8728099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25269-93FA-4444-BE34-694634078B20}" type="datetimeFigureOut">
              <a:rPr lang="en-US" smtClean="0"/>
              <a:t>7/17/2012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B5595-A78F-429B-B1B0-45F8728099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25269-93FA-4444-BE34-694634078B20}" type="datetimeFigureOut">
              <a:rPr lang="en-US" smtClean="0"/>
              <a:t>7/17/2012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B5595-A78F-429B-B1B0-45F8728099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25269-93FA-4444-BE34-694634078B20}" type="datetimeFigureOut">
              <a:rPr lang="en-US" smtClean="0"/>
              <a:t>7/17/2012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B5595-A78F-429B-B1B0-45F8728099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25269-93FA-4444-BE34-694634078B20}" type="datetimeFigureOut">
              <a:rPr lang="en-US" smtClean="0"/>
              <a:t>7/17/2012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B5595-A78F-429B-B1B0-45F87280997C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08A25269-93FA-4444-BE34-694634078B20}" type="datetimeFigureOut">
              <a:rPr lang="en-US" smtClean="0"/>
              <a:t>7/17/2012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FB4B5595-A78F-429B-B1B0-45F8728099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08A25269-93FA-4444-BE34-694634078B20}" type="datetimeFigureOut">
              <a:rPr lang="en-US" smtClean="0"/>
              <a:t>7/17/2012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FB4B5595-A78F-429B-B1B0-45F87280997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help.github.com/" TargetMode="External"/><Relationship Id="rId2" Type="http://schemas.openxmlformats.org/officeDocument/2006/relationships/hyperlink" Target="http://git-scm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git-scm.com/book" TargetMode="External"/><Relationship Id="rId4" Type="http://schemas.openxmlformats.org/officeDocument/2006/relationships/hyperlink" Target="http://git-scm.com/downloads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mailto:git@github.com:sbaskin89/REU-2012.gi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git-scm.com/book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Version Control with </a:t>
            </a:r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Open Source Distributed Goodness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0587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Distributed Version Control</a:t>
            </a:r>
            <a:endParaRPr lang="en-US" sz="32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4940" y="1774825"/>
            <a:ext cx="5274120" cy="4625975"/>
          </a:xfrm>
        </p:spPr>
      </p:pic>
    </p:spTree>
    <p:extLst>
      <p:ext uri="{BB962C8B-B14F-4D97-AF65-F5344CB8AC3E}">
        <p14:creationId xmlns:p14="http://schemas.microsoft.com/office/powerpoint/2010/main" val="2902775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err="1"/>
              <a:t>g</a:t>
            </a:r>
            <a:r>
              <a:rPr lang="en-US" sz="3200" dirty="0" err="1" smtClean="0"/>
              <a:t>ithub</a:t>
            </a:r>
            <a:r>
              <a:rPr lang="en-US" sz="3200" dirty="0" smtClean="0"/>
              <a:t> Preliminaries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8872" indent="0">
              <a:buNone/>
            </a:pPr>
            <a:r>
              <a:rPr lang="en-US" sz="1700" dirty="0" err="1" smtClean="0"/>
              <a:t>git</a:t>
            </a:r>
            <a:r>
              <a:rPr lang="en-US" sz="1700" dirty="0" smtClean="0"/>
              <a:t> { </a:t>
            </a:r>
            <a:r>
              <a:rPr lang="en-US" sz="1700" dirty="0" smtClean="0">
                <a:hlinkClick r:id="rId2"/>
              </a:rPr>
              <a:t>http</a:t>
            </a:r>
            <a:r>
              <a:rPr lang="en-US" sz="1700" dirty="0">
                <a:hlinkClick r:id="rId2"/>
              </a:rPr>
              <a:t>://git-scm.com/</a:t>
            </a:r>
            <a:r>
              <a:rPr lang="en-US" sz="1700" dirty="0" smtClean="0"/>
              <a:t> }</a:t>
            </a:r>
          </a:p>
          <a:p>
            <a:pPr marL="118872" indent="0">
              <a:buNone/>
            </a:pPr>
            <a:r>
              <a:rPr lang="en-US" sz="1700" dirty="0" err="1" smtClean="0"/>
              <a:t>github:help</a:t>
            </a:r>
            <a:r>
              <a:rPr lang="en-US" sz="1700" dirty="0" smtClean="0"/>
              <a:t> { </a:t>
            </a:r>
            <a:r>
              <a:rPr lang="en-US" sz="1700" dirty="0" smtClean="0">
                <a:hlinkClick r:id="rId3"/>
              </a:rPr>
              <a:t>https://help.github.com/</a:t>
            </a:r>
            <a:r>
              <a:rPr lang="en-US" sz="1700" dirty="0" smtClean="0"/>
              <a:t> }</a:t>
            </a:r>
          </a:p>
          <a:p>
            <a:pPr marL="118872" indent="0">
              <a:buNone/>
            </a:pPr>
            <a:r>
              <a:rPr lang="en-US" sz="1700" dirty="0" err="1" smtClean="0"/>
              <a:t>git:download</a:t>
            </a:r>
            <a:r>
              <a:rPr lang="en-US" sz="1700" dirty="0" smtClean="0"/>
              <a:t> { </a:t>
            </a:r>
            <a:r>
              <a:rPr lang="en-US" sz="1700" dirty="0" smtClean="0">
                <a:hlinkClick r:id="rId4"/>
              </a:rPr>
              <a:t>http://git-scm.com/downloads</a:t>
            </a:r>
            <a:r>
              <a:rPr lang="en-US" sz="1700" dirty="0" smtClean="0"/>
              <a:t> }</a:t>
            </a:r>
          </a:p>
          <a:p>
            <a:pPr marL="118872" indent="0">
              <a:buNone/>
            </a:pPr>
            <a:r>
              <a:rPr lang="en-US" sz="1700" dirty="0" smtClean="0"/>
              <a:t>Pro </a:t>
            </a:r>
            <a:r>
              <a:rPr lang="en-US" sz="1700" dirty="0" err="1" smtClean="0"/>
              <a:t>Git</a:t>
            </a:r>
            <a:r>
              <a:rPr lang="en-US" sz="1700" dirty="0" smtClean="0"/>
              <a:t> { </a:t>
            </a:r>
            <a:r>
              <a:rPr lang="en-US" sz="1700" dirty="0" smtClean="0">
                <a:hlinkClick r:id="rId5"/>
              </a:rPr>
              <a:t>http://git-scm.com/book</a:t>
            </a:r>
            <a:r>
              <a:rPr lang="en-US" sz="1700" dirty="0" smtClean="0"/>
              <a:t> }</a:t>
            </a:r>
          </a:p>
          <a:p>
            <a:pPr marL="118872" indent="0">
              <a:buNone/>
            </a:pPr>
            <a:endParaRPr lang="en-US" sz="2400" dirty="0"/>
          </a:p>
          <a:p>
            <a:pPr marL="118872" indent="0">
              <a:buNone/>
            </a:pPr>
            <a:r>
              <a:rPr lang="en-US" sz="1600" dirty="0" smtClean="0">
                <a:solidFill>
                  <a:srgbClr val="0070C0"/>
                </a:solidFill>
                <a:latin typeface="DejaVu Sans" pitchFamily="34" charset="0"/>
                <a:ea typeface="DejaVu Sans" pitchFamily="34" charset="0"/>
                <a:cs typeface="DejaVu Sans" pitchFamily="34" charset="0"/>
              </a:rPr>
              <a:t>Configure Name</a:t>
            </a:r>
          </a:p>
          <a:p>
            <a:pPr marL="118872" indent="0">
              <a:buNone/>
            </a:pPr>
            <a:r>
              <a:rPr lang="en-US" sz="1100" dirty="0" err="1" smtClean="0">
                <a:latin typeface="Consolas" pitchFamily="49" charset="0"/>
                <a:ea typeface="DejaVu Sans" pitchFamily="34" charset="0"/>
                <a:cs typeface="Consolas" pitchFamily="49" charset="0"/>
              </a:rPr>
              <a:t>git</a:t>
            </a:r>
            <a:r>
              <a:rPr lang="en-US" sz="1100" dirty="0" smtClean="0">
                <a:latin typeface="Consolas" pitchFamily="49" charset="0"/>
                <a:ea typeface="DejaVu Sans" pitchFamily="34" charset="0"/>
                <a:cs typeface="Consolas" pitchFamily="49" charset="0"/>
              </a:rPr>
              <a:t> </a:t>
            </a:r>
            <a:r>
              <a:rPr lang="en-US" sz="1100" dirty="0" err="1" smtClean="0">
                <a:latin typeface="Consolas" pitchFamily="49" charset="0"/>
                <a:ea typeface="DejaVu Sans" pitchFamily="34" charset="0"/>
                <a:cs typeface="Consolas" pitchFamily="49" charset="0"/>
              </a:rPr>
              <a:t>config</a:t>
            </a:r>
            <a:r>
              <a:rPr lang="en-US" sz="1100" dirty="0" smtClean="0">
                <a:latin typeface="Consolas" pitchFamily="49" charset="0"/>
                <a:ea typeface="DejaVu Sans" pitchFamily="34" charset="0"/>
                <a:cs typeface="Consolas" pitchFamily="49" charset="0"/>
              </a:rPr>
              <a:t> </a:t>
            </a:r>
            <a:r>
              <a:rPr lang="en-US" sz="1100" dirty="0" smtClean="0">
                <a:latin typeface="Consolas" pitchFamily="49" charset="0"/>
                <a:ea typeface="DejaVu Sans" pitchFamily="34" charset="0"/>
                <a:cs typeface="Consolas" pitchFamily="49" charset="0"/>
              </a:rPr>
              <a:t>--global </a:t>
            </a:r>
            <a:r>
              <a:rPr lang="en-US" sz="1100" dirty="0" smtClean="0">
                <a:latin typeface="Consolas" pitchFamily="49" charset="0"/>
                <a:ea typeface="DejaVu Sans" pitchFamily="34" charset="0"/>
                <a:cs typeface="Consolas" pitchFamily="49" charset="0"/>
              </a:rPr>
              <a:t>user.name “Your Name”</a:t>
            </a:r>
          </a:p>
          <a:p>
            <a:pPr marL="118872" indent="0">
              <a:buNone/>
            </a:pPr>
            <a:endParaRPr lang="en-US" sz="1100" dirty="0">
              <a:latin typeface="Consolas" pitchFamily="49" charset="0"/>
              <a:ea typeface="DejaVu Sans" pitchFamily="34" charset="0"/>
              <a:cs typeface="Consolas" pitchFamily="49" charset="0"/>
            </a:endParaRPr>
          </a:p>
          <a:p>
            <a:pPr marL="118872" indent="0">
              <a:buNone/>
            </a:pPr>
            <a:r>
              <a:rPr lang="en-US" sz="1600" dirty="0" smtClean="0">
                <a:solidFill>
                  <a:srgbClr val="0070C0"/>
                </a:solidFill>
                <a:latin typeface="DejaVu Sans" pitchFamily="34" charset="0"/>
                <a:ea typeface="DejaVu Sans" pitchFamily="34" charset="0"/>
                <a:cs typeface="DejaVu Sans" pitchFamily="34" charset="0"/>
              </a:rPr>
              <a:t>Configure Email</a:t>
            </a:r>
            <a:endParaRPr lang="en-US" sz="1600" dirty="0">
              <a:solidFill>
                <a:srgbClr val="0070C0"/>
              </a:solidFill>
              <a:latin typeface="DejaVu Sans" pitchFamily="34" charset="0"/>
              <a:ea typeface="DejaVu Sans" pitchFamily="34" charset="0"/>
              <a:cs typeface="DejaVu Sans" pitchFamily="34" charset="0"/>
            </a:endParaRPr>
          </a:p>
          <a:p>
            <a:pPr marL="118872" indent="0">
              <a:buNone/>
            </a:pPr>
            <a:r>
              <a:rPr lang="en-US" sz="1100" dirty="0" err="1">
                <a:latin typeface="Consolas" pitchFamily="49" charset="0"/>
                <a:ea typeface="DejaVu Sans" pitchFamily="34" charset="0"/>
                <a:cs typeface="Consolas" pitchFamily="49" charset="0"/>
              </a:rPr>
              <a:t>git</a:t>
            </a:r>
            <a:r>
              <a:rPr lang="en-US" sz="1100" dirty="0">
                <a:latin typeface="Consolas" pitchFamily="49" charset="0"/>
                <a:ea typeface="DejaVu Sans" pitchFamily="34" charset="0"/>
                <a:cs typeface="Consolas" pitchFamily="49" charset="0"/>
              </a:rPr>
              <a:t> </a:t>
            </a:r>
            <a:r>
              <a:rPr lang="en-US" sz="1100" dirty="0" err="1">
                <a:latin typeface="Consolas" pitchFamily="49" charset="0"/>
                <a:ea typeface="DejaVu Sans" pitchFamily="34" charset="0"/>
                <a:cs typeface="Consolas" pitchFamily="49" charset="0"/>
              </a:rPr>
              <a:t>config</a:t>
            </a:r>
            <a:r>
              <a:rPr lang="en-US" sz="1100" dirty="0">
                <a:latin typeface="Consolas" pitchFamily="49" charset="0"/>
                <a:ea typeface="DejaVu Sans" pitchFamily="34" charset="0"/>
                <a:cs typeface="Consolas" pitchFamily="49" charset="0"/>
              </a:rPr>
              <a:t> </a:t>
            </a:r>
            <a:r>
              <a:rPr lang="en-US" sz="1100" dirty="0" smtClean="0">
                <a:latin typeface="Consolas" pitchFamily="49" charset="0"/>
                <a:ea typeface="DejaVu Sans" pitchFamily="34" charset="0"/>
                <a:cs typeface="Consolas" pitchFamily="49" charset="0"/>
              </a:rPr>
              <a:t>--global </a:t>
            </a:r>
            <a:r>
              <a:rPr lang="en-US" sz="1100" dirty="0" err="1" smtClean="0">
                <a:latin typeface="Consolas" pitchFamily="49" charset="0"/>
                <a:ea typeface="DejaVu Sans" pitchFamily="34" charset="0"/>
                <a:cs typeface="Consolas" pitchFamily="49" charset="0"/>
              </a:rPr>
              <a:t>user.email</a:t>
            </a:r>
            <a:r>
              <a:rPr lang="en-US" sz="1100" dirty="0" smtClean="0">
                <a:latin typeface="Consolas" pitchFamily="49" charset="0"/>
                <a:ea typeface="DejaVu Sans" pitchFamily="34" charset="0"/>
                <a:cs typeface="Consolas" pitchFamily="49" charset="0"/>
              </a:rPr>
              <a:t> “youremail@web.com”</a:t>
            </a:r>
            <a:endParaRPr lang="en-US" sz="1100" dirty="0">
              <a:latin typeface="Consolas" pitchFamily="49" charset="0"/>
              <a:ea typeface="DejaVu Sans" pitchFamily="34" charset="0"/>
              <a:cs typeface="Consolas" pitchFamily="49" charset="0"/>
            </a:endParaRPr>
          </a:p>
          <a:p>
            <a:pPr marL="118872" indent="0">
              <a:buNone/>
            </a:pPr>
            <a:endParaRPr lang="en-US" sz="1100" dirty="0" smtClean="0">
              <a:latin typeface="Consolas" pitchFamily="49" charset="0"/>
              <a:ea typeface="DejaVu Sans" pitchFamily="34" charset="0"/>
              <a:cs typeface="Consolas" pitchFamily="49" charset="0"/>
            </a:endParaRPr>
          </a:p>
          <a:p>
            <a:pPr marL="118872" indent="0">
              <a:buNone/>
            </a:pPr>
            <a:r>
              <a:rPr lang="en-US" sz="1600" dirty="0" smtClean="0">
                <a:solidFill>
                  <a:srgbClr val="0070C0"/>
                </a:solidFill>
                <a:latin typeface="DejaVu Sans" pitchFamily="34" charset="0"/>
                <a:ea typeface="DejaVu Sans" pitchFamily="34" charset="0"/>
                <a:cs typeface="DejaVu Sans" pitchFamily="34" charset="0"/>
              </a:rPr>
              <a:t>Configure SSH Keys</a:t>
            </a:r>
            <a:endParaRPr lang="en-US" sz="1600" dirty="0">
              <a:solidFill>
                <a:srgbClr val="0070C0"/>
              </a:solidFill>
              <a:latin typeface="DejaVu Sans" pitchFamily="34" charset="0"/>
              <a:ea typeface="DejaVu Sans" pitchFamily="34" charset="0"/>
              <a:cs typeface="DejaVu Sans" pitchFamily="34" charset="0"/>
            </a:endParaRPr>
          </a:p>
          <a:p>
            <a:pPr marL="118872" indent="0">
              <a:buNone/>
            </a:pPr>
            <a:endParaRPr lang="en-US" sz="1100" dirty="0">
              <a:latin typeface="Consolas" pitchFamily="49" charset="0"/>
              <a:ea typeface="DejaVu Sans" pitchFamily="34" charset="0"/>
              <a:cs typeface="Consolas" pitchFamily="49" charset="0"/>
            </a:endParaRPr>
          </a:p>
          <a:p>
            <a:pPr marL="118872" indent="0">
              <a:buNone/>
            </a:pPr>
            <a:endParaRPr lang="en-US" sz="1100" dirty="0" smtClean="0">
              <a:latin typeface="Consolas" pitchFamily="49" charset="0"/>
              <a:ea typeface="DejaVu Sans" pitchFamily="34" charset="0"/>
              <a:cs typeface="Consolas" pitchFamily="49" charset="0"/>
            </a:endParaRPr>
          </a:p>
          <a:p>
            <a:pPr marL="118872" indent="0">
              <a:buNone/>
            </a:pPr>
            <a:endParaRPr lang="en-US" sz="1600" dirty="0">
              <a:solidFill>
                <a:srgbClr val="0070C0"/>
              </a:solidFill>
              <a:latin typeface="DejaVu Sans" pitchFamily="34" charset="0"/>
              <a:ea typeface="DejaVu Sans" pitchFamily="34" charset="0"/>
              <a:cs typeface="DejaVu Sans" pitchFamily="34" charset="0"/>
            </a:endParaRPr>
          </a:p>
          <a:p>
            <a:pPr marL="118872" indent="0">
              <a:buNone/>
            </a:pPr>
            <a:endParaRPr lang="en-US" sz="1600" b="1" dirty="0" smtClean="0">
              <a:solidFill>
                <a:srgbClr val="0070C0"/>
              </a:solidFill>
              <a:latin typeface="DejaVu Sans" pitchFamily="34" charset="0"/>
              <a:ea typeface="DejaVu Sans" pitchFamily="34" charset="0"/>
              <a:cs typeface="DejaVu Sans" pitchFamily="34" charset="0"/>
            </a:endParaRPr>
          </a:p>
          <a:p>
            <a:pPr marL="118872" indent="0">
              <a:buNone/>
            </a:pPr>
            <a:r>
              <a:rPr lang="en-US" sz="2400" b="1" dirty="0" smtClean="0">
                <a:solidFill>
                  <a:srgbClr val="FF0000"/>
                </a:solidFill>
                <a:latin typeface="Adobe Heiti Std R" pitchFamily="34" charset="-128"/>
                <a:ea typeface="Adobe Heiti Std R" pitchFamily="34" charset="-128"/>
              </a:rPr>
              <a:t>If your project files are &gt;= 1GB in total size then you cannot use </a:t>
            </a:r>
            <a:r>
              <a:rPr lang="en-US" sz="2400" b="1" dirty="0" err="1" smtClean="0">
                <a:solidFill>
                  <a:srgbClr val="FF0000"/>
                </a:solidFill>
                <a:latin typeface="Adobe Heiti Std R" pitchFamily="34" charset="-128"/>
                <a:ea typeface="Adobe Heiti Std R" pitchFamily="34" charset="-128"/>
              </a:rPr>
              <a:t>github</a:t>
            </a:r>
            <a:r>
              <a:rPr lang="en-US" sz="2400" b="1" dirty="0">
                <a:solidFill>
                  <a:srgbClr val="FF0000"/>
                </a:solidFill>
                <a:latin typeface="Adobe Heiti Std R" pitchFamily="34" charset="-128"/>
                <a:ea typeface="Adobe Heiti Std R" pitchFamily="34" charset="-128"/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  <a:latin typeface="Adobe Heiti Std R" pitchFamily="34" charset="-128"/>
                <a:ea typeface="Adobe Heiti Std R" pitchFamily="34" charset="-128"/>
              </a:rPr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1487568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The Essentials</a:t>
            </a:r>
            <a:endParaRPr lang="en-US" sz="32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118872" indent="0">
              <a:buNone/>
            </a:pPr>
            <a:r>
              <a:rPr lang="en-US" sz="1600" dirty="0" smtClean="0">
                <a:solidFill>
                  <a:srgbClr val="0070C0"/>
                </a:solidFill>
                <a:latin typeface="DejaVu Sans" pitchFamily="34" charset="0"/>
                <a:ea typeface="DejaVu Sans" pitchFamily="34" charset="0"/>
                <a:cs typeface="DejaVu Sans" pitchFamily="34" charset="0"/>
              </a:rPr>
              <a:t>Clone </a:t>
            </a:r>
            <a:r>
              <a:rPr lang="en-US" sz="1600" dirty="0">
                <a:solidFill>
                  <a:srgbClr val="0070C0"/>
                </a:solidFill>
                <a:latin typeface="DejaVu Sans" pitchFamily="34" charset="0"/>
                <a:ea typeface="DejaVu Sans" pitchFamily="34" charset="0"/>
                <a:cs typeface="DejaVu Sans" pitchFamily="34" charset="0"/>
              </a:rPr>
              <a:t>a Repository</a:t>
            </a:r>
          </a:p>
          <a:p>
            <a:pPr marL="118872" indent="0">
              <a:buNone/>
            </a:pPr>
            <a:r>
              <a:rPr lang="en-US" sz="1100" dirty="0" err="1" smtClean="0">
                <a:latin typeface="Consolas" pitchFamily="49" charset="0"/>
                <a:ea typeface="DejaVu Sans" pitchFamily="34" charset="0"/>
                <a:cs typeface="Consolas" pitchFamily="49" charset="0"/>
              </a:rPr>
              <a:t>git</a:t>
            </a:r>
            <a:r>
              <a:rPr lang="en-US" sz="1100" dirty="0" smtClean="0">
                <a:latin typeface="Consolas" pitchFamily="49" charset="0"/>
                <a:ea typeface="DejaVu Sans" pitchFamily="34" charset="0"/>
                <a:cs typeface="Consolas" pitchFamily="49" charset="0"/>
              </a:rPr>
              <a:t> </a:t>
            </a:r>
            <a:r>
              <a:rPr lang="en-US" sz="1100" dirty="0">
                <a:latin typeface="Consolas" pitchFamily="49" charset="0"/>
                <a:ea typeface="DejaVu Sans" pitchFamily="34" charset="0"/>
                <a:cs typeface="Consolas" pitchFamily="49" charset="0"/>
              </a:rPr>
              <a:t>clone </a:t>
            </a:r>
            <a:r>
              <a:rPr lang="en-US" sz="1100" dirty="0" smtClean="0">
                <a:latin typeface="Consolas" pitchFamily="49" charset="0"/>
                <a:ea typeface="DejaVu Sans" pitchFamily="34" charset="0"/>
                <a:cs typeface="Consolas" pitchFamily="49" charset="0"/>
                <a:hlinkClick r:id="rId3"/>
              </a:rPr>
              <a:t>git@github.com:sbaskin89/REU-2012.git</a:t>
            </a:r>
            <a:endParaRPr lang="en-US" sz="1100" dirty="0" smtClean="0">
              <a:latin typeface="Consolas" pitchFamily="49" charset="0"/>
              <a:ea typeface="DejaVu Sans" pitchFamily="34" charset="0"/>
              <a:cs typeface="Consolas" pitchFamily="49" charset="0"/>
            </a:endParaRPr>
          </a:p>
          <a:p>
            <a:pPr marL="118872" indent="0">
              <a:buNone/>
            </a:pPr>
            <a:endParaRPr lang="en-US" sz="1100" dirty="0">
              <a:latin typeface="DejaVu Sans" pitchFamily="34" charset="0"/>
              <a:ea typeface="DejaVu Sans" pitchFamily="34" charset="0"/>
              <a:cs typeface="DejaVu Sans" pitchFamily="34" charset="0"/>
            </a:endParaRPr>
          </a:p>
          <a:p>
            <a:pPr marL="118872" indent="0">
              <a:buNone/>
            </a:pPr>
            <a:r>
              <a:rPr lang="en-US" sz="1600" dirty="0" smtClean="0">
                <a:solidFill>
                  <a:srgbClr val="0070C0"/>
                </a:solidFill>
                <a:latin typeface="DejaVu Sans" pitchFamily="34" charset="0"/>
                <a:ea typeface="DejaVu Sans" pitchFamily="34" charset="0"/>
                <a:cs typeface="DejaVu Sans" pitchFamily="34" charset="0"/>
              </a:rPr>
              <a:t>Add files</a:t>
            </a:r>
            <a:endParaRPr lang="en-US" sz="1600" dirty="0">
              <a:solidFill>
                <a:srgbClr val="0070C0"/>
              </a:solidFill>
              <a:latin typeface="DejaVu Sans" pitchFamily="34" charset="0"/>
              <a:ea typeface="DejaVu Sans" pitchFamily="34" charset="0"/>
              <a:cs typeface="DejaVu Sans" pitchFamily="34" charset="0"/>
            </a:endParaRPr>
          </a:p>
          <a:p>
            <a:pPr marL="118872" indent="0">
              <a:buNone/>
            </a:pPr>
            <a:r>
              <a:rPr lang="en-US" sz="1100" dirty="0" err="1" smtClean="0">
                <a:latin typeface="Consolas" pitchFamily="49" charset="0"/>
                <a:ea typeface="DejaVu Sans" pitchFamily="34" charset="0"/>
                <a:cs typeface="Consolas" pitchFamily="49" charset="0"/>
              </a:rPr>
              <a:t>git</a:t>
            </a:r>
            <a:r>
              <a:rPr lang="en-US" sz="1100" dirty="0" smtClean="0">
                <a:latin typeface="Consolas" pitchFamily="49" charset="0"/>
                <a:ea typeface="DejaVu Sans" pitchFamily="34" charset="0"/>
                <a:cs typeface="Consolas" pitchFamily="49" charset="0"/>
              </a:rPr>
              <a:t> add * </a:t>
            </a:r>
          </a:p>
          <a:p>
            <a:pPr marL="118872" indent="0">
              <a:buNone/>
            </a:pPr>
            <a:r>
              <a:rPr lang="en-US" sz="1100" dirty="0" err="1" smtClean="0">
                <a:latin typeface="Consolas" pitchFamily="49" charset="0"/>
                <a:ea typeface="DejaVu Sans" pitchFamily="34" charset="0"/>
                <a:cs typeface="Consolas" pitchFamily="49" charset="0"/>
              </a:rPr>
              <a:t>git</a:t>
            </a:r>
            <a:r>
              <a:rPr lang="en-US" sz="1100" dirty="0" smtClean="0">
                <a:latin typeface="Consolas" pitchFamily="49" charset="0"/>
                <a:ea typeface="DejaVu Sans" pitchFamily="34" charset="0"/>
                <a:cs typeface="Consolas" pitchFamily="49" charset="0"/>
              </a:rPr>
              <a:t> add *.c</a:t>
            </a:r>
          </a:p>
          <a:p>
            <a:pPr marL="118872" indent="0">
              <a:buNone/>
            </a:pPr>
            <a:r>
              <a:rPr lang="en-US" sz="1100" dirty="0" err="1" smtClean="0">
                <a:latin typeface="Consolas" pitchFamily="49" charset="0"/>
                <a:ea typeface="DejaVu Sans" pitchFamily="34" charset="0"/>
                <a:cs typeface="Consolas" pitchFamily="49" charset="0"/>
              </a:rPr>
              <a:t>git</a:t>
            </a:r>
            <a:r>
              <a:rPr lang="en-US" sz="1100" dirty="0" smtClean="0">
                <a:latin typeface="Consolas" pitchFamily="49" charset="0"/>
                <a:ea typeface="DejaVu Sans" pitchFamily="34" charset="0"/>
                <a:cs typeface="Consolas" pitchFamily="49" charset="0"/>
              </a:rPr>
              <a:t> add Rectangle.java</a:t>
            </a:r>
            <a:endParaRPr lang="en-US" sz="1100" dirty="0">
              <a:latin typeface="Consolas" pitchFamily="49" charset="0"/>
              <a:ea typeface="DejaVu Sans" pitchFamily="34" charset="0"/>
              <a:cs typeface="Consolas" pitchFamily="49" charset="0"/>
            </a:endParaRPr>
          </a:p>
          <a:p>
            <a:pPr marL="118872" indent="0">
              <a:buNone/>
            </a:pPr>
            <a:endParaRPr lang="en-US" sz="1600" dirty="0">
              <a:latin typeface="DejaVu Sans" pitchFamily="34" charset="0"/>
              <a:ea typeface="DejaVu Sans" pitchFamily="34" charset="0"/>
              <a:cs typeface="DejaVu Sans" pitchFamily="34" charset="0"/>
            </a:endParaRPr>
          </a:p>
          <a:p>
            <a:pPr marL="118872" indent="0">
              <a:buNone/>
            </a:pPr>
            <a:r>
              <a:rPr lang="en-US" sz="1600" dirty="0" smtClean="0">
                <a:solidFill>
                  <a:srgbClr val="0070C0"/>
                </a:solidFill>
                <a:latin typeface="DejaVu Sans" pitchFamily="34" charset="0"/>
                <a:ea typeface="DejaVu Sans" pitchFamily="34" charset="0"/>
                <a:cs typeface="DejaVu Sans" pitchFamily="34" charset="0"/>
              </a:rPr>
              <a:t>Committing the Files</a:t>
            </a:r>
          </a:p>
          <a:p>
            <a:pPr marL="118872" indent="0">
              <a:buNone/>
            </a:pPr>
            <a:r>
              <a:rPr lang="en-US" sz="1100" dirty="0" err="1" smtClean="0">
                <a:latin typeface="Consolas" pitchFamily="49" charset="0"/>
                <a:ea typeface="DejaVu Sans" pitchFamily="34" charset="0"/>
                <a:cs typeface="Consolas" pitchFamily="49" charset="0"/>
              </a:rPr>
              <a:t>git</a:t>
            </a:r>
            <a:r>
              <a:rPr lang="en-US" sz="1100" dirty="0" smtClean="0">
                <a:latin typeface="Consolas" pitchFamily="49" charset="0"/>
                <a:ea typeface="DejaVu Sans" pitchFamily="34" charset="0"/>
                <a:cs typeface="Consolas" pitchFamily="49" charset="0"/>
              </a:rPr>
              <a:t> commit –m “Brief description of changes.”</a:t>
            </a:r>
            <a:endParaRPr lang="en-US" sz="1100" dirty="0">
              <a:latin typeface="Consolas" pitchFamily="49" charset="0"/>
              <a:ea typeface="DejaVu Sans" pitchFamily="34" charset="0"/>
              <a:cs typeface="Consolas" pitchFamily="49" charset="0"/>
            </a:endParaRPr>
          </a:p>
          <a:p>
            <a:pPr marL="118872" indent="0">
              <a:buNone/>
            </a:pPr>
            <a:endParaRPr lang="en-US" sz="1800" dirty="0">
              <a:latin typeface="DejaVu Sans" pitchFamily="34" charset="0"/>
              <a:ea typeface="DejaVu Sans" pitchFamily="34" charset="0"/>
              <a:cs typeface="DejaVu Sans" pitchFamily="34" charset="0"/>
            </a:endParaRPr>
          </a:p>
          <a:p>
            <a:pPr marL="118872" indent="0">
              <a:buNone/>
            </a:pPr>
            <a:r>
              <a:rPr lang="en-US" sz="1600" dirty="0" smtClean="0">
                <a:solidFill>
                  <a:srgbClr val="0070C0"/>
                </a:solidFill>
                <a:latin typeface="DejaVu Sans" pitchFamily="34" charset="0"/>
                <a:ea typeface="DejaVu Sans" pitchFamily="34" charset="0"/>
                <a:cs typeface="DejaVu Sans" pitchFamily="34" charset="0"/>
              </a:rPr>
              <a:t>Push to Master</a:t>
            </a:r>
            <a:endParaRPr lang="en-US" sz="1600" dirty="0">
              <a:solidFill>
                <a:srgbClr val="0070C0"/>
              </a:solidFill>
              <a:latin typeface="DejaVu Sans" pitchFamily="34" charset="0"/>
              <a:ea typeface="DejaVu Sans" pitchFamily="34" charset="0"/>
              <a:cs typeface="DejaVu Sans" pitchFamily="34" charset="0"/>
            </a:endParaRPr>
          </a:p>
          <a:p>
            <a:pPr marL="118872" indent="0">
              <a:buNone/>
            </a:pPr>
            <a:r>
              <a:rPr lang="en-US" sz="1100" dirty="0" err="1" smtClean="0">
                <a:latin typeface="Consolas" pitchFamily="49" charset="0"/>
                <a:ea typeface="DejaVu Sans" pitchFamily="34" charset="0"/>
                <a:cs typeface="Consolas" pitchFamily="49" charset="0"/>
              </a:rPr>
              <a:t>git</a:t>
            </a:r>
            <a:r>
              <a:rPr lang="en-US" sz="1100" dirty="0" smtClean="0">
                <a:latin typeface="Consolas" pitchFamily="49" charset="0"/>
                <a:ea typeface="DejaVu Sans" pitchFamily="34" charset="0"/>
                <a:cs typeface="Consolas" pitchFamily="49" charset="0"/>
              </a:rPr>
              <a:t> push origin </a:t>
            </a:r>
            <a:r>
              <a:rPr lang="en-US" sz="1100" dirty="0" smtClean="0">
                <a:latin typeface="Consolas" pitchFamily="49" charset="0"/>
                <a:ea typeface="DejaVu Sans" pitchFamily="34" charset="0"/>
                <a:cs typeface="Consolas" pitchFamily="49" charset="0"/>
              </a:rPr>
              <a:t>master</a:t>
            </a:r>
          </a:p>
          <a:p>
            <a:pPr marL="118872" indent="0">
              <a:buNone/>
            </a:pPr>
            <a:endParaRPr lang="en-US" sz="1100" dirty="0">
              <a:latin typeface="Consolas" pitchFamily="49" charset="0"/>
              <a:ea typeface="DejaVu Sans" pitchFamily="34" charset="0"/>
              <a:cs typeface="Consolas" pitchFamily="49" charset="0"/>
            </a:endParaRPr>
          </a:p>
          <a:p>
            <a:pPr marL="118872" indent="0">
              <a:buNone/>
            </a:pPr>
            <a:r>
              <a:rPr lang="en-US" sz="1600" dirty="0" smtClean="0">
                <a:solidFill>
                  <a:srgbClr val="0070C0"/>
                </a:solidFill>
                <a:latin typeface="DejaVu Sans" pitchFamily="34" charset="0"/>
                <a:ea typeface="DejaVu Sans" pitchFamily="34" charset="0"/>
                <a:cs typeface="DejaVu Sans" pitchFamily="34" charset="0"/>
              </a:rPr>
              <a:t>Fetch from Master </a:t>
            </a:r>
            <a:r>
              <a:rPr lang="en-US" sz="1200" dirty="0" smtClean="0">
                <a:solidFill>
                  <a:srgbClr val="0070C0"/>
                </a:solidFill>
                <a:latin typeface="DejaVu Sans" pitchFamily="34" charset="0"/>
                <a:ea typeface="DejaVu Sans" pitchFamily="34" charset="0"/>
                <a:cs typeface="DejaVu Sans" pitchFamily="34" charset="0"/>
              </a:rPr>
              <a:t>(does </a:t>
            </a:r>
            <a:r>
              <a:rPr lang="en-US" sz="1200" i="1" dirty="0" smtClean="0">
                <a:solidFill>
                  <a:srgbClr val="0070C0"/>
                </a:solidFill>
                <a:latin typeface="DejaVu Sans" pitchFamily="34" charset="0"/>
                <a:ea typeface="DejaVu Sans" pitchFamily="34" charset="0"/>
                <a:cs typeface="DejaVu Sans" pitchFamily="34" charset="0"/>
              </a:rPr>
              <a:t>not</a:t>
            </a:r>
            <a:r>
              <a:rPr lang="en-US" sz="1200" dirty="0" smtClean="0">
                <a:solidFill>
                  <a:srgbClr val="0070C0"/>
                </a:solidFill>
                <a:latin typeface="DejaVu Sans" pitchFamily="34" charset="0"/>
                <a:ea typeface="DejaVu Sans" pitchFamily="34" charset="0"/>
                <a:cs typeface="DejaVu Sans" pitchFamily="34" charset="0"/>
              </a:rPr>
              <a:t> merge files)</a:t>
            </a:r>
            <a:endParaRPr lang="en-US" sz="1200" dirty="0">
              <a:solidFill>
                <a:srgbClr val="0070C0"/>
              </a:solidFill>
              <a:latin typeface="DejaVu Sans" pitchFamily="34" charset="0"/>
              <a:ea typeface="DejaVu Sans" pitchFamily="34" charset="0"/>
              <a:cs typeface="DejaVu Sans" pitchFamily="34" charset="0"/>
            </a:endParaRPr>
          </a:p>
          <a:p>
            <a:pPr marL="118872" indent="0">
              <a:buNone/>
            </a:pPr>
            <a:r>
              <a:rPr lang="en-US" sz="1100" dirty="0" err="1">
                <a:latin typeface="Consolas" pitchFamily="49" charset="0"/>
                <a:ea typeface="DejaVu Sans" pitchFamily="34" charset="0"/>
                <a:cs typeface="Consolas" pitchFamily="49" charset="0"/>
              </a:rPr>
              <a:t>git</a:t>
            </a:r>
            <a:r>
              <a:rPr lang="en-US" sz="1100" dirty="0">
                <a:latin typeface="Consolas" pitchFamily="49" charset="0"/>
                <a:ea typeface="DejaVu Sans" pitchFamily="34" charset="0"/>
                <a:cs typeface="Consolas" pitchFamily="49" charset="0"/>
              </a:rPr>
              <a:t> </a:t>
            </a:r>
            <a:r>
              <a:rPr lang="en-US" sz="1100" dirty="0" smtClean="0">
                <a:latin typeface="Consolas" pitchFamily="49" charset="0"/>
                <a:ea typeface="DejaVu Sans" pitchFamily="34" charset="0"/>
                <a:cs typeface="Consolas" pitchFamily="49" charset="0"/>
              </a:rPr>
              <a:t>fetch origin</a:t>
            </a:r>
            <a:endParaRPr lang="en-US" sz="1100" dirty="0">
              <a:latin typeface="Consolas" pitchFamily="49" charset="0"/>
              <a:ea typeface="DejaVu Sans" pitchFamily="34" charset="0"/>
              <a:cs typeface="Consolas" pitchFamily="49" charset="0"/>
            </a:endParaRPr>
          </a:p>
          <a:p>
            <a:pPr marL="118872" indent="0">
              <a:buNone/>
            </a:pPr>
            <a:endParaRPr lang="en-US" sz="1100" dirty="0" smtClean="0">
              <a:latin typeface="Consolas" pitchFamily="49" charset="0"/>
              <a:ea typeface="DejaVu Sans" pitchFamily="34" charset="0"/>
              <a:cs typeface="Consolas" pitchFamily="49" charset="0"/>
            </a:endParaRPr>
          </a:p>
          <a:p>
            <a:pPr marL="118872" indent="0">
              <a:buNone/>
            </a:pPr>
            <a:r>
              <a:rPr lang="en-US" sz="1600" dirty="0" smtClean="0">
                <a:solidFill>
                  <a:srgbClr val="0070C0"/>
                </a:solidFill>
                <a:latin typeface="DejaVu Sans" pitchFamily="34" charset="0"/>
                <a:ea typeface="DejaVu Sans" pitchFamily="34" charset="0"/>
                <a:cs typeface="DejaVu Sans" pitchFamily="34" charset="0"/>
              </a:rPr>
              <a:t>Pull </a:t>
            </a:r>
            <a:r>
              <a:rPr lang="en-US" sz="1600" dirty="0" smtClean="0">
                <a:solidFill>
                  <a:srgbClr val="0070C0"/>
                </a:solidFill>
                <a:latin typeface="DejaVu Sans" pitchFamily="34" charset="0"/>
                <a:ea typeface="DejaVu Sans" pitchFamily="34" charset="0"/>
                <a:cs typeface="DejaVu Sans" pitchFamily="34" charset="0"/>
              </a:rPr>
              <a:t>from </a:t>
            </a:r>
            <a:r>
              <a:rPr lang="en-US" sz="1600" dirty="0">
                <a:solidFill>
                  <a:srgbClr val="0070C0"/>
                </a:solidFill>
                <a:latin typeface="DejaVu Sans" pitchFamily="34" charset="0"/>
                <a:ea typeface="DejaVu Sans" pitchFamily="34" charset="0"/>
                <a:cs typeface="DejaVu Sans" pitchFamily="34" charset="0"/>
              </a:rPr>
              <a:t>Branch/Master </a:t>
            </a:r>
            <a:r>
              <a:rPr lang="en-US" sz="1200" dirty="0">
                <a:solidFill>
                  <a:srgbClr val="0070C0"/>
                </a:solidFill>
                <a:latin typeface="DejaVu Sans" pitchFamily="34" charset="0"/>
                <a:ea typeface="DejaVu Sans" pitchFamily="34" charset="0"/>
                <a:cs typeface="DejaVu Sans" pitchFamily="34" charset="0"/>
              </a:rPr>
              <a:t>(does </a:t>
            </a:r>
            <a:r>
              <a:rPr lang="en-US" sz="1200" dirty="0" smtClean="0">
                <a:solidFill>
                  <a:srgbClr val="0070C0"/>
                </a:solidFill>
                <a:latin typeface="DejaVu Sans" pitchFamily="34" charset="0"/>
                <a:ea typeface="DejaVu Sans" pitchFamily="34" charset="0"/>
                <a:cs typeface="DejaVu Sans" pitchFamily="34" charset="0"/>
              </a:rPr>
              <a:t>merge </a:t>
            </a:r>
            <a:r>
              <a:rPr lang="en-US" sz="1200" dirty="0">
                <a:solidFill>
                  <a:srgbClr val="0070C0"/>
                </a:solidFill>
                <a:latin typeface="DejaVu Sans" pitchFamily="34" charset="0"/>
                <a:ea typeface="DejaVu Sans" pitchFamily="34" charset="0"/>
                <a:cs typeface="DejaVu Sans" pitchFamily="34" charset="0"/>
              </a:rPr>
              <a:t>files</a:t>
            </a:r>
            <a:r>
              <a:rPr lang="en-US" sz="1200" dirty="0" smtClean="0">
                <a:solidFill>
                  <a:srgbClr val="0070C0"/>
                </a:solidFill>
                <a:latin typeface="DejaVu Sans" pitchFamily="34" charset="0"/>
                <a:ea typeface="DejaVu Sans" pitchFamily="34" charset="0"/>
                <a:cs typeface="DejaVu Sans" pitchFamily="34" charset="0"/>
              </a:rPr>
              <a:t>)</a:t>
            </a:r>
            <a:endParaRPr lang="en-US" sz="1200" dirty="0">
              <a:solidFill>
                <a:srgbClr val="0070C0"/>
              </a:solidFill>
              <a:latin typeface="DejaVu Sans" pitchFamily="34" charset="0"/>
              <a:ea typeface="DejaVu Sans" pitchFamily="34" charset="0"/>
              <a:cs typeface="DejaVu Sans" pitchFamily="34" charset="0"/>
            </a:endParaRPr>
          </a:p>
          <a:p>
            <a:pPr marL="118872" indent="0">
              <a:buNone/>
            </a:pPr>
            <a:r>
              <a:rPr lang="en-US" sz="1100" dirty="0" err="1">
                <a:latin typeface="Consolas" pitchFamily="49" charset="0"/>
                <a:ea typeface="DejaVu Sans" pitchFamily="34" charset="0"/>
                <a:cs typeface="Consolas" pitchFamily="49" charset="0"/>
              </a:rPr>
              <a:t>git</a:t>
            </a:r>
            <a:r>
              <a:rPr lang="en-US" sz="1100" dirty="0">
                <a:latin typeface="Consolas" pitchFamily="49" charset="0"/>
                <a:ea typeface="DejaVu Sans" pitchFamily="34" charset="0"/>
                <a:cs typeface="Consolas" pitchFamily="49" charset="0"/>
              </a:rPr>
              <a:t> push origin master</a:t>
            </a:r>
          </a:p>
          <a:p>
            <a:pPr marL="118872" indent="0">
              <a:buNone/>
            </a:pPr>
            <a:endParaRPr lang="en-US" sz="1100" dirty="0" smtClean="0">
              <a:latin typeface="Consolas" pitchFamily="49" charset="0"/>
              <a:ea typeface="DejaVu Sans" pitchFamily="34" charset="0"/>
              <a:cs typeface="Consolas" pitchFamily="49" charset="0"/>
            </a:endParaRPr>
          </a:p>
          <a:p>
            <a:pPr marL="118872" indent="0">
              <a:buNone/>
            </a:pPr>
            <a:r>
              <a:rPr lang="en-US" sz="1600" dirty="0" smtClean="0">
                <a:solidFill>
                  <a:srgbClr val="0070C0"/>
                </a:solidFill>
                <a:latin typeface="DejaVu Sans" pitchFamily="34" charset="0"/>
                <a:ea typeface="DejaVu Sans" pitchFamily="34" charset="0"/>
                <a:cs typeface="DejaVu Sans" pitchFamily="34" charset="0"/>
              </a:rPr>
              <a:t>Branch</a:t>
            </a:r>
            <a:endParaRPr lang="en-US" sz="1600" dirty="0">
              <a:solidFill>
                <a:srgbClr val="0070C0"/>
              </a:solidFill>
              <a:latin typeface="DejaVu Sans" pitchFamily="34" charset="0"/>
              <a:ea typeface="DejaVu Sans" pitchFamily="34" charset="0"/>
              <a:cs typeface="DejaVu Sans" pitchFamily="34" charset="0"/>
            </a:endParaRPr>
          </a:p>
          <a:p>
            <a:pPr marL="118872" indent="0">
              <a:buNone/>
            </a:pPr>
            <a:r>
              <a:rPr lang="en-US" sz="1100" dirty="0" smtClean="0">
                <a:latin typeface="Consolas" pitchFamily="49" charset="0"/>
                <a:ea typeface="DejaVu Sans" pitchFamily="34" charset="0"/>
                <a:cs typeface="Consolas" pitchFamily="49" charset="0"/>
              </a:rPr>
              <a:t>See Chapter 3 in </a:t>
            </a:r>
            <a:r>
              <a:rPr lang="en-US" sz="1100" dirty="0" smtClean="0">
                <a:latin typeface="Consolas" pitchFamily="49" charset="0"/>
                <a:ea typeface="DejaVu Sans" pitchFamily="34" charset="0"/>
                <a:cs typeface="Consolas" pitchFamily="49" charset="0"/>
                <a:hlinkClick r:id="rId4"/>
              </a:rPr>
              <a:t>Pro </a:t>
            </a:r>
            <a:r>
              <a:rPr lang="en-US" sz="1100" dirty="0" err="1" smtClean="0">
                <a:latin typeface="Consolas" pitchFamily="49" charset="0"/>
                <a:ea typeface="DejaVu Sans" pitchFamily="34" charset="0"/>
                <a:cs typeface="Consolas" pitchFamily="49" charset="0"/>
                <a:hlinkClick r:id="rId4"/>
              </a:rPr>
              <a:t>Git</a:t>
            </a:r>
            <a:endParaRPr lang="en-US" sz="1100" dirty="0">
              <a:latin typeface="Consolas" pitchFamily="49" charset="0"/>
              <a:ea typeface="DejaVu Sans" pitchFamily="34" charset="0"/>
              <a:cs typeface="Consolas" pitchFamily="49" charset="0"/>
            </a:endParaRPr>
          </a:p>
          <a:p>
            <a:pPr marL="118872" indent="0">
              <a:buNone/>
            </a:pPr>
            <a:endParaRPr lang="en-US" sz="1100" dirty="0" smtClean="0">
              <a:latin typeface="Consolas" pitchFamily="49" charset="0"/>
              <a:ea typeface="DejaVu Sans" pitchFamily="34" charset="0"/>
              <a:cs typeface="Consolas" pitchFamily="49" charset="0"/>
            </a:endParaRPr>
          </a:p>
          <a:p>
            <a:pPr marL="118872" indent="0">
              <a:buNone/>
            </a:pPr>
            <a:r>
              <a:rPr lang="en-US" sz="1600" dirty="0" smtClean="0">
                <a:solidFill>
                  <a:srgbClr val="0070C0"/>
                </a:solidFill>
                <a:latin typeface="DejaVu Sans" pitchFamily="34" charset="0"/>
                <a:ea typeface="DejaVu Sans" pitchFamily="34" charset="0"/>
                <a:cs typeface="DejaVu Sans" pitchFamily="34" charset="0"/>
              </a:rPr>
              <a:t>Merge</a:t>
            </a:r>
            <a:endParaRPr lang="en-US" sz="1600" dirty="0">
              <a:solidFill>
                <a:srgbClr val="0070C0"/>
              </a:solidFill>
              <a:latin typeface="DejaVu Sans" pitchFamily="34" charset="0"/>
              <a:ea typeface="DejaVu Sans" pitchFamily="34" charset="0"/>
              <a:cs typeface="DejaVu Sans" pitchFamily="34" charset="0"/>
            </a:endParaRPr>
          </a:p>
          <a:p>
            <a:pPr marL="118872" indent="0">
              <a:buNone/>
            </a:pPr>
            <a:r>
              <a:rPr lang="en-US" sz="1100" dirty="0">
                <a:latin typeface="Consolas" pitchFamily="49" charset="0"/>
                <a:ea typeface="DejaVu Sans" pitchFamily="34" charset="0"/>
                <a:cs typeface="Consolas" pitchFamily="49" charset="0"/>
              </a:rPr>
              <a:t>See Chapter 3 in </a:t>
            </a:r>
            <a:r>
              <a:rPr lang="en-US" sz="1100" dirty="0">
                <a:latin typeface="Consolas" pitchFamily="49" charset="0"/>
                <a:ea typeface="DejaVu Sans" pitchFamily="34" charset="0"/>
                <a:cs typeface="Consolas" pitchFamily="49" charset="0"/>
                <a:hlinkClick r:id="rId4"/>
              </a:rPr>
              <a:t>Pro </a:t>
            </a:r>
            <a:r>
              <a:rPr lang="en-US" sz="1100" dirty="0" err="1">
                <a:latin typeface="Consolas" pitchFamily="49" charset="0"/>
                <a:ea typeface="DejaVu Sans" pitchFamily="34" charset="0"/>
                <a:cs typeface="Consolas" pitchFamily="49" charset="0"/>
                <a:hlinkClick r:id="rId4"/>
              </a:rPr>
              <a:t>Git</a:t>
            </a:r>
            <a:endParaRPr lang="en-US" sz="1100" dirty="0">
              <a:latin typeface="Consolas" pitchFamily="49" charset="0"/>
              <a:ea typeface="DejaVu Sans" pitchFamily="34" charset="0"/>
              <a:cs typeface="Consolas" pitchFamily="49" charset="0"/>
            </a:endParaRPr>
          </a:p>
          <a:p>
            <a:pPr marL="118872" indent="0">
              <a:buNone/>
            </a:pPr>
            <a:endParaRPr lang="en-US" sz="1100" dirty="0">
              <a:latin typeface="Consolas" pitchFamily="49" charset="0"/>
              <a:ea typeface="DejaVu Sans" pitchFamily="34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6046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In a nutshell…</a:t>
            </a:r>
            <a:endParaRPr lang="en-US" sz="3200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399" y="1774825"/>
            <a:ext cx="7373202" cy="4625975"/>
          </a:xfrm>
        </p:spPr>
      </p:pic>
    </p:spTree>
    <p:extLst>
      <p:ext uri="{BB962C8B-B14F-4D97-AF65-F5344CB8AC3E}">
        <p14:creationId xmlns:p14="http://schemas.microsoft.com/office/powerpoint/2010/main" val="3412777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185</TotalTime>
  <Words>175</Words>
  <Application>Microsoft Office PowerPoint</Application>
  <PresentationFormat>On-screen Show (4:3)</PresentationFormat>
  <Paragraphs>50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Module</vt:lpstr>
      <vt:lpstr>Version Control with Git</vt:lpstr>
      <vt:lpstr>Distributed Version Control</vt:lpstr>
      <vt:lpstr>github Preliminaries</vt:lpstr>
      <vt:lpstr>The Essentials</vt:lpstr>
      <vt:lpstr>In a nutshell…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Version Control with Github</dc:title>
  <dc:creator>Sean</dc:creator>
  <cp:lastModifiedBy>Sean</cp:lastModifiedBy>
  <cp:revision>89</cp:revision>
  <dcterms:created xsi:type="dcterms:W3CDTF">2012-07-17T04:08:45Z</dcterms:created>
  <dcterms:modified xsi:type="dcterms:W3CDTF">2012-07-17T19:48:28Z</dcterms:modified>
</cp:coreProperties>
</file>