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44D29-CECA-4426-BECC-9ED41F45A258}" v="402" dt="2022-04-12T22:59:15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Yue" userId="aa30eff7-327c-4812-833c-e3ebeff819ef" providerId="ADAL" clId="{D6DB4551-3745-4B5D-B780-1C0160F7495D}"/>
    <pc:docChg chg="undo redo custSel addSld delSld modSld">
      <pc:chgData name="Zhu, Yue" userId="aa30eff7-327c-4812-833c-e3ebeff819ef" providerId="ADAL" clId="{D6DB4551-3745-4B5D-B780-1C0160F7495D}" dt="2021-11-02T21:01:13.019" v="4439" actId="20577"/>
      <pc:docMkLst>
        <pc:docMk/>
      </pc:docMkLst>
      <pc:sldChg chg="modSp new mod">
        <pc:chgData name="Zhu, Yue" userId="aa30eff7-327c-4812-833c-e3ebeff819ef" providerId="ADAL" clId="{D6DB4551-3745-4B5D-B780-1C0160F7495D}" dt="2021-10-12T21:20:08.301" v="1245" actId="20577"/>
        <pc:sldMkLst>
          <pc:docMk/>
          <pc:sldMk cId="2335523702" sldId="256"/>
        </pc:sldMkLst>
        <pc:spChg chg="mod">
          <ac:chgData name="Zhu, Yue" userId="aa30eff7-327c-4812-833c-e3ebeff819ef" providerId="ADAL" clId="{D6DB4551-3745-4B5D-B780-1C0160F7495D}" dt="2021-10-12T21:20:08.301" v="1245" actId="20577"/>
          <ac:spMkLst>
            <pc:docMk/>
            <pc:sldMk cId="2335523702" sldId="256"/>
            <ac:spMk id="2" creationId="{020FAFD2-31E6-41BE-88D5-E6FC95FE20EA}"/>
          </ac:spMkLst>
        </pc:spChg>
      </pc:sldChg>
      <pc:sldChg chg="addSp delSp modSp new add del mod">
        <pc:chgData name="Zhu, Yue" userId="aa30eff7-327c-4812-833c-e3ebeff819ef" providerId="ADAL" clId="{D6DB4551-3745-4B5D-B780-1C0160F7495D}" dt="2021-10-12T22:10:20.438" v="2615" actId="47"/>
        <pc:sldMkLst>
          <pc:docMk/>
          <pc:sldMk cId="2065466692" sldId="257"/>
        </pc:sldMkLst>
        <pc:spChg chg="mod">
          <ac:chgData name="Zhu, Yue" userId="aa30eff7-327c-4812-833c-e3ebeff819ef" providerId="ADAL" clId="{D6DB4551-3745-4B5D-B780-1C0160F7495D}" dt="2021-10-12T21:14:59.324" v="1166" actId="20577"/>
          <ac:spMkLst>
            <pc:docMk/>
            <pc:sldMk cId="2065466692" sldId="257"/>
            <ac:spMk id="2" creationId="{F5D279E2-E405-4274-870F-939A16726CB1}"/>
          </ac:spMkLst>
        </pc:spChg>
        <pc:spChg chg="mod">
          <ac:chgData name="Zhu, Yue" userId="aa30eff7-327c-4812-833c-e3ebeff819ef" providerId="ADAL" clId="{D6DB4551-3745-4B5D-B780-1C0160F7495D}" dt="2021-10-12T21:15:10.967" v="1176" actId="20577"/>
          <ac:spMkLst>
            <pc:docMk/>
            <pc:sldMk cId="2065466692" sldId="257"/>
            <ac:spMk id="3" creationId="{91AFDDEB-B4B5-4DFC-9CFA-A91F1CED996D}"/>
          </ac:spMkLst>
        </pc:spChg>
        <pc:spChg chg="add mod">
          <ac:chgData name="Zhu, Yue" userId="aa30eff7-327c-4812-833c-e3ebeff819ef" providerId="ADAL" clId="{D6DB4551-3745-4B5D-B780-1C0160F7495D}" dt="2021-10-12T21:17:06.044" v="1214" actId="14100"/>
          <ac:spMkLst>
            <pc:docMk/>
            <pc:sldMk cId="2065466692" sldId="257"/>
            <ac:spMk id="4" creationId="{03130117-30E4-4B00-A9DF-F2EDD50843EF}"/>
          </ac:spMkLst>
        </pc:spChg>
        <pc:spChg chg="add mod">
          <ac:chgData name="Zhu, Yue" userId="aa30eff7-327c-4812-833c-e3ebeff819ef" providerId="ADAL" clId="{D6DB4551-3745-4B5D-B780-1C0160F7495D}" dt="2021-10-12T21:15:42.592" v="1180" actId="207"/>
          <ac:spMkLst>
            <pc:docMk/>
            <pc:sldMk cId="2065466692" sldId="257"/>
            <ac:spMk id="5" creationId="{559F711A-B4F8-43AA-8629-051663E4F5CA}"/>
          </ac:spMkLst>
        </pc:spChg>
        <pc:spChg chg="add">
          <ac:chgData name="Zhu, Yue" userId="aa30eff7-327c-4812-833c-e3ebeff819ef" providerId="ADAL" clId="{D6DB4551-3745-4B5D-B780-1C0160F7495D}" dt="2021-10-12T21:15:50.102" v="1181" actId="11529"/>
          <ac:spMkLst>
            <pc:docMk/>
            <pc:sldMk cId="2065466692" sldId="257"/>
            <ac:spMk id="6" creationId="{A09CDDB8-C1AA-4A21-B266-4D84882E74CF}"/>
          </ac:spMkLst>
        </pc:spChg>
        <pc:spChg chg="add mod">
          <ac:chgData name="Zhu, Yue" userId="aa30eff7-327c-4812-833c-e3ebeff819ef" providerId="ADAL" clId="{D6DB4551-3745-4B5D-B780-1C0160F7495D}" dt="2021-10-12T21:18:14.351" v="1238" actId="14100"/>
          <ac:spMkLst>
            <pc:docMk/>
            <pc:sldMk cId="2065466692" sldId="257"/>
            <ac:spMk id="7" creationId="{83C9407E-8BB7-4462-9757-FB7557C711EF}"/>
          </ac:spMkLst>
        </pc:spChg>
        <pc:spChg chg="add mod">
          <ac:chgData name="Zhu, Yue" userId="aa30eff7-327c-4812-833c-e3ebeff819ef" providerId="ADAL" clId="{D6DB4551-3745-4B5D-B780-1C0160F7495D}" dt="2021-10-12T21:16:31.034" v="1202" actId="1076"/>
          <ac:spMkLst>
            <pc:docMk/>
            <pc:sldMk cId="2065466692" sldId="257"/>
            <ac:spMk id="8" creationId="{81DEBBD1-A38F-4A6D-BE85-CC804B1D1B9E}"/>
          </ac:spMkLst>
        </pc:spChg>
        <pc:spChg chg="add del mod">
          <ac:chgData name="Zhu, Yue" userId="aa30eff7-327c-4812-833c-e3ebeff819ef" providerId="ADAL" clId="{D6DB4551-3745-4B5D-B780-1C0160F7495D}" dt="2021-10-12T21:16:43.685" v="1208" actId="767"/>
          <ac:spMkLst>
            <pc:docMk/>
            <pc:sldMk cId="2065466692" sldId="257"/>
            <ac:spMk id="9" creationId="{6C0EA291-C1CB-485B-BF6D-849FFE678EBD}"/>
          </ac:spMkLst>
        </pc:spChg>
        <pc:spChg chg="add mod">
          <ac:chgData name="Zhu, Yue" userId="aa30eff7-327c-4812-833c-e3ebeff819ef" providerId="ADAL" clId="{D6DB4551-3745-4B5D-B780-1C0160F7495D}" dt="2021-10-12T21:17:00.201" v="1213" actId="20577"/>
          <ac:spMkLst>
            <pc:docMk/>
            <pc:sldMk cId="2065466692" sldId="257"/>
            <ac:spMk id="10" creationId="{78F1D944-BF3B-4431-9DA8-1C1F033CBECB}"/>
          </ac:spMkLst>
        </pc:spChg>
        <pc:spChg chg="add mod">
          <ac:chgData name="Zhu, Yue" userId="aa30eff7-327c-4812-833c-e3ebeff819ef" providerId="ADAL" clId="{D6DB4551-3745-4B5D-B780-1C0160F7495D}" dt="2021-10-12T21:17:54.242" v="1236" actId="1036"/>
          <ac:spMkLst>
            <pc:docMk/>
            <pc:sldMk cId="2065466692" sldId="257"/>
            <ac:spMk id="11" creationId="{4608C5C0-287F-42A1-8446-1BD4F0EE77FF}"/>
          </ac:spMkLst>
        </pc:spChg>
      </pc:sldChg>
      <pc:sldChg chg="addSp delSp modSp new del mod">
        <pc:chgData name="Zhu, Yue" userId="aa30eff7-327c-4812-833c-e3ebeff819ef" providerId="ADAL" clId="{D6DB4551-3745-4B5D-B780-1C0160F7495D}" dt="2021-10-12T21:41:42.976" v="1866" actId="47"/>
        <pc:sldMkLst>
          <pc:docMk/>
          <pc:sldMk cId="728994606" sldId="258"/>
        </pc:sldMkLst>
        <pc:spChg chg="mod">
          <ac:chgData name="Zhu, Yue" userId="aa30eff7-327c-4812-833c-e3ebeff819ef" providerId="ADAL" clId="{D6DB4551-3745-4B5D-B780-1C0160F7495D}" dt="2021-10-12T21:23:33.752" v="1410" actId="20577"/>
          <ac:spMkLst>
            <pc:docMk/>
            <pc:sldMk cId="728994606" sldId="258"/>
            <ac:spMk id="2" creationId="{B60D8EC5-C636-4274-BF2D-49A054FAFC7E}"/>
          </ac:spMkLst>
        </pc:spChg>
        <pc:spChg chg="add del">
          <ac:chgData name="Zhu, Yue" userId="aa30eff7-327c-4812-833c-e3ebeff819ef" providerId="ADAL" clId="{D6DB4551-3745-4B5D-B780-1C0160F7495D}" dt="2021-10-12T21:22:03.461" v="1266" actId="3680"/>
          <ac:spMkLst>
            <pc:docMk/>
            <pc:sldMk cId="728994606" sldId="258"/>
            <ac:spMk id="3" creationId="{5ECE17A5-BCA1-404E-BCE5-8FA32BD8382A}"/>
          </ac:spMkLst>
        </pc:spChg>
        <pc:graphicFrameChg chg="add del mod ord modGraphic">
          <ac:chgData name="Zhu, Yue" userId="aa30eff7-327c-4812-833c-e3ebeff819ef" providerId="ADAL" clId="{D6DB4551-3745-4B5D-B780-1C0160F7495D}" dt="2021-10-12T21:21:19.329" v="1265" actId="3680"/>
          <ac:graphicFrameMkLst>
            <pc:docMk/>
            <pc:sldMk cId="728994606" sldId="258"/>
            <ac:graphicFrameMk id="4" creationId="{D25157E7-FAB3-4B92-A796-2383C70E1858}"/>
          </ac:graphicFrameMkLst>
        </pc:graphicFrameChg>
        <pc:graphicFrameChg chg="add mod ord modGraphic">
          <ac:chgData name="Zhu, Yue" userId="aa30eff7-327c-4812-833c-e3ebeff819ef" providerId="ADAL" clId="{D6DB4551-3745-4B5D-B780-1C0160F7495D}" dt="2021-10-12T21:35:40.692" v="1785" actId="20577"/>
          <ac:graphicFrameMkLst>
            <pc:docMk/>
            <pc:sldMk cId="728994606" sldId="258"/>
            <ac:graphicFrameMk id="5" creationId="{82938B44-8D69-446A-8707-C0517AE531C6}"/>
          </ac:graphicFrameMkLst>
        </pc:graphicFrameChg>
      </pc:sldChg>
      <pc:sldChg chg="new del">
        <pc:chgData name="Zhu, Yue" userId="aa30eff7-327c-4812-833c-e3ebeff819ef" providerId="ADAL" clId="{D6DB4551-3745-4B5D-B780-1C0160F7495D}" dt="2021-10-12T21:38:49.961" v="1788" actId="47"/>
        <pc:sldMkLst>
          <pc:docMk/>
          <pc:sldMk cId="1138392197" sldId="259"/>
        </pc:sldMkLst>
      </pc:sldChg>
      <pc:sldChg chg="addSp modSp new add del mod modClrScheme chgLayout">
        <pc:chgData name="Zhu, Yue" userId="aa30eff7-327c-4812-833c-e3ebeff819ef" providerId="ADAL" clId="{D6DB4551-3745-4B5D-B780-1C0160F7495D}" dt="2021-10-12T22:38:45.387" v="2875" actId="400"/>
        <pc:sldMkLst>
          <pc:docMk/>
          <pc:sldMk cId="1720536448" sldId="259"/>
        </pc:sldMkLst>
        <pc:spChg chg="mod ord">
          <ac:chgData name="Zhu, Yue" userId="aa30eff7-327c-4812-833c-e3ebeff819ef" providerId="ADAL" clId="{D6DB4551-3745-4B5D-B780-1C0160F7495D}" dt="2021-10-12T22:10:33.265" v="2616" actId="692"/>
          <ac:spMkLst>
            <pc:docMk/>
            <pc:sldMk cId="1720536448" sldId="259"/>
            <ac:spMk id="2" creationId="{FB85E883-B3B2-4A3E-A226-71B562E68D70}"/>
          </ac:spMkLst>
        </pc:spChg>
        <pc:spChg chg="mod ord">
          <ac:chgData name="Zhu, Yue" userId="aa30eff7-327c-4812-833c-e3ebeff819ef" providerId="ADAL" clId="{D6DB4551-3745-4B5D-B780-1C0160F7495D}" dt="2021-10-12T22:10:33.265" v="2616" actId="692"/>
          <ac:spMkLst>
            <pc:docMk/>
            <pc:sldMk cId="1720536448" sldId="259"/>
            <ac:spMk id="3" creationId="{84AF938F-4468-468A-BF62-03DA992A8912}"/>
          </ac:spMkLst>
        </pc:spChg>
        <pc:spChg chg="add mod ord">
          <ac:chgData name="Zhu, Yue" userId="aa30eff7-327c-4812-833c-e3ebeff819ef" providerId="ADAL" clId="{D6DB4551-3745-4B5D-B780-1C0160F7495D}" dt="2021-10-12T22:38:45.387" v="2875" actId="400"/>
          <ac:spMkLst>
            <pc:docMk/>
            <pc:sldMk cId="1720536448" sldId="259"/>
            <ac:spMk id="4" creationId="{32C362B5-9D1B-4794-B290-B3CE7D545E28}"/>
          </ac:spMkLst>
        </pc:spChg>
      </pc:sldChg>
      <pc:sldChg chg="addSp delSp modSp new del mod">
        <pc:chgData name="Zhu, Yue" userId="aa30eff7-327c-4812-833c-e3ebeff819ef" providerId="ADAL" clId="{D6DB4551-3745-4B5D-B780-1C0160F7495D}" dt="2021-10-12T21:35:52.547" v="1786" actId="47"/>
        <pc:sldMkLst>
          <pc:docMk/>
          <pc:sldMk cId="2351452492" sldId="259"/>
        </pc:sldMkLst>
        <pc:spChg chg="del">
          <ac:chgData name="Zhu, Yue" userId="aa30eff7-327c-4812-833c-e3ebeff819ef" providerId="ADAL" clId="{D6DB4551-3745-4B5D-B780-1C0160F7495D}" dt="2021-10-12T21:26:17.417" v="1546" actId="3680"/>
          <ac:spMkLst>
            <pc:docMk/>
            <pc:sldMk cId="2351452492" sldId="259"/>
            <ac:spMk id="3" creationId="{B1BAD4A8-FAAA-4029-99A7-C874C8820A12}"/>
          </ac:spMkLst>
        </pc:spChg>
        <pc:graphicFrameChg chg="add mod ord modGraphic">
          <ac:chgData name="Zhu, Yue" userId="aa30eff7-327c-4812-833c-e3ebeff819ef" providerId="ADAL" clId="{D6DB4551-3745-4B5D-B780-1C0160F7495D}" dt="2021-10-12T21:26:17.417" v="1546" actId="3680"/>
          <ac:graphicFrameMkLst>
            <pc:docMk/>
            <pc:sldMk cId="2351452492" sldId="259"/>
            <ac:graphicFrameMk id="4" creationId="{1A18FA61-FC27-4DE4-BBB6-AC26F90DA3B7}"/>
          </ac:graphicFrameMkLst>
        </pc:graphicFrameChg>
      </pc:sldChg>
      <pc:sldChg chg="addSp delSp modSp new mod modNotesTx">
        <pc:chgData name="Zhu, Yue" userId="aa30eff7-327c-4812-833c-e3ebeff819ef" providerId="ADAL" clId="{D6DB4551-3745-4B5D-B780-1C0160F7495D}" dt="2021-10-12T22:27:23.520" v="2874" actId="20577"/>
        <pc:sldMkLst>
          <pc:docMk/>
          <pc:sldMk cId="4222536029" sldId="260"/>
        </pc:sldMkLst>
        <pc:spChg chg="mod">
          <ac:chgData name="Zhu, Yue" userId="aa30eff7-327c-4812-833c-e3ebeff819ef" providerId="ADAL" clId="{D6DB4551-3745-4B5D-B780-1C0160F7495D}" dt="2021-10-12T22:27:23.520" v="2874" actId="20577"/>
          <ac:spMkLst>
            <pc:docMk/>
            <pc:sldMk cId="4222536029" sldId="260"/>
            <ac:spMk id="2" creationId="{74EFC6FF-1F14-4E80-9AD2-058D9DADD06B}"/>
          </ac:spMkLst>
        </pc:spChg>
        <pc:spChg chg="mod">
          <ac:chgData name="Zhu, Yue" userId="aa30eff7-327c-4812-833c-e3ebeff819ef" providerId="ADAL" clId="{D6DB4551-3745-4B5D-B780-1C0160F7495D}" dt="2021-10-12T22:22:31.091" v="2873" actId="20577"/>
          <ac:spMkLst>
            <pc:docMk/>
            <pc:sldMk cId="4222536029" sldId="260"/>
            <ac:spMk id="3" creationId="{711A0CA5-9EF1-450B-8D12-11916658AC91}"/>
          </ac:spMkLst>
        </pc:spChg>
        <pc:spChg chg="add mod topLvl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4" creationId="{E035725B-7B5B-4D14-9FDA-2CE33035C29E}"/>
          </ac:spMkLst>
        </pc:spChg>
        <pc:spChg chg="add del mod">
          <ac:chgData name="Zhu, Yue" userId="aa30eff7-327c-4812-833c-e3ebeff819ef" providerId="ADAL" clId="{D6DB4551-3745-4B5D-B780-1C0160F7495D}" dt="2021-10-12T21:52:16.537" v="2267" actId="767"/>
          <ac:spMkLst>
            <pc:docMk/>
            <pc:sldMk cId="4222536029" sldId="260"/>
            <ac:spMk id="5" creationId="{A5E8702F-0CA8-4AA6-B092-56F91CD79D70}"/>
          </ac:spMkLst>
        </pc:spChg>
        <pc:spChg chg="add mod topLvl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6" creationId="{243FDE5C-DD87-4990-97F9-27C695B98A01}"/>
          </ac:spMkLst>
        </pc:spChg>
        <pc:spChg chg="add del">
          <ac:chgData name="Zhu, Yue" userId="aa30eff7-327c-4812-833c-e3ebeff819ef" providerId="ADAL" clId="{D6DB4551-3745-4B5D-B780-1C0160F7495D}" dt="2021-10-12T21:52:33.017" v="2270" actId="11529"/>
          <ac:spMkLst>
            <pc:docMk/>
            <pc:sldMk cId="4222536029" sldId="260"/>
            <ac:spMk id="7" creationId="{1569F209-497E-4FBE-9F19-54E8AA703328}"/>
          </ac:spMkLst>
        </pc:spChg>
        <pc:spChg chg="add mod topLvl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8" creationId="{D9FCA57E-BEAA-4C47-9250-EB96EE5A7731}"/>
          </ac:spMkLst>
        </pc:spChg>
        <pc:spChg chg="add mod topLvl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11" creationId="{EE08102D-1FCD-4AAD-846F-9153D4EDA5EB}"/>
          </ac:spMkLst>
        </pc:spChg>
        <pc:spChg chg="add del mod topLvl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12" creationId="{AD077163-C802-468C-9985-CEC9BC468FE5}"/>
          </ac:spMkLst>
        </pc:spChg>
        <pc:spChg chg="add del">
          <ac:chgData name="Zhu, Yue" userId="aa30eff7-327c-4812-833c-e3ebeff819ef" providerId="ADAL" clId="{D6DB4551-3745-4B5D-B780-1C0160F7495D}" dt="2021-10-12T21:56:35.962" v="2315" actId="478"/>
          <ac:spMkLst>
            <pc:docMk/>
            <pc:sldMk cId="4222536029" sldId="260"/>
            <ac:spMk id="13" creationId="{ABBE1EA0-EC57-48FF-B2DB-7A74D510FAEA}"/>
          </ac:spMkLst>
        </pc:spChg>
        <pc:spChg chg="add del">
          <ac:chgData name="Zhu, Yue" userId="aa30eff7-327c-4812-833c-e3ebeff819ef" providerId="ADAL" clId="{D6DB4551-3745-4B5D-B780-1C0160F7495D}" dt="2021-10-12T21:56:56.332" v="2317" actId="478"/>
          <ac:spMkLst>
            <pc:docMk/>
            <pc:sldMk cId="4222536029" sldId="260"/>
            <ac:spMk id="14" creationId="{707A677E-EB3C-44A8-B29E-5FEDCFDC6607}"/>
          </ac:spMkLst>
        </pc:spChg>
        <pc:spChg chg="add del">
          <ac:chgData name="Zhu, Yue" userId="aa30eff7-327c-4812-833c-e3ebeff819ef" providerId="ADAL" clId="{D6DB4551-3745-4B5D-B780-1C0160F7495D}" dt="2021-10-12T21:57:20.402" v="2319" actId="478"/>
          <ac:spMkLst>
            <pc:docMk/>
            <pc:sldMk cId="4222536029" sldId="260"/>
            <ac:spMk id="15" creationId="{89AFFA6F-8C0C-4EBE-8A9F-241E9E767954}"/>
          </ac:spMkLst>
        </pc:spChg>
        <pc:spChg chg="add mod topLvl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18" creationId="{6810C911-3791-42C6-9C5E-FFACC0958B6E}"/>
          </ac:spMkLst>
        </pc:spChg>
        <pc:spChg chg="add mod">
          <ac:chgData name="Zhu, Yue" userId="aa30eff7-327c-4812-833c-e3ebeff819ef" providerId="ADAL" clId="{D6DB4551-3745-4B5D-B780-1C0160F7495D}" dt="2021-10-12T22:02:53.442" v="2538" actId="164"/>
          <ac:spMkLst>
            <pc:docMk/>
            <pc:sldMk cId="4222536029" sldId="260"/>
            <ac:spMk id="20" creationId="{D104F3F0-11AB-4D6E-9BED-875FFC92307A}"/>
          </ac:spMkLst>
        </pc:spChg>
        <pc:grpChg chg="add del mod">
          <ac:chgData name="Zhu, Yue" userId="aa30eff7-327c-4812-833c-e3ebeff819ef" providerId="ADAL" clId="{D6DB4551-3745-4B5D-B780-1C0160F7495D}" dt="2021-10-12T22:02:47.761" v="2537" actId="165"/>
          <ac:grpSpMkLst>
            <pc:docMk/>
            <pc:sldMk cId="4222536029" sldId="260"/>
            <ac:grpSpMk id="19" creationId="{57798125-2A9E-467F-B2BF-2AECCFCE9723}"/>
          </ac:grpSpMkLst>
        </pc:grpChg>
        <pc:grpChg chg="add mod">
          <ac:chgData name="Zhu, Yue" userId="aa30eff7-327c-4812-833c-e3ebeff819ef" providerId="ADAL" clId="{D6DB4551-3745-4B5D-B780-1C0160F7495D}" dt="2021-10-12T22:20:14.723" v="2795" actId="1076"/>
          <ac:grpSpMkLst>
            <pc:docMk/>
            <pc:sldMk cId="4222536029" sldId="260"/>
            <ac:grpSpMk id="21" creationId="{78B10B17-B272-4914-AF84-57472F1F1B5B}"/>
          </ac:grpSpMkLst>
        </pc:grpChg>
        <pc:cxnChg chg="add mod topLvl">
          <ac:chgData name="Zhu, Yue" userId="aa30eff7-327c-4812-833c-e3ebeff819ef" providerId="ADAL" clId="{D6DB4551-3745-4B5D-B780-1C0160F7495D}" dt="2021-10-12T22:02:53.442" v="2538" actId="164"/>
          <ac:cxnSpMkLst>
            <pc:docMk/>
            <pc:sldMk cId="4222536029" sldId="260"/>
            <ac:cxnSpMk id="10" creationId="{F79D26A0-DB36-4AAE-9107-9B03D9DE679C}"/>
          </ac:cxnSpMkLst>
        </pc:cxnChg>
        <pc:cxnChg chg="add del">
          <ac:chgData name="Zhu, Yue" userId="aa30eff7-327c-4812-833c-e3ebeff819ef" providerId="ADAL" clId="{D6DB4551-3745-4B5D-B780-1C0160F7495D}" dt="2021-10-12T21:57:41.136" v="2322" actId="11529"/>
          <ac:cxnSpMkLst>
            <pc:docMk/>
            <pc:sldMk cId="4222536029" sldId="260"/>
            <ac:cxnSpMk id="17" creationId="{BD5456C5-4B0F-4B1A-A0DA-640ACE112D77}"/>
          </ac:cxnSpMkLst>
        </pc:cxnChg>
      </pc:sldChg>
      <pc:sldChg chg="addSp delSp modSp new del mod">
        <pc:chgData name="Zhu, Yue" userId="aa30eff7-327c-4812-833c-e3ebeff819ef" providerId="ADAL" clId="{D6DB4551-3745-4B5D-B780-1C0160F7495D}" dt="2021-10-12T21:35:52.547" v="1786" actId="47"/>
        <pc:sldMkLst>
          <pc:docMk/>
          <pc:sldMk cId="4233449025" sldId="260"/>
        </pc:sldMkLst>
        <pc:spChg chg="del">
          <ac:chgData name="Zhu, Yue" userId="aa30eff7-327c-4812-833c-e3ebeff819ef" providerId="ADAL" clId="{D6DB4551-3745-4B5D-B780-1C0160F7495D}" dt="2021-10-12T21:26:28.558" v="1548" actId="3680"/>
          <ac:spMkLst>
            <pc:docMk/>
            <pc:sldMk cId="4233449025" sldId="260"/>
            <ac:spMk id="3" creationId="{AC8EE5FA-42AF-442D-A21B-D0CF86B5F792}"/>
          </ac:spMkLst>
        </pc:spChg>
        <pc:graphicFrameChg chg="add mod ord modGraphic">
          <ac:chgData name="Zhu, Yue" userId="aa30eff7-327c-4812-833c-e3ebeff819ef" providerId="ADAL" clId="{D6DB4551-3745-4B5D-B780-1C0160F7495D}" dt="2021-10-12T21:26:28.558" v="1548" actId="3680"/>
          <ac:graphicFrameMkLst>
            <pc:docMk/>
            <pc:sldMk cId="4233449025" sldId="260"/>
            <ac:graphicFrameMk id="4" creationId="{ACBCA7FE-3587-4D82-84D4-16186F54446E}"/>
          </ac:graphicFrameMkLst>
        </pc:graphicFrameChg>
      </pc:sldChg>
      <pc:sldChg chg="addSp delSp modSp new mod">
        <pc:chgData name="Zhu, Yue" userId="aa30eff7-327c-4812-833c-e3ebeff819ef" providerId="ADAL" clId="{D6DB4551-3745-4B5D-B780-1C0160F7495D}" dt="2021-10-19T21:06:36.056" v="3351" actId="20577"/>
        <pc:sldMkLst>
          <pc:docMk/>
          <pc:sldMk cId="2605979407" sldId="261"/>
        </pc:sldMkLst>
        <pc:spChg chg="mod">
          <ac:chgData name="Zhu, Yue" userId="aa30eff7-327c-4812-833c-e3ebeff819ef" providerId="ADAL" clId="{D6DB4551-3745-4B5D-B780-1C0160F7495D}" dt="2021-10-19T20:48:31.131" v="2963" actId="20577"/>
          <ac:spMkLst>
            <pc:docMk/>
            <pc:sldMk cId="2605979407" sldId="261"/>
            <ac:spMk id="2" creationId="{A0B4BA05-B48D-4C55-91B3-40997C461E16}"/>
          </ac:spMkLst>
        </pc:spChg>
        <pc:spChg chg="mod">
          <ac:chgData name="Zhu, Yue" userId="aa30eff7-327c-4812-833c-e3ebeff819ef" providerId="ADAL" clId="{D6DB4551-3745-4B5D-B780-1C0160F7495D}" dt="2021-10-19T21:06:36.056" v="3351" actId="20577"/>
          <ac:spMkLst>
            <pc:docMk/>
            <pc:sldMk cId="2605979407" sldId="261"/>
            <ac:spMk id="3" creationId="{009DA8A8-AB95-46E3-9E4A-31FEDA3E0770}"/>
          </ac:spMkLst>
        </pc:spChg>
        <pc:spChg chg="add mod">
          <ac:chgData name="Zhu, Yue" userId="aa30eff7-327c-4812-833c-e3ebeff819ef" providerId="ADAL" clId="{D6DB4551-3745-4B5D-B780-1C0160F7495D}" dt="2021-10-19T20:49:41.877" v="3036" actId="14100"/>
          <ac:spMkLst>
            <pc:docMk/>
            <pc:sldMk cId="2605979407" sldId="261"/>
            <ac:spMk id="4" creationId="{A742EDBB-5DED-4191-8495-05EFD899CEF9}"/>
          </ac:spMkLst>
        </pc:spChg>
        <pc:spChg chg="add mod">
          <ac:chgData name="Zhu, Yue" userId="aa30eff7-327c-4812-833c-e3ebeff819ef" providerId="ADAL" clId="{D6DB4551-3745-4B5D-B780-1C0160F7495D}" dt="2021-10-19T20:49:36.665" v="3034" actId="1076"/>
          <ac:spMkLst>
            <pc:docMk/>
            <pc:sldMk cId="2605979407" sldId="261"/>
            <ac:spMk id="5" creationId="{88ACDA50-509D-40E5-BADE-62A11DC58C65}"/>
          </ac:spMkLst>
        </pc:spChg>
        <pc:spChg chg="add mod">
          <ac:chgData name="Zhu, Yue" userId="aa30eff7-327c-4812-833c-e3ebeff819ef" providerId="ADAL" clId="{D6DB4551-3745-4B5D-B780-1C0160F7495D}" dt="2021-10-19T20:50:21.127" v="3060" actId="207"/>
          <ac:spMkLst>
            <pc:docMk/>
            <pc:sldMk cId="2605979407" sldId="261"/>
            <ac:spMk id="6" creationId="{D04B3564-D9CF-4388-B8B7-4BD6A1707D6A}"/>
          </ac:spMkLst>
        </pc:spChg>
        <pc:spChg chg="add del mod">
          <ac:chgData name="Zhu, Yue" userId="aa30eff7-327c-4812-833c-e3ebeff819ef" providerId="ADAL" clId="{D6DB4551-3745-4B5D-B780-1C0160F7495D}" dt="2021-10-19T20:50:34.185" v="3066" actId="767"/>
          <ac:spMkLst>
            <pc:docMk/>
            <pc:sldMk cId="2605979407" sldId="261"/>
            <ac:spMk id="10" creationId="{6EBC52F2-BB44-41A2-97DC-3FF6DA0C9ADF}"/>
          </ac:spMkLst>
        </pc:spChg>
        <pc:cxnChg chg="add mod">
          <ac:chgData name="Zhu, Yue" userId="aa30eff7-327c-4812-833c-e3ebeff819ef" providerId="ADAL" clId="{D6DB4551-3745-4B5D-B780-1C0160F7495D}" dt="2021-10-19T20:49:59.709" v="3039" actId="692"/>
          <ac:cxnSpMkLst>
            <pc:docMk/>
            <pc:sldMk cId="2605979407" sldId="261"/>
            <ac:cxnSpMk id="8" creationId="{FE2A8A6F-44DD-4F80-B55B-99C045A1201C}"/>
          </ac:cxnSpMkLst>
        </pc:cxnChg>
        <pc:cxnChg chg="add mod">
          <ac:chgData name="Zhu, Yue" userId="aa30eff7-327c-4812-833c-e3ebeff819ef" providerId="ADAL" clId="{D6DB4551-3745-4B5D-B780-1C0160F7495D}" dt="2021-10-19T20:50:08.503" v="3042" actId="692"/>
          <ac:cxnSpMkLst>
            <pc:docMk/>
            <pc:sldMk cId="2605979407" sldId="261"/>
            <ac:cxnSpMk id="9" creationId="{17B2518C-99CF-4B0E-A50B-296ACBF5F42F}"/>
          </ac:cxnSpMkLst>
        </pc:cxnChg>
      </pc:sldChg>
      <pc:sldChg chg="modSp new mod">
        <pc:chgData name="Zhu, Yue" userId="aa30eff7-327c-4812-833c-e3ebeff819ef" providerId="ADAL" clId="{D6DB4551-3745-4B5D-B780-1C0160F7495D}" dt="2021-10-19T20:51:48.570" v="3089" actId="20577"/>
        <pc:sldMkLst>
          <pc:docMk/>
          <pc:sldMk cId="3315941174" sldId="262"/>
        </pc:sldMkLst>
        <pc:spChg chg="mod">
          <ac:chgData name="Zhu, Yue" userId="aa30eff7-327c-4812-833c-e3ebeff819ef" providerId="ADAL" clId="{D6DB4551-3745-4B5D-B780-1C0160F7495D}" dt="2021-10-19T20:51:48.570" v="3089" actId="20577"/>
          <ac:spMkLst>
            <pc:docMk/>
            <pc:sldMk cId="3315941174" sldId="262"/>
            <ac:spMk id="2" creationId="{5EDAAC6F-3609-4C5F-9314-EDF6A9EE1804}"/>
          </ac:spMkLst>
        </pc:spChg>
      </pc:sldChg>
      <pc:sldChg chg="modSp new mod">
        <pc:chgData name="Zhu, Yue" userId="aa30eff7-327c-4812-833c-e3ebeff819ef" providerId="ADAL" clId="{D6DB4551-3745-4B5D-B780-1C0160F7495D}" dt="2021-11-02T21:01:13.019" v="4439" actId="20577"/>
        <pc:sldMkLst>
          <pc:docMk/>
          <pc:sldMk cId="1227297804" sldId="263"/>
        </pc:sldMkLst>
        <pc:spChg chg="mod">
          <ac:chgData name="Zhu, Yue" userId="aa30eff7-327c-4812-833c-e3ebeff819ef" providerId="ADAL" clId="{D6DB4551-3745-4B5D-B780-1C0160F7495D}" dt="2021-11-02T20:48:48.037" v="3369" actId="20577"/>
          <ac:spMkLst>
            <pc:docMk/>
            <pc:sldMk cId="1227297804" sldId="263"/>
            <ac:spMk id="2" creationId="{7D1E1E63-D167-4511-A7D8-442EE7F62F35}"/>
          </ac:spMkLst>
        </pc:spChg>
        <pc:spChg chg="mod">
          <ac:chgData name="Zhu, Yue" userId="aa30eff7-327c-4812-833c-e3ebeff819ef" providerId="ADAL" clId="{D6DB4551-3745-4B5D-B780-1C0160F7495D}" dt="2021-11-02T21:01:13.019" v="4439" actId="20577"/>
          <ac:spMkLst>
            <pc:docMk/>
            <pc:sldMk cId="1227297804" sldId="263"/>
            <ac:spMk id="3" creationId="{11F52744-4D83-44DA-8AF4-EC10978B5D5A}"/>
          </ac:spMkLst>
        </pc:spChg>
      </pc:sldChg>
    </pc:docChg>
  </pc:docChgLst>
  <pc:docChgLst>
    <pc:chgData name="Zhu, Yue" userId="aa30eff7-327c-4812-833c-e3ebeff819ef" providerId="ADAL" clId="{C0444D29-CECA-4426-BECC-9ED41F45A258}"/>
    <pc:docChg chg="undo redo custSel addSld delSld modSld sldOrd">
      <pc:chgData name="Zhu, Yue" userId="aa30eff7-327c-4812-833c-e3ebeff819ef" providerId="ADAL" clId="{C0444D29-CECA-4426-BECC-9ED41F45A258}" dt="2022-04-12T23:05:25.342" v="1813"/>
      <pc:docMkLst>
        <pc:docMk/>
      </pc:docMkLst>
      <pc:sldChg chg="modSp mod">
        <pc:chgData name="Zhu, Yue" userId="aa30eff7-327c-4812-833c-e3ebeff819ef" providerId="ADAL" clId="{C0444D29-CECA-4426-BECC-9ED41F45A258}" dt="2022-04-12T22:18:20.528" v="126" actId="20577"/>
        <pc:sldMkLst>
          <pc:docMk/>
          <pc:sldMk cId="2335523702" sldId="256"/>
        </pc:sldMkLst>
        <pc:spChg chg="mod">
          <ac:chgData name="Zhu, Yue" userId="aa30eff7-327c-4812-833c-e3ebeff819ef" providerId="ADAL" clId="{C0444D29-CECA-4426-BECC-9ED41F45A258}" dt="2022-04-12T22:18:20.528" v="126" actId="20577"/>
          <ac:spMkLst>
            <pc:docMk/>
            <pc:sldMk cId="2335523702" sldId="256"/>
            <ac:spMk id="2" creationId="{020FAFD2-31E6-41BE-88D5-E6FC95FE20EA}"/>
          </ac:spMkLst>
        </pc:spChg>
        <pc:spChg chg="mod">
          <ac:chgData name="Zhu, Yue" userId="aa30eff7-327c-4812-833c-e3ebeff819ef" providerId="ADAL" clId="{C0444D29-CECA-4426-BECC-9ED41F45A258}" dt="2022-04-12T22:06:13.815" v="13" actId="20577"/>
          <ac:spMkLst>
            <pc:docMk/>
            <pc:sldMk cId="2335523702" sldId="256"/>
            <ac:spMk id="3" creationId="{6722720B-9144-4AD6-AABC-8BB29EC35191}"/>
          </ac:spMkLst>
        </pc:spChg>
      </pc:sldChg>
      <pc:sldChg chg="addSp delSp modSp new mod setBg modClrScheme delDesignElem chgLayout">
        <pc:chgData name="Zhu, Yue" userId="aa30eff7-327c-4812-833c-e3ebeff819ef" providerId="ADAL" clId="{C0444D29-CECA-4426-BECC-9ED41F45A258}" dt="2022-04-12T22:23:43.280" v="407" actId="1035"/>
        <pc:sldMkLst>
          <pc:docMk/>
          <pc:sldMk cId="1143535722" sldId="257"/>
        </pc:sldMkLst>
        <pc:spChg chg="add del">
          <ac:chgData name="Zhu, Yue" userId="aa30eff7-327c-4812-833c-e3ebeff819ef" providerId="ADAL" clId="{C0444D29-CECA-4426-BECC-9ED41F45A258}" dt="2022-04-12T22:07:49.091" v="15" actId="22"/>
          <ac:spMkLst>
            <pc:docMk/>
            <pc:sldMk cId="1143535722" sldId="257"/>
            <ac:spMk id="3" creationId="{235899F3-BE8F-4D81-A813-078E3AB08BE5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12" creationId="{F3060C83-F051-4F0E-ABAD-AA0DFC48B218}"/>
          </ac:spMkLst>
        </pc:spChg>
        <pc:spChg chg="add mod ord">
          <ac:chgData name="Zhu, Yue" userId="aa30eff7-327c-4812-833c-e3ebeff819ef" providerId="ADAL" clId="{C0444D29-CECA-4426-BECC-9ED41F45A258}" dt="2022-04-12T22:18:11.887" v="109" actId="20577"/>
          <ac:spMkLst>
            <pc:docMk/>
            <pc:sldMk cId="1143535722" sldId="257"/>
            <ac:spMk id="13" creationId="{CDC27CE2-17D8-4C1B-9D84-32DAB3C85468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14" creationId="{83C98ABE-055B-441F-B07E-44F97F083C39}"/>
          </ac:spMkLst>
        </pc:spChg>
        <pc:spChg chg="add del mod ord">
          <ac:chgData name="Zhu, Yue" userId="aa30eff7-327c-4812-833c-e3ebeff819ef" providerId="ADAL" clId="{C0444D29-CECA-4426-BECC-9ED41F45A258}" dt="2022-04-12T22:18:09.184" v="100" actId="478"/>
          <ac:spMkLst>
            <pc:docMk/>
            <pc:sldMk cId="1143535722" sldId="257"/>
            <ac:spMk id="15" creationId="{FFFB4CF6-FA7B-47F1-82B2-E6D5D9591C89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16" creationId="{29FDB030-9B49-4CED-8CCD-4D99382388AC}"/>
          </ac:spMkLst>
        </pc:spChg>
        <pc:spChg chg="add del mod">
          <ac:chgData name="Zhu, Yue" userId="aa30eff7-327c-4812-833c-e3ebeff819ef" providerId="ADAL" clId="{C0444D29-CECA-4426-BECC-9ED41F45A258}" dt="2022-04-12T22:18:57.219" v="149" actId="767"/>
          <ac:spMkLst>
            <pc:docMk/>
            <pc:sldMk cId="1143535722" sldId="257"/>
            <ac:spMk id="17" creationId="{3C4D2C48-FE00-48B7-8EF0-2B64C3B36167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18" creationId="{3783CA14-24A1-485C-8B30-D6A5D87987AD}"/>
          </ac:spMkLst>
        </pc:spChg>
        <pc:spChg chg="add mod">
          <ac:chgData name="Zhu, Yue" userId="aa30eff7-327c-4812-833c-e3ebeff819ef" providerId="ADAL" clId="{C0444D29-CECA-4426-BECC-9ED41F45A258}" dt="2022-04-12T22:23:43.280" v="407" actId="1035"/>
          <ac:spMkLst>
            <pc:docMk/>
            <pc:sldMk cId="1143535722" sldId="257"/>
            <ac:spMk id="19" creationId="{8517D378-5677-43D4-B742-5F300B9D79E3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20" creationId="{9A97C86A-04D6-40F7-AE84-31AB43E6A846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22" creationId="{FF9F2414-84E8-453E-B1F3-389FDE8192D9}"/>
          </ac:spMkLst>
        </pc:spChg>
        <pc:spChg chg="add del">
          <ac:chgData name="Zhu, Yue" userId="aa30eff7-327c-4812-833c-e3ebeff819ef" providerId="ADAL" clId="{C0444D29-CECA-4426-BECC-9ED41F45A258}" dt="2022-04-12T22:17:34.076" v="75" actId="700"/>
          <ac:spMkLst>
            <pc:docMk/>
            <pc:sldMk cId="1143535722" sldId="257"/>
            <ac:spMk id="24" creationId="{3ECA69A1-7536-43AC-85EF-C7106179F5ED}"/>
          </ac:spMkLst>
        </pc:spChg>
        <pc:spChg chg="add del">
          <ac:chgData name="Zhu, Yue" userId="aa30eff7-327c-4812-833c-e3ebeff819ef" providerId="ADAL" clId="{C0444D29-CECA-4426-BECC-9ED41F45A258}" dt="2022-04-12T22:17:29.512" v="74" actId="26606"/>
          <ac:spMkLst>
            <pc:docMk/>
            <pc:sldMk cId="1143535722" sldId="257"/>
            <ac:spMk id="26" creationId="{8950AD4C-6AF3-49F8-94E1-DBCAFB39478B}"/>
          </ac:spMkLst>
        </pc:spChg>
        <pc:spChg chg="add del">
          <ac:chgData name="Zhu, Yue" userId="aa30eff7-327c-4812-833c-e3ebeff819ef" providerId="ADAL" clId="{C0444D29-CECA-4426-BECC-9ED41F45A258}" dt="2022-04-12T22:17:29.512" v="74" actId="26606"/>
          <ac:spMkLst>
            <pc:docMk/>
            <pc:sldMk cId="1143535722" sldId="257"/>
            <ac:spMk id="27" creationId="{0ACBD85E-A404-45CB-B532-1039E479D4C6}"/>
          </ac:spMkLst>
        </pc:spChg>
        <pc:spChg chg="add del">
          <ac:chgData name="Zhu, Yue" userId="aa30eff7-327c-4812-833c-e3ebeff819ef" providerId="ADAL" clId="{C0444D29-CECA-4426-BECC-9ED41F45A258}" dt="2022-04-12T22:17:29.512" v="74" actId="26606"/>
          <ac:spMkLst>
            <pc:docMk/>
            <pc:sldMk cId="1143535722" sldId="257"/>
            <ac:spMk id="28" creationId="{DB1626B1-BAC7-4893-A5AC-620597685187}"/>
          </ac:spMkLst>
        </pc:spChg>
        <pc:spChg chg="add del">
          <ac:chgData name="Zhu, Yue" userId="aa30eff7-327c-4812-833c-e3ebeff819ef" providerId="ADAL" clId="{C0444D29-CECA-4426-BECC-9ED41F45A258}" dt="2022-04-12T22:13:06.247" v="27" actId="26606"/>
          <ac:spMkLst>
            <pc:docMk/>
            <pc:sldMk cId="1143535722" sldId="257"/>
            <ac:spMk id="29" creationId="{EE5F705A-5E81-4B3A-8EF4-911982DB313C}"/>
          </ac:spMkLst>
        </pc:spChg>
        <pc:spChg chg="add mod">
          <ac:chgData name="Zhu, Yue" userId="aa30eff7-327c-4812-833c-e3ebeff819ef" providerId="ADAL" clId="{C0444D29-CECA-4426-BECC-9ED41F45A258}" dt="2022-04-12T22:23:43.280" v="407" actId="1035"/>
          <ac:spMkLst>
            <pc:docMk/>
            <pc:sldMk cId="1143535722" sldId="257"/>
            <ac:spMk id="30" creationId="{4F0D8C89-75E6-4859-BC19-B3F691365817}"/>
          </ac:spMkLst>
        </pc:spChg>
        <pc:spChg chg="add del">
          <ac:chgData name="Zhu, Yue" userId="aa30eff7-327c-4812-833c-e3ebeff819ef" providerId="ADAL" clId="{C0444D29-CECA-4426-BECC-9ED41F45A258}" dt="2022-04-12T22:13:06.247" v="27" actId="26606"/>
          <ac:spMkLst>
            <pc:docMk/>
            <pc:sldMk cId="1143535722" sldId="257"/>
            <ac:spMk id="31" creationId="{AD8F92D9-1751-4ABF-9CB7-D198C9A05A46}"/>
          </ac:spMkLst>
        </pc:spChg>
        <pc:spChg chg="add mod">
          <ac:chgData name="Zhu, Yue" userId="aa30eff7-327c-4812-833c-e3ebeff819ef" providerId="ADAL" clId="{C0444D29-CECA-4426-BECC-9ED41F45A258}" dt="2022-04-12T22:23:43.280" v="407" actId="1035"/>
          <ac:spMkLst>
            <pc:docMk/>
            <pc:sldMk cId="1143535722" sldId="257"/>
            <ac:spMk id="32" creationId="{2EE9FBCD-A35A-4DA3-860E-F676E8E10ADC}"/>
          </ac:spMkLst>
        </pc:spChg>
        <pc:spChg chg="add del">
          <ac:chgData name="Zhu, Yue" userId="aa30eff7-327c-4812-833c-e3ebeff819ef" providerId="ADAL" clId="{C0444D29-CECA-4426-BECC-9ED41F45A258}" dt="2022-04-12T22:13:06.247" v="27" actId="26606"/>
          <ac:spMkLst>
            <pc:docMk/>
            <pc:sldMk cId="1143535722" sldId="257"/>
            <ac:spMk id="33" creationId="{6D6B998F-CA62-4EE6-B7E7-046377D4F7EF}"/>
          </ac:spMkLst>
        </pc:spChg>
        <pc:spChg chg="add mod">
          <ac:chgData name="Zhu, Yue" userId="aa30eff7-327c-4812-833c-e3ebeff819ef" providerId="ADAL" clId="{C0444D29-CECA-4426-BECC-9ED41F45A258}" dt="2022-04-12T22:23:43.280" v="407" actId="1035"/>
          <ac:spMkLst>
            <pc:docMk/>
            <pc:sldMk cId="1143535722" sldId="257"/>
            <ac:spMk id="34" creationId="{59962D4D-D007-43EB-BB0E-C5BD20B3CA8E}"/>
          </ac:spMkLst>
        </pc:spChg>
        <pc:spChg chg="add del">
          <ac:chgData name="Zhu, Yue" userId="aa30eff7-327c-4812-833c-e3ebeff819ef" providerId="ADAL" clId="{C0444D29-CECA-4426-BECC-9ED41F45A258}" dt="2022-04-12T22:17:29.512" v="74" actId="26606"/>
          <ac:spMkLst>
            <pc:docMk/>
            <pc:sldMk cId="1143535722" sldId="257"/>
            <ac:spMk id="35" creationId="{D64E9910-51FE-45BF-973D-9D2401FD3C63}"/>
          </ac:spMkLst>
        </pc:spChg>
        <pc:spChg chg="add mod">
          <ac:chgData name="Zhu, Yue" userId="aa30eff7-327c-4812-833c-e3ebeff819ef" providerId="ADAL" clId="{C0444D29-CECA-4426-BECC-9ED41F45A258}" dt="2022-04-12T22:23:26.177" v="364" actId="1035"/>
          <ac:spMkLst>
            <pc:docMk/>
            <pc:sldMk cId="1143535722" sldId="257"/>
            <ac:spMk id="36" creationId="{145CECA8-7BD8-48E7-A83D-5065F3C970CD}"/>
          </ac:spMkLst>
        </pc:spChg>
        <pc:spChg chg="add mod">
          <ac:chgData name="Zhu, Yue" userId="aa30eff7-327c-4812-833c-e3ebeff819ef" providerId="ADAL" clId="{C0444D29-CECA-4426-BECC-9ED41F45A258}" dt="2022-04-12T22:23:26.177" v="364" actId="1035"/>
          <ac:spMkLst>
            <pc:docMk/>
            <pc:sldMk cId="1143535722" sldId="257"/>
            <ac:spMk id="37" creationId="{71A114FE-2B05-4361-BEFC-FE80F45047FC}"/>
          </ac:spMkLst>
        </pc:spChg>
        <pc:picChg chg="add del">
          <ac:chgData name="Zhu, Yue" userId="aa30eff7-327c-4812-833c-e3ebeff819ef" providerId="ADAL" clId="{C0444D29-CECA-4426-BECC-9ED41F45A258}" dt="2022-04-12T22:09:32.373" v="17" actId="22"/>
          <ac:picMkLst>
            <pc:docMk/>
            <pc:sldMk cId="1143535722" sldId="257"/>
            <ac:picMk id="5" creationId="{8B82269A-8CC0-4AF4-A768-D10C3F738B82}"/>
          </ac:picMkLst>
        </pc:picChg>
        <pc:picChg chg="add mod ord">
          <ac:chgData name="Zhu, Yue" userId="aa30eff7-327c-4812-833c-e3ebeff819ef" providerId="ADAL" clId="{C0444D29-CECA-4426-BECC-9ED41F45A258}" dt="2022-04-12T22:17:29.512" v="74" actId="26606"/>
          <ac:picMkLst>
            <pc:docMk/>
            <pc:sldMk cId="1143535722" sldId="257"/>
            <ac:picMk id="7" creationId="{72078E9D-C577-42E4-8658-0A1EDED9ED0B}"/>
          </ac:picMkLst>
        </pc:picChg>
        <pc:picChg chg="add del mod">
          <ac:chgData name="Zhu, Yue" userId="aa30eff7-327c-4812-833c-e3ebeff819ef" providerId="ADAL" clId="{C0444D29-CECA-4426-BECC-9ED41F45A258}" dt="2022-04-12T22:12:03.966" v="23" actId="478"/>
          <ac:picMkLst>
            <pc:docMk/>
            <pc:sldMk cId="1143535722" sldId="257"/>
            <ac:picMk id="9" creationId="{E13421D9-7EC1-4848-B8C4-534CA68B2817}"/>
          </ac:picMkLst>
        </pc:picChg>
        <pc:picChg chg="add mod">
          <ac:chgData name="Zhu, Yue" userId="aa30eff7-327c-4812-833c-e3ebeff819ef" providerId="ADAL" clId="{C0444D29-CECA-4426-BECC-9ED41F45A258}" dt="2022-04-12T22:17:29.512" v="74" actId="26606"/>
          <ac:picMkLst>
            <pc:docMk/>
            <pc:sldMk cId="1143535722" sldId="257"/>
            <ac:picMk id="11" creationId="{79203DA5-6EE4-4923-B5A2-4E3153D530E4}"/>
          </ac:picMkLst>
        </pc:picChg>
      </pc:sldChg>
      <pc:sldChg chg="addSp delSp modSp new mod modClrScheme chgLayout">
        <pc:chgData name="Zhu, Yue" userId="aa30eff7-327c-4812-833c-e3ebeff819ef" providerId="ADAL" clId="{C0444D29-CECA-4426-BECC-9ED41F45A258}" dt="2022-04-12T22:45:29.681" v="1374" actId="1036"/>
        <pc:sldMkLst>
          <pc:docMk/>
          <pc:sldMk cId="2669435203" sldId="258"/>
        </pc:sldMkLst>
        <pc:spChg chg="del mod ord">
          <ac:chgData name="Zhu, Yue" userId="aa30eff7-327c-4812-833c-e3ebeff819ef" providerId="ADAL" clId="{C0444D29-CECA-4426-BECC-9ED41F45A258}" dt="2022-04-12T22:14:56.718" v="66" actId="700"/>
          <ac:spMkLst>
            <pc:docMk/>
            <pc:sldMk cId="2669435203" sldId="258"/>
            <ac:spMk id="2" creationId="{FD3FED68-79FA-4425-9DE1-29B1509251F5}"/>
          </ac:spMkLst>
        </pc:spChg>
        <pc:spChg chg="del">
          <ac:chgData name="Zhu, Yue" userId="aa30eff7-327c-4812-833c-e3ebeff819ef" providerId="ADAL" clId="{C0444D29-CECA-4426-BECC-9ED41F45A258}" dt="2022-04-12T22:14:56.718" v="66" actId="700"/>
          <ac:spMkLst>
            <pc:docMk/>
            <pc:sldMk cId="2669435203" sldId="258"/>
            <ac:spMk id="3" creationId="{70035124-5B0F-45CC-9494-BA8DE0F1AF4C}"/>
          </ac:spMkLst>
        </pc:spChg>
        <pc:spChg chg="add mod ord">
          <ac:chgData name="Zhu, Yue" userId="aa30eff7-327c-4812-833c-e3ebeff819ef" providerId="ADAL" clId="{C0444D29-CECA-4426-BECC-9ED41F45A258}" dt="2022-04-12T22:40:41.718" v="1029" actId="700"/>
          <ac:spMkLst>
            <pc:docMk/>
            <pc:sldMk cId="2669435203" sldId="258"/>
            <ac:spMk id="4" creationId="{072378EC-E868-4151-AE4B-F6194FFCE9D7}"/>
          </ac:spMkLst>
        </pc:spChg>
        <pc:spChg chg="add mod ord">
          <ac:chgData name="Zhu, Yue" userId="aa30eff7-327c-4812-833c-e3ebeff819ef" providerId="ADAL" clId="{C0444D29-CECA-4426-BECC-9ED41F45A258}" dt="2022-04-12T22:45:25.801" v="1356" actId="20577"/>
          <ac:spMkLst>
            <pc:docMk/>
            <pc:sldMk cId="2669435203" sldId="258"/>
            <ac:spMk id="7" creationId="{1B363E63-D192-420F-A637-A2C3BEAEFFCC}"/>
          </ac:spMkLst>
        </pc:spChg>
        <pc:picChg chg="add mod">
          <ac:chgData name="Zhu, Yue" userId="aa30eff7-327c-4812-833c-e3ebeff819ef" providerId="ADAL" clId="{C0444D29-CECA-4426-BECC-9ED41F45A258}" dt="2022-04-12T22:45:29.681" v="1374" actId="1036"/>
          <ac:picMkLst>
            <pc:docMk/>
            <pc:sldMk cId="2669435203" sldId="258"/>
            <ac:picMk id="6" creationId="{DA8E53A5-078F-4B35-952D-68D06C0DC194}"/>
          </ac:picMkLst>
        </pc:picChg>
      </pc:sldChg>
      <pc:sldChg chg="addSp modSp new mod modClrScheme chgLayout">
        <pc:chgData name="Zhu, Yue" userId="aa30eff7-327c-4812-833c-e3ebeff819ef" providerId="ADAL" clId="{C0444D29-CECA-4426-BECC-9ED41F45A258}" dt="2022-04-12T22:53:51.955" v="1711" actId="1076"/>
        <pc:sldMkLst>
          <pc:docMk/>
          <pc:sldMk cId="1623277262" sldId="259"/>
        </pc:sldMkLst>
        <pc:spChg chg="mod ord">
          <ac:chgData name="Zhu, Yue" userId="aa30eff7-327c-4812-833c-e3ebeff819ef" providerId="ADAL" clId="{C0444D29-CECA-4426-BECC-9ED41F45A258}" dt="2022-04-12T22:47:32.449" v="1544" actId="20577"/>
          <ac:spMkLst>
            <pc:docMk/>
            <pc:sldMk cId="1623277262" sldId="259"/>
            <ac:spMk id="2" creationId="{7FB99A48-07FC-4299-8AB4-05E3970AABC2}"/>
          </ac:spMkLst>
        </pc:spChg>
        <pc:spChg chg="add mod ord">
          <ac:chgData name="Zhu, Yue" userId="aa30eff7-327c-4812-833c-e3ebeff819ef" providerId="ADAL" clId="{C0444D29-CECA-4426-BECC-9ED41F45A258}" dt="2022-04-12T22:52:48.206" v="1704" actId="6549"/>
          <ac:spMkLst>
            <pc:docMk/>
            <pc:sldMk cId="1623277262" sldId="259"/>
            <ac:spMk id="3" creationId="{7E957310-6811-40A2-A008-911B11E03808}"/>
          </ac:spMkLst>
        </pc:spChg>
        <pc:picChg chg="add mod modCrop">
          <ac:chgData name="Zhu, Yue" userId="aa30eff7-327c-4812-833c-e3ebeff819ef" providerId="ADAL" clId="{C0444D29-CECA-4426-BECC-9ED41F45A258}" dt="2022-04-12T22:52:35.163" v="1694" actId="1036"/>
          <ac:picMkLst>
            <pc:docMk/>
            <pc:sldMk cId="1623277262" sldId="259"/>
            <ac:picMk id="5" creationId="{92FEA0AA-305C-4E76-8911-76D078F0EE9C}"/>
          </ac:picMkLst>
        </pc:picChg>
        <pc:picChg chg="add mod modCrop">
          <ac:chgData name="Zhu, Yue" userId="aa30eff7-327c-4812-833c-e3ebeff819ef" providerId="ADAL" clId="{C0444D29-CECA-4426-BECC-9ED41F45A258}" dt="2022-04-12T22:52:35.163" v="1694" actId="1036"/>
          <ac:picMkLst>
            <pc:docMk/>
            <pc:sldMk cId="1623277262" sldId="259"/>
            <ac:picMk id="7" creationId="{96D3F354-7DD0-4AAF-99FF-7E950D818490}"/>
          </ac:picMkLst>
        </pc:picChg>
        <pc:picChg chg="add mod">
          <ac:chgData name="Zhu, Yue" userId="aa30eff7-327c-4812-833c-e3ebeff819ef" providerId="ADAL" clId="{C0444D29-CECA-4426-BECC-9ED41F45A258}" dt="2022-04-12T22:53:51.955" v="1711" actId="1076"/>
          <ac:picMkLst>
            <pc:docMk/>
            <pc:sldMk cId="1623277262" sldId="259"/>
            <ac:picMk id="9" creationId="{F0F36755-7DAA-4238-98DA-773CAC8A9E88}"/>
          </ac:picMkLst>
        </pc:picChg>
      </pc:sldChg>
      <pc:sldChg chg="del">
        <pc:chgData name="Zhu, Yue" userId="aa30eff7-327c-4812-833c-e3ebeff819ef" providerId="ADAL" clId="{C0444D29-CECA-4426-BECC-9ED41F45A258}" dt="2022-04-12T22:05:56.537" v="0" actId="47"/>
        <pc:sldMkLst>
          <pc:docMk/>
          <pc:sldMk cId="1720536448" sldId="259"/>
        </pc:sldMkLst>
      </pc:sldChg>
      <pc:sldChg chg="addSp delSp modSp new mod ord modClrScheme chgLayout modNotesTx">
        <pc:chgData name="Zhu, Yue" userId="aa30eff7-327c-4812-833c-e3ebeff819ef" providerId="ADAL" clId="{C0444D29-CECA-4426-BECC-9ED41F45A258}" dt="2022-04-12T23:05:25.342" v="1813"/>
        <pc:sldMkLst>
          <pc:docMk/>
          <pc:sldMk cId="235092319" sldId="260"/>
        </pc:sldMkLst>
        <pc:spChg chg="mod ord">
          <ac:chgData name="Zhu, Yue" userId="aa30eff7-327c-4812-833c-e3ebeff819ef" providerId="ADAL" clId="{C0444D29-CECA-4426-BECC-9ED41F45A258}" dt="2022-04-12T22:26:26.641" v="425" actId="700"/>
          <ac:spMkLst>
            <pc:docMk/>
            <pc:sldMk cId="235092319" sldId="260"/>
            <ac:spMk id="2" creationId="{EBF8E202-943C-441F-BF32-1B84FC7CE11F}"/>
          </ac:spMkLst>
        </pc:spChg>
        <pc:spChg chg="del">
          <ac:chgData name="Zhu, Yue" userId="aa30eff7-327c-4812-833c-e3ebeff819ef" providerId="ADAL" clId="{C0444D29-CECA-4426-BECC-9ED41F45A258}" dt="2022-04-12T22:26:26.641" v="425" actId="700"/>
          <ac:spMkLst>
            <pc:docMk/>
            <pc:sldMk cId="235092319" sldId="260"/>
            <ac:spMk id="3" creationId="{D4020905-9F37-4A8B-8640-2D3B181058D7}"/>
          </ac:spMkLst>
        </pc:spChg>
        <pc:spChg chg="add mod">
          <ac:chgData name="Zhu, Yue" userId="aa30eff7-327c-4812-833c-e3ebeff819ef" providerId="ADAL" clId="{C0444D29-CECA-4426-BECC-9ED41F45A258}" dt="2022-04-12T22:55:19.217" v="1781" actId="20577"/>
          <ac:spMkLst>
            <pc:docMk/>
            <pc:sldMk cId="235092319" sldId="260"/>
            <ac:spMk id="6" creationId="{A49A0EB5-0E6D-4716-B315-D44536007927}"/>
          </ac:spMkLst>
        </pc:spChg>
        <pc:spChg chg="add mod">
          <ac:chgData name="Zhu, Yue" userId="aa30eff7-327c-4812-833c-e3ebeff819ef" providerId="ADAL" clId="{C0444D29-CECA-4426-BECC-9ED41F45A258}" dt="2022-04-12T22:30:12.257" v="642" actId="14100"/>
          <ac:spMkLst>
            <pc:docMk/>
            <pc:sldMk cId="235092319" sldId="260"/>
            <ac:spMk id="7" creationId="{F458BAB3-D07C-4FE9-BE2E-F54CCDB31343}"/>
          </ac:spMkLst>
        </pc:spChg>
        <pc:spChg chg="add mod">
          <ac:chgData name="Zhu, Yue" userId="aa30eff7-327c-4812-833c-e3ebeff819ef" providerId="ADAL" clId="{C0444D29-CECA-4426-BECC-9ED41F45A258}" dt="2022-04-12T22:55:16.908" v="1780" actId="20577"/>
          <ac:spMkLst>
            <pc:docMk/>
            <pc:sldMk cId="235092319" sldId="260"/>
            <ac:spMk id="10" creationId="{01710B69-5993-413C-A2AD-BB52AD0C5EBF}"/>
          </ac:spMkLst>
        </pc:spChg>
        <pc:picChg chg="add mod">
          <ac:chgData name="Zhu, Yue" userId="aa30eff7-327c-4812-833c-e3ebeff819ef" providerId="ADAL" clId="{C0444D29-CECA-4426-BECC-9ED41F45A258}" dt="2022-04-12T22:26:49.445" v="435" actId="1076"/>
          <ac:picMkLst>
            <pc:docMk/>
            <pc:sldMk cId="235092319" sldId="260"/>
            <ac:picMk id="5" creationId="{3D2223EF-BEE7-4AEE-8096-C296E29759E8}"/>
          </ac:picMkLst>
        </pc:picChg>
        <pc:cxnChg chg="add del mod">
          <ac:chgData name="Zhu, Yue" userId="aa30eff7-327c-4812-833c-e3ebeff819ef" providerId="ADAL" clId="{C0444D29-CECA-4426-BECC-9ED41F45A258}" dt="2022-04-12T22:56:20.732" v="1782" actId="14100"/>
          <ac:cxnSpMkLst>
            <pc:docMk/>
            <pc:sldMk cId="235092319" sldId="260"/>
            <ac:cxnSpMk id="9" creationId="{59568472-709F-4373-AF8A-39395520003D}"/>
          </ac:cxnSpMkLst>
        </pc:cxnChg>
      </pc:sldChg>
      <pc:sldChg chg="del">
        <pc:chgData name="Zhu, Yue" userId="aa30eff7-327c-4812-833c-e3ebeff819ef" providerId="ADAL" clId="{C0444D29-CECA-4426-BECC-9ED41F45A258}" dt="2022-04-12T22:05:56.537" v="0" actId="47"/>
        <pc:sldMkLst>
          <pc:docMk/>
          <pc:sldMk cId="4222536029" sldId="260"/>
        </pc:sldMkLst>
      </pc:sldChg>
      <pc:sldChg chg="addSp delSp modSp new mod modClrScheme chgLayout">
        <pc:chgData name="Zhu, Yue" userId="aa30eff7-327c-4812-833c-e3ebeff819ef" providerId="ADAL" clId="{C0444D29-CECA-4426-BECC-9ED41F45A258}" dt="2022-04-12T22:59:24.307" v="1805" actId="1076"/>
        <pc:sldMkLst>
          <pc:docMk/>
          <pc:sldMk cId="1292744518" sldId="261"/>
        </pc:sldMkLst>
        <pc:spChg chg="del mod ord">
          <ac:chgData name="Zhu, Yue" userId="aa30eff7-327c-4812-833c-e3ebeff819ef" providerId="ADAL" clId="{C0444D29-CECA-4426-BECC-9ED41F45A258}" dt="2022-04-12T22:58:19.523" v="1784" actId="700"/>
          <ac:spMkLst>
            <pc:docMk/>
            <pc:sldMk cId="1292744518" sldId="261"/>
            <ac:spMk id="2" creationId="{0E7EBE71-5375-46EB-AF6C-65B06F4799F6}"/>
          </ac:spMkLst>
        </pc:spChg>
        <pc:spChg chg="del">
          <ac:chgData name="Zhu, Yue" userId="aa30eff7-327c-4812-833c-e3ebeff819ef" providerId="ADAL" clId="{C0444D29-CECA-4426-BECC-9ED41F45A258}" dt="2022-04-12T22:58:19.523" v="1784" actId="700"/>
          <ac:spMkLst>
            <pc:docMk/>
            <pc:sldMk cId="1292744518" sldId="261"/>
            <ac:spMk id="3" creationId="{CF8E4B87-F36F-47D4-9D51-D3C0867D563A}"/>
          </ac:spMkLst>
        </pc:spChg>
        <pc:spChg chg="add mod ord">
          <ac:chgData name="Zhu, Yue" userId="aa30eff7-327c-4812-833c-e3ebeff819ef" providerId="ADAL" clId="{C0444D29-CECA-4426-BECC-9ED41F45A258}" dt="2022-04-12T22:58:19.523" v="1784" actId="700"/>
          <ac:spMkLst>
            <pc:docMk/>
            <pc:sldMk cId="1292744518" sldId="261"/>
            <ac:spMk id="4" creationId="{E6D73E2E-9EEC-4E17-8E38-9436FDFE2645}"/>
          </ac:spMkLst>
        </pc:spChg>
        <pc:spChg chg="add mod">
          <ac:chgData name="Zhu, Yue" userId="aa30eff7-327c-4812-833c-e3ebeff819ef" providerId="ADAL" clId="{C0444D29-CECA-4426-BECC-9ED41F45A258}" dt="2022-04-12T22:59:21.892" v="1804" actId="1076"/>
          <ac:spMkLst>
            <pc:docMk/>
            <pc:sldMk cId="1292744518" sldId="261"/>
            <ac:spMk id="8" creationId="{561FD39C-0984-42AA-86CA-87C811177A05}"/>
          </ac:spMkLst>
        </pc:spChg>
        <pc:spChg chg="add mod">
          <ac:chgData name="Zhu, Yue" userId="aa30eff7-327c-4812-833c-e3ebeff819ef" providerId="ADAL" clId="{C0444D29-CECA-4426-BECC-9ED41F45A258}" dt="2022-04-12T22:59:21.892" v="1804" actId="1076"/>
          <ac:spMkLst>
            <pc:docMk/>
            <pc:sldMk cId="1292744518" sldId="261"/>
            <ac:spMk id="9" creationId="{B5507BC8-8CC7-441B-9B37-2201997B915D}"/>
          </ac:spMkLst>
        </pc:spChg>
        <pc:spChg chg="add mod">
          <ac:chgData name="Zhu, Yue" userId="aa30eff7-327c-4812-833c-e3ebeff819ef" providerId="ADAL" clId="{C0444D29-CECA-4426-BECC-9ED41F45A258}" dt="2022-04-12T22:59:21.892" v="1804" actId="1076"/>
          <ac:spMkLst>
            <pc:docMk/>
            <pc:sldMk cId="1292744518" sldId="261"/>
            <ac:spMk id="10" creationId="{A7558D43-6C3B-4FCA-88DC-6682B5BBCEF2}"/>
          </ac:spMkLst>
        </pc:spChg>
        <pc:spChg chg="add mod">
          <ac:chgData name="Zhu, Yue" userId="aa30eff7-327c-4812-833c-e3ebeff819ef" providerId="ADAL" clId="{C0444D29-CECA-4426-BECC-9ED41F45A258}" dt="2022-04-12T22:59:21.892" v="1804" actId="1076"/>
          <ac:spMkLst>
            <pc:docMk/>
            <pc:sldMk cId="1292744518" sldId="261"/>
            <ac:spMk id="11" creationId="{4BDA95B9-F6E0-455C-9662-A1355FFDD798}"/>
          </ac:spMkLst>
        </pc:spChg>
        <pc:spChg chg="add mod">
          <ac:chgData name="Zhu, Yue" userId="aa30eff7-327c-4812-833c-e3ebeff819ef" providerId="ADAL" clId="{C0444D29-CECA-4426-BECC-9ED41F45A258}" dt="2022-04-12T22:59:21.892" v="1804" actId="1076"/>
          <ac:spMkLst>
            <pc:docMk/>
            <pc:sldMk cId="1292744518" sldId="261"/>
            <ac:spMk id="12" creationId="{50E5BC92-C3CD-4955-8387-4AB8234B8B8F}"/>
          </ac:spMkLst>
        </pc:spChg>
        <pc:spChg chg="add mod">
          <ac:chgData name="Zhu, Yue" userId="aa30eff7-327c-4812-833c-e3ebeff819ef" providerId="ADAL" clId="{C0444D29-CECA-4426-BECC-9ED41F45A258}" dt="2022-04-12T22:59:21.892" v="1804" actId="1076"/>
          <ac:spMkLst>
            <pc:docMk/>
            <pc:sldMk cId="1292744518" sldId="261"/>
            <ac:spMk id="13" creationId="{96704F8E-CCD7-4CE0-95FA-1A58598D8B0B}"/>
          </ac:spMkLst>
        </pc:spChg>
        <pc:picChg chg="add mod modCrop">
          <ac:chgData name="Zhu, Yue" userId="aa30eff7-327c-4812-833c-e3ebeff819ef" providerId="ADAL" clId="{C0444D29-CECA-4426-BECC-9ED41F45A258}" dt="2022-04-12T22:59:24.307" v="1805" actId="1076"/>
          <ac:picMkLst>
            <pc:docMk/>
            <pc:sldMk cId="1292744518" sldId="261"/>
            <ac:picMk id="6" creationId="{888DD7BF-1170-4AE1-9DBE-37EE62E1EE0B}"/>
          </ac:picMkLst>
        </pc:picChg>
        <pc:picChg chg="add mod">
          <ac:chgData name="Zhu, Yue" userId="aa30eff7-327c-4812-833c-e3ebeff819ef" providerId="ADAL" clId="{C0444D29-CECA-4426-BECC-9ED41F45A258}" dt="2022-04-12T22:59:21.892" v="1804" actId="1076"/>
          <ac:picMkLst>
            <pc:docMk/>
            <pc:sldMk cId="1292744518" sldId="261"/>
            <ac:picMk id="7" creationId="{CF39941E-C792-4B99-B12F-F4CB55D4A11E}"/>
          </ac:picMkLst>
        </pc:picChg>
      </pc:sldChg>
      <pc:sldChg chg="del">
        <pc:chgData name="Zhu, Yue" userId="aa30eff7-327c-4812-833c-e3ebeff819ef" providerId="ADAL" clId="{C0444D29-CECA-4426-BECC-9ED41F45A258}" dt="2022-04-12T22:05:56.537" v="0" actId="47"/>
        <pc:sldMkLst>
          <pc:docMk/>
          <pc:sldMk cId="2605979407" sldId="261"/>
        </pc:sldMkLst>
      </pc:sldChg>
      <pc:sldChg chg="del">
        <pc:chgData name="Zhu, Yue" userId="aa30eff7-327c-4812-833c-e3ebeff819ef" providerId="ADAL" clId="{C0444D29-CECA-4426-BECC-9ED41F45A258}" dt="2022-04-12T22:05:56.537" v="0" actId="47"/>
        <pc:sldMkLst>
          <pc:docMk/>
          <pc:sldMk cId="3315941174" sldId="262"/>
        </pc:sldMkLst>
      </pc:sldChg>
      <pc:sldChg chg="del">
        <pc:chgData name="Zhu, Yue" userId="aa30eff7-327c-4812-833c-e3ebeff819ef" providerId="ADAL" clId="{C0444D29-CECA-4426-BECC-9ED41F45A258}" dt="2022-04-12T22:05:56.537" v="0" actId="47"/>
        <pc:sldMkLst>
          <pc:docMk/>
          <pc:sldMk cId="122729780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E9AF0-CC9A-4454-94B3-77328410D0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CC03-08F7-486E-8579-702C26FE5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Others: 1) </a:t>
            </a:r>
            <a:r>
              <a:rPr lang="en-US" dirty="0" err="1"/>
              <a:t>dtype</a:t>
            </a:r>
            <a:r>
              <a:rPr lang="en-US" dirty="0"/>
              <a:t>=float 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2CC03-08F7-486E-8579-702C26FE5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5999-5C0D-4410-99C1-E1DCBD488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B83C0-399F-4AB4-8F8B-C705C581F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7258-E780-47D9-94FD-428850F2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023E-6DE0-4F1A-A460-1A2264CD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38D9-6AF2-4BD3-8C54-72AA9A04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FC45-5A7C-40F8-AC35-57ED60B6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CEBA-6232-44A1-BD43-A8D8EBF4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F374-8DC6-4E52-8B8E-B96A7B09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29F1-1CCB-4454-A713-EADDE00F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ED09-B88C-4306-999E-92D47954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C926B-7184-4E82-9ABA-B103AC46D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8ADC-E2D4-4C7D-BAB1-168B6732F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0DC5-D87C-4331-8A63-3EABC11F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F1D-BB8C-451F-B9F6-C85D28B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4B6E-D3F4-4ABB-B6C9-A0B2236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9745-7992-420D-9F6D-DE568DA4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1C0-3F0E-4D1D-B349-D85D3484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70E8-516B-484F-B93D-8FB65816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36E-9732-4C92-A1E7-1D573C9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CBB9-BD39-4D57-AED7-93D224DA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E232-9EED-4BF0-A25B-C9B06B17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4618-823A-4B1E-844F-3C85ED00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4C38-7D8C-4A54-8561-AE613827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5CC5-389E-410A-AECB-4203A22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3700-8C72-4ED4-A1FC-C25323BB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3586-7088-477A-AFF3-CA91DEF2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8FE-7877-49E2-BEFB-42C58454D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70FB9-900F-4E6A-956F-42A4903A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C1D8D-BAF6-44C0-A1D2-C5E268CC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F6486-EE51-4596-968D-69E2CF82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565D-9ADD-4AE6-8D54-6B4B6FE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A113-E53F-44C7-8269-9DC52DC5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BD05-907F-4B08-BC34-D872BEE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8C27B-DA5A-4229-8730-BDD1893E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805B3-890C-4CE9-9F69-E6C099BCB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D2E50-163B-409A-835C-CFC5A4435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5D7B-668B-4B2F-8D55-BE630A7B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7FD47-ABB2-4B0B-999B-593A441D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EE7A-A3E3-4A48-9370-DC06B08A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14A4-2CC1-432D-9BEE-ED18E5A3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34D6-0358-44E3-A4D5-B31D85BB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3983E-D228-4798-BA27-6D857CC5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A29BB-8507-4E78-956D-09EA8FE4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8537B-21BF-4134-A537-A97ADF60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4EF1D-919D-48A7-B768-E594A033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9DBD-E8C9-4280-97A3-8ABDD94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34C-1061-44A0-AC2D-132BBF53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43EF-9A6D-41BB-B8FE-2F9588BF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16272-AB7B-452C-92F7-A7AF7E81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FCE3-4744-4727-AECC-64499784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6C6C-1E21-4994-8283-67BBCA34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85AF-DE0A-4DD1-95F1-423436F8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B6DC-D17E-4613-946A-AA3EB300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DFEA7-C8D4-49DF-B2EA-C0A6F8906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468F8-AF68-4648-AC5C-8713D8C0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DD220-AC95-430F-8ED8-486F70DE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2D56-8F21-4358-9D6F-5CEB543A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3EB6-1C01-4A84-813E-D1F496C7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D6A05-42BF-4314-B69F-9416E532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7B39-727A-4656-8FE6-6893A8EB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EEEF-5178-4ED1-B3D6-2B32975A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3894-3D67-4EF6-9F15-3DCE1C32EBF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B640-7234-4F79-BE11-0E6F8371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7B92-59AD-486B-B91D-CAEA95E28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B067-F774-4D25-B176-9B0EAEA7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AFD2-31E6-41BE-88D5-E6FC95FE2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2720B-9144-4AD6-AABC-8BB29EC35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4/12/2022</a:t>
            </a:r>
          </a:p>
        </p:txBody>
      </p:sp>
    </p:spTree>
    <p:extLst>
      <p:ext uri="{BB962C8B-B14F-4D97-AF65-F5344CB8AC3E}">
        <p14:creationId xmlns:p14="http://schemas.microsoft.com/office/powerpoint/2010/main" val="23355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78E9D-C577-42E4-8658-0A1EDED9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27" y="364911"/>
            <a:ext cx="5990287" cy="6128172"/>
          </a:xfrm>
          <a:prstGeom prst="rect">
            <a:avLst/>
          </a:prstGeom>
          <a:ln w="22225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03DA5-6EE4-4923-B5A2-4E3153D5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13" y="2905514"/>
            <a:ext cx="3534484" cy="1046964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DC27CE2-17D8-4C1B-9D84-32DAB3C8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17D378-5677-43D4-B742-5F300B9D79E3}"/>
                  </a:ext>
                </a:extLst>
              </p:cNvPr>
              <p:cNvSpPr txBox="1"/>
              <p:nvPr/>
            </p:nvSpPr>
            <p:spPr>
              <a:xfrm>
                <a:off x="6673274" y="1246912"/>
                <a:ext cx="327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17D378-5677-43D4-B742-5F300B9D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74" y="1246912"/>
                <a:ext cx="32759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0D8C89-75E6-4859-BC19-B3F691365817}"/>
                  </a:ext>
                </a:extLst>
              </p:cNvPr>
              <p:cNvSpPr txBox="1"/>
              <p:nvPr/>
            </p:nvSpPr>
            <p:spPr>
              <a:xfrm>
                <a:off x="7758547" y="1246911"/>
                <a:ext cx="370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0D8C89-75E6-4859-BC19-B3F69136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7" y="1246911"/>
                <a:ext cx="3705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E9FBCD-A35A-4DA3-860E-F676E8E10ADC}"/>
                  </a:ext>
                </a:extLst>
              </p:cNvPr>
              <p:cNvSpPr txBox="1"/>
              <p:nvPr/>
            </p:nvSpPr>
            <p:spPr>
              <a:xfrm>
                <a:off x="8914792" y="1246911"/>
                <a:ext cx="359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E9FBCD-A35A-4DA3-860E-F676E8E10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92" y="1246911"/>
                <a:ext cx="359329" cy="276999"/>
              </a:xfrm>
              <a:prstGeom prst="rect">
                <a:avLst/>
              </a:prstGeom>
              <a:blipFill>
                <a:blip r:embed="rId6"/>
                <a:stretch>
                  <a:fillRect t="-26667" r="-67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962D4D-D007-43EB-BB0E-C5BD20B3CA8E}"/>
                  </a:ext>
                </a:extLst>
              </p:cNvPr>
              <p:cNvSpPr txBox="1"/>
              <p:nvPr/>
            </p:nvSpPr>
            <p:spPr>
              <a:xfrm>
                <a:off x="8175278" y="2076483"/>
                <a:ext cx="348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962D4D-D007-43EB-BB0E-C5BD20B3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78" y="2076483"/>
                <a:ext cx="34836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5CECA8-7BD8-48E7-A83D-5065F3C970CD}"/>
                  </a:ext>
                </a:extLst>
              </p:cNvPr>
              <p:cNvSpPr txBox="1"/>
              <p:nvPr/>
            </p:nvSpPr>
            <p:spPr>
              <a:xfrm>
                <a:off x="7391272" y="4010205"/>
                <a:ext cx="376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5CECA8-7BD8-48E7-A83D-5065F3C97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72" y="4010205"/>
                <a:ext cx="37651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114FE-2B05-4361-BEFC-FE80F45047FC}"/>
                  </a:ext>
                </a:extLst>
              </p:cNvPr>
              <p:cNvSpPr txBox="1"/>
              <p:nvPr/>
            </p:nvSpPr>
            <p:spPr>
              <a:xfrm>
                <a:off x="8212225" y="4010205"/>
                <a:ext cx="346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A114FE-2B05-4361-BEFC-FE80F4504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25" y="4010205"/>
                <a:ext cx="346505" cy="276999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3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73E2E-9EEC-4E17-8E38-9436FDFE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DD7BF-1170-4AE1-9DBE-37EE62E1E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24653" r="60085" b="21360"/>
          <a:stretch/>
        </p:blipFill>
        <p:spPr>
          <a:xfrm>
            <a:off x="5987032" y="298962"/>
            <a:ext cx="6046238" cy="6559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9941E-C792-4B99-B12F-F4CB55D4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" y="365125"/>
            <a:ext cx="5990287" cy="6128172"/>
          </a:xfrm>
          <a:prstGeom prst="rect">
            <a:avLst/>
          </a:prstGeom>
          <a:ln w="22225">
            <a:solidFill>
              <a:schemeClr val="accent6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1FD39C-0984-42AA-86CA-87C811177A05}"/>
                  </a:ext>
                </a:extLst>
              </p:cNvPr>
              <p:cNvSpPr txBox="1"/>
              <p:nvPr/>
            </p:nvSpPr>
            <p:spPr>
              <a:xfrm>
                <a:off x="1517860" y="1247126"/>
                <a:ext cx="3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1FD39C-0984-42AA-86CA-87C81117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60" y="1247126"/>
                <a:ext cx="33150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507BC8-8CC7-441B-9B37-2201997B915D}"/>
                  </a:ext>
                </a:extLst>
              </p:cNvPr>
              <p:cNvSpPr txBox="1"/>
              <p:nvPr/>
            </p:nvSpPr>
            <p:spPr>
              <a:xfrm>
                <a:off x="2603133" y="1247125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507BC8-8CC7-441B-9B37-2201997B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33" y="1247125"/>
                <a:ext cx="3807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558D43-6C3B-4FCA-88DC-6682B5BBCEF2}"/>
                  </a:ext>
                </a:extLst>
              </p:cNvPr>
              <p:cNvSpPr txBox="1"/>
              <p:nvPr/>
            </p:nvSpPr>
            <p:spPr>
              <a:xfrm>
                <a:off x="3759378" y="1247125"/>
                <a:ext cx="369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558D43-6C3B-4FCA-88DC-6682B5BB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78" y="1247125"/>
                <a:ext cx="369973" cy="276999"/>
              </a:xfrm>
              <a:prstGeom prst="rect">
                <a:avLst/>
              </a:prstGeom>
              <a:blipFill>
                <a:blip r:embed="rId6"/>
                <a:stretch>
                  <a:fillRect t="-26667" r="-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A95B9-F6E0-455C-9662-A1355FFDD798}"/>
                  </a:ext>
                </a:extLst>
              </p:cNvPr>
              <p:cNvSpPr txBox="1"/>
              <p:nvPr/>
            </p:nvSpPr>
            <p:spPr>
              <a:xfrm>
                <a:off x="3019864" y="2076697"/>
                <a:ext cx="35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A95B9-F6E0-455C-9662-A1355FFD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64" y="2076697"/>
                <a:ext cx="35714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E5BC92-C3CD-4955-8387-4AB8234B8B8F}"/>
                  </a:ext>
                </a:extLst>
              </p:cNvPr>
              <p:cNvSpPr txBox="1"/>
              <p:nvPr/>
            </p:nvSpPr>
            <p:spPr>
              <a:xfrm>
                <a:off x="2235858" y="4010419"/>
                <a:ext cx="387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E5BC92-C3CD-4955-8387-4AB8234B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8" y="4010419"/>
                <a:ext cx="387157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704F8E-CCD7-4CE0-95FA-1A58598D8B0B}"/>
                  </a:ext>
                </a:extLst>
              </p:cNvPr>
              <p:cNvSpPr txBox="1"/>
              <p:nvPr/>
            </p:nvSpPr>
            <p:spPr>
              <a:xfrm>
                <a:off x="3056811" y="4010419"/>
                <a:ext cx="3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704F8E-CCD7-4CE0-95FA-1A58598D8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11" y="4010419"/>
                <a:ext cx="353943" cy="276999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7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202-943C-441F-BF32-1B84FC7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Assemble_Ke_2d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223EF-BEE7-4AEE-8096-C296E297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55175" cy="4684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9A0EB5-0E6D-4716-B315-D44536007927}"/>
                  </a:ext>
                </a:extLst>
              </p:cNvPr>
              <p:cNvSpPr txBox="1"/>
              <p:nvPr/>
            </p:nvSpPr>
            <p:spPr>
              <a:xfrm>
                <a:off x="6167295" y="1674674"/>
                <a:ext cx="4953000" cy="361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scalar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per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Ke</a:t>
                </a:r>
                <a:r>
                  <a:rPr lang="en-US" dirty="0"/>
                  <a:t> is 3 by 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 is 3 by 1</a:t>
                </a:r>
              </a:p>
              <a:p>
                <a:endParaRPr lang="en-US" dirty="0"/>
              </a:p>
              <a:p>
                <a:r>
                  <a:rPr lang="en-US" dirty="0"/>
                  <a:t>For vector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per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Ke</a:t>
                </a:r>
                <a:r>
                  <a:rPr lang="en-US" dirty="0"/>
                  <a:t> is 3*4 by 3*4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 is 3*4 by 1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3×3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𝑏𝑙𝑜𝑐𝑘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9A0EB5-0E6D-4716-B315-D4453600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95" y="1674674"/>
                <a:ext cx="4953000" cy="3616952"/>
              </a:xfrm>
              <a:prstGeom prst="rect">
                <a:avLst/>
              </a:prstGeom>
              <a:blipFill>
                <a:blip r:embed="rId4"/>
                <a:stretch>
                  <a:fillRect l="-1108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458BAB3-D07C-4FE9-BE2E-F54CCDB31343}"/>
              </a:ext>
            </a:extLst>
          </p:cNvPr>
          <p:cNvSpPr/>
          <p:nvPr/>
        </p:nvSpPr>
        <p:spPr>
          <a:xfrm>
            <a:off x="2231448" y="2272145"/>
            <a:ext cx="1190625" cy="30913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568472-709F-4373-AF8A-39395520003D}"/>
              </a:ext>
            </a:extLst>
          </p:cNvPr>
          <p:cNvCxnSpPr>
            <a:cxnSpLocks/>
          </p:cNvCxnSpPr>
          <p:nvPr/>
        </p:nvCxnSpPr>
        <p:spPr>
          <a:xfrm flipH="1">
            <a:off x="7453745" y="4314092"/>
            <a:ext cx="744593" cy="88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10B69-5993-413C-A2AD-BB52AD0C5EBF}"/>
                  </a:ext>
                </a:extLst>
              </p:cNvPr>
              <p:cNvSpPr txBox="1"/>
              <p:nvPr/>
            </p:nvSpPr>
            <p:spPr>
              <a:xfrm>
                <a:off x="6368472" y="5238706"/>
                <a:ext cx="4156459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4×4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10B69-5993-413C-A2AD-BB52AD0C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72" y="5238706"/>
                <a:ext cx="4156459" cy="1117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378EC-E868-4151-AE4B-F6194FFC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Build_Ke_2d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363E63-D192-420F-A637-A2C3BEAEF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</a:t>
                </a:r>
                <a:r>
                  <a:rPr lang="en-US" dirty="0" err="1"/>
                  <a:t>Ke</a:t>
                </a:r>
                <a:r>
                  <a:rPr lang="en-US" dirty="0"/>
                  <a:t> and be efficiently per element for vector unknown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the sparsity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etc.?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363E63-D192-420F-A637-A2C3BEAEF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A8E53A5-078F-4B35-952D-68D06C0DC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3286979"/>
            <a:ext cx="6753225" cy="1190625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6694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A48-07FC-4299-8AB4-05E3970A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57310-6811-40A2-A008-911B11E03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Je computed in the beginning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etc. are saved in </a:t>
                </a:r>
                <a:r>
                  <a:rPr lang="en-US" dirty="0" err="1"/>
                  <a:t>csr_matrix</a:t>
                </a:r>
                <a:r>
                  <a:rPr lang="en-US" dirty="0"/>
                  <a:t> format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Explore sparse matrix-vector product in computing </a:t>
                </a:r>
                <a:r>
                  <a:rPr lang="en-US" dirty="0" err="1"/>
                  <a:t>Ke</a:t>
                </a:r>
                <a:r>
                  <a:rPr lang="en-US" dirty="0"/>
                  <a:t> and be?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57310-6811-40A2-A008-911B11E03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FEA0AA-305C-4E76-8911-76D078F0E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756"/>
          <a:stretch/>
        </p:blipFill>
        <p:spPr>
          <a:xfrm>
            <a:off x="2986943" y="3988839"/>
            <a:ext cx="5295900" cy="377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3F354-7DD0-4AAF-99FF-7E950D818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75" b="77455"/>
          <a:stretch/>
        </p:blipFill>
        <p:spPr>
          <a:xfrm>
            <a:off x="2818992" y="4680101"/>
            <a:ext cx="5643873" cy="496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36755-7DAA-4238-98DA-773CAC8A9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094" y="2466099"/>
            <a:ext cx="2905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10167</TotalTime>
  <Words>124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Code Discussion</vt:lpstr>
      <vt:lpstr>Equations</vt:lpstr>
      <vt:lpstr>PowerPoint Presentation</vt:lpstr>
      <vt:lpstr>Assemble_Ke_2d</vt:lpstr>
      <vt:lpstr>Build_Ke_2d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Zhu, Yue</dc:creator>
  <cp:lastModifiedBy>Zhu, Yue</cp:lastModifiedBy>
  <cp:revision>1</cp:revision>
  <dcterms:created xsi:type="dcterms:W3CDTF">2021-10-12T20:56:49Z</dcterms:created>
  <dcterms:modified xsi:type="dcterms:W3CDTF">2022-04-12T23:05:30Z</dcterms:modified>
</cp:coreProperties>
</file>