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E5059C3-6A89-4494-99FF-5A4D6FFD50EB}" type="datetimeFigureOut">
              <a:rPr lang="en-US" dirty="0"/>
              <a:t>6/8/2024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609285" y="2851331"/>
            <a:ext cx="3893623"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666635" y="2851331"/>
            <a:ext cx="3899798" cy="307143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6/8/2024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6/8/2024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6/8/2024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D525BB-DA17-4BA0-B3C8-3AC3ABC827E6}" type="datetimeFigureOut">
              <a:rPr lang="en-US" dirty="0"/>
              <a:t>6/8/2024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16C4C9A-3960-41CF-A4E9-2A8FB932454B}" type="datetimeFigureOut">
              <a:rPr lang="en-US" dirty="0"/>
              <a:t>6/8/2024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6/8/2024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36BE13-5096-434D-9C34-6E1BCCAD8273}"/>
              </a:ext>
            </a:extLst>
          </p:cNvPr>
          <p:cNvSpPr>
            <a:spLocks noGrp="1"/>
          </p:cNvSpPr>
          <p:nvPr>
            <p:ph type="ctrTitle"/>
          </p:nvPr>
        </p:nvSpPr>
        <p:spPr/>
        <p:txBody>
          <a:bodyPr/>
          <a:lstStyle/>
          <a:p>
            <a:r>
              <a:rPr lang="tr-TR" dirty="0"/>
              <a:t>Çiftlikten Sepete</a:t>
            </a:r>
          </a:p>
        </p:txBody>
      </p:sp>
      <p:sp>
        <p:nvSpPr>
          <p:cNvPr id="3" name="Alt Başlık 2">
            <a:extLst>
              <a:ext uri="{FF2B5EF4-FFF2-40B4-BE49-F238E27FC236}">
                <a16:creationId xmlns:a16="http://schemas.microsoft.com/office/drawing/2014/main" id="{61F32AB2-22A9-453D-A37C-7A2BBEEAF571}"/>
              </a:ext>
            </a:extLst>
          </p:cNvPr>
          <p:cNvSpPr>
            <a:spLocks noGrp="1"/>
          </p:cNvSpPr>
          <p:nvPr>
            <p:ph type="subTitle" idx="1"/>
          </p:nvPr>
        </p:nvSpPr>
        <p:spPr/>
        <p:txBody>
          <a:bodyPr>
            <a:normAutofit fontScale="85000" lnSpcReduction="10000"/>
          </a:bodyPr>
          <a:lstStyle/>
          <a:p>
            <a:r>
              <a:rPr lang="tr-TR" dirty="0"/>
              <a:t>Yücel Gül</a:t>
            </a:r>
          </a:p>
          <a:p>
            <a:r>
              <a:rPr lang="tr-TR" dirty="0"/>
              <a:t>210541091</a:t>
            </a:r>
          </a:p>
          <a:p>
            <a:r>
              <a:rPr lang="tr-TR" dirty="0" err="1"/>
              <a:t>Github:https</a:t>
            </a:r>
            <a:r>
              <a:rPr lang="tr-TR" dirty="0"/>
              <a:t>://github.com/</a:t>
            </a:r>
            <a:r>
              <a:rPr lang="tr-TR" dirty="0" err="1"/>
              <a:t>yucellgull</a:t>
            </a:r>
            <a:r>
              <a:rPr lang="tr-TR" dirty="0"/>
              <a:t>/</a:t>
            </a:r>
            <a:r>
              <a:rPr lang="tr-TR" dirty="0" err="1"/>
              <a:t>ciftci</a:t>
            </a:r>
            <a:r>
              <a:rPr lang="tr-TR" dirty="0"/>
              <a:t>-sepeti/</a:t>
            </a:r>
            <a:r>
              <a:rPr lang="tr-TR" dirty="0" err="1"/>
              <a:t>tree</a:t>
            </a:r>
            <a:r>
              <a:rPr lang="tr-TR" dirty="0"/>
              <a:t>/main</a:t>
            </a:r>
          </a:p>
        </p:txBody>
      </p:sp>
    </p:spTree>
    <p:extLst>
      <p:ext uri="{BB962C8B-B14F-4D97-AF65-F5344CB8AC3E}">
        <p14:creationId xmlns:p14="http://schemas.microsoft.com/office/powerpoint/2010/main" val="49646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5BC1D6-2BD9-4A74-B907-9DBFC311633C}"/>
              </a:ext>
            </a:extLst>
          </p:cNvPr>
          <p:cNvSpPr>
            <a:spLocks noGrp="1"/>
          </p:cNvSpPr>
          <p:nvPr>
            <p:ph type="title"/>
          </p:nvPr>
        </p:nvSpPr>
        <p:spPr/>
        <p:txBody>
          <a:bodyPr/>
          <a:lstStyle/>
          <a:p>
            <a:r>
              <a:rPr lang="tr-TR" dirty="0"/>
              <a:t>Kullanılan Kütüphaneler</a:t>
            </a:r>
          </a:p>
        </p:txBody>
      </p:sp>
      <p:sp>
        <p:nvSpPr>
          <p:cNvPr id="3" name="İçerik Yer Tutucusu 2">
            <a:extLst>
              <a:ext uri="{FF2B5EF4-FFF2-40B4-BE49-F238E27FC236}">
                <a16:creationId xmlns:a16="http://schemas.microsoft.com/office/drawing/2014/main" id="{AA0D9563-D74E-4ABF-A1EE-921E5BDB55F6}"/>
              </a:ext>
            </a:extLst>
          </p:cNvPr>
          <p:cNvSpPr>
            <a:spLocks noGrp="1"/>
          </p:cNvSpPr>
          <p:nvPr>
            <p:ph idx="1"/>
          </p:nvPr>
        </p:nvSpPr>
        <p:spPr/>
        <p:txBody>
          <a:bodyPr/>
          <a:lstStyle/>
          <a:p>
            <a:r>
              <a:rPr lang="tr-TR" b="1" dirty="0" err="1"/>
              <a:t>React</a:t>
            </a:r>
            <a:r>
              <a:rPr lang="tr-TR" b="1" dirty="0"/>
              <a:t> </a:t>
            </a:r>
            <a:r>
              <a:rPr lang="tr-TR" b="1" dirty="0" err="1"/>
              <a:t>Native</a:t>
            </a:r>
            <a:r>
              <a:rPr lang="tr-TR" b="1" dirty="0"/>
              <a:t> </a:t>
            </a:r>
            <a:r>
              <a:rPr lang="tr-TR" b="1" dirty="0" err="1"/>
              <a:t>Elements</a:t>
            </a:r>
            <a:r>
              <a:rPr lang="tr-TR" b="1" dirty="0"/>
              <a:t>:</a:t>
            </a:r>
            <a:r>
              <a:rPr lang="tr-TR" dirty="0"/>
              <a:t> </a:t>
            </a:r>
            <a:r>
              <a:rPr lang="tr-TR" dirty="0" err="1"/>
              <a:t>React</a:t>
            </a:r>
            <a:r>
              <a:rPr lang="tr-TR" dirty="0"/>
              <a:t> </a:t>
            </a:r>
            <a:r>
              <a:rPr lang="tr-TR" dirty="0" err="1"/>
              <a:t>Native</a:t>
            </a:r>
            <a:r>
              <a:rPr lang="tr-TR" dirty="0"/>
              <a:t> </a:t>
            </a:r>
            <a:r>
              <a:rPr lang="tr-TR" dirty="0" err="1"/>
              <a:t>Elements</a:t>
            </a:r>
            <a:r>
              <a:rPr lang="tr-TR" dirty="0"/>
              <a:t>, önceden stilize edilmiş bileşenler sağlayan bir UI kütüphanesidir. Butonlar, giriş kutuları, kartlar gibi bileşenlerin hızlıca oluşturulmasını sağlar.</a:t>
            </a:r>
          </a:p>
          <a:p>
            <a:r>
              <a:rPr lang="tr-TR" b="1" dirty="0" err="1"/>
              <a:t>React</a:t>
            </a:r>
            <a:r>
              <a:rPr lang="tr-TR" b="1" dirty="0"/>
              <a:t> </a:t>
            </a:r>
            <a:r>
              <a:rPr lang="tr-TR" b="1" dirty="0" err="1"/>
              <a:t>Native</a:t>
            </a:r>
            <a:r>
              <a:rPr lang="tr-TR" b="1" dirty="0"/>
              <a:t> </a:t>
            </a:r>
            <a:r>
              <a:rPr lang="tr-TR" b="1" dirty="0" err="1"/>
              <a:t>Firebase</a:t>
            </a:r>
            <a:r>
              <a:rPr lang="tr-TR" b="1" dirty="0"/>
              <a:t>:</a:t>
            </a:r>
            <a:r>
              <a:rPr lang="tr-TR" dirty="0"/>
              <a:t> </a:t>
            </a:r>
            <a:r>
              <a:rPr lang="tr-TR" dirty="0" err="1"/>
              <a:t>React</a:t>
            </a:r>
            <a:r>
              <a:rPr lang="tr-TR" dirty="0"/>
              <a:t> </a:t>
            </a:r>
            <a:r>
              <a:rPr lang="tr-TR" dirty="0" err="1"/>
              <a:t>Native</a:t>
            </a:r>
            <a:r>
              <a:rPr lang="tr-TR" dirty="0"/>
              <a:t> </a:t>
            </a:r>
            <a:r>
              <a:rPr lang="tr-TR" dirty="0" err="1"/>
              <a:t>Firebase</a:t>
            </a:r>
            <a:r>
              <a:rPr lang="tr-TR" dirty="0"/>
              <a:t>, </a:t>
            </a:r>
            <a:r>
              <a:rPr lang="tr-TR" dirty="0" err="1"/>
              <a:t>Firebase</a:t>
            </a:r>
            <a:r>
              <a:rPr lang="tr-TR" dirty="0"/>
              <a:t> hizmetlerini (gerçek zamanlı veri tabanı, kimlik doğrulama, bulut mesajlaşma vb.) </a:t>
            </a:r>
            <a:r>
              <a:rPr lang="tr-TR" dirty="0" err="1"/>
              <a:t>React</a:t>
            </a:r>
            <a:r>
              <a:rPr lang="tr-TR" dirty="0"/>
              <a:t> </a:t>
            </a:r>
            <a:r>
              <a:rPr lang="tr-TR" dirty="0" err="1"/>
              <a:t>Native</a:t>
            </a:r>
            <a:r>
              <a:rPr lang="tr-TR" dirty="0"/>
              <a:t> uygulamalarına entegre etmek için kullanılan bir kütüphanedir.</a:t>
            </a:r>
          </a:p>
          <a:p>
            <a:endParaRPr lang="tr-TR" dirty="0"/>
          </a:p>
        </p:txBody>
      </p:sp>
    </p:spTree>
    <p:extLst>
      <p:ext uri="{BB962C8B-B14F-4D97-AF65-F5344CB8AC3E}">
        <p14:creationId xmlns:p14="http://schemas.microsoft.com/office/powerpoint/2010/main" val="160277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5D5A10-C911-4D7D-A909-3A648EBFA46E}"/>
              </a:ext>
            </a:extLst>
          </p:cNvPr>
          <p:cNvSpPr>
            <a:spLocks noGrp="1"/>
          </p:cNvSpPr>
          <p:nvPr>
            <p:ph type="title"/>
          </p:nvPr>
        </p:nvSpPr>
        <p:spPr/>
        <p:txBody>
          <a:bodyPr/>
          <a:lstStyle/>
          <a:p>
            <a:r>
              <a:rPr lang="tr-TR" b="1" dirty="0"/>
              <a:t>Projenin Amacı</a:t>
            </a:r>
            <a:br>
              <a:rPr lang="tr-TR" b="1" dirty="0"/>
            </a:br>
            <a:endParaRPr lang="tr-TR" dirty="0"/>
          </a:p>
        </p:txBody>
      </p:sp>
      <p:sp>
        <p:nvSpPr>
          <p:cNvPr id="3" name="İçerik Yer Tutucusu 2">
            <a:extLst>
              <a:ext uri="{FF2B5EF4-FFF2-40B4-BE49-F238E27FC236}">
                <a16:creationId xmlns:a16="http://schemas.microsoft.com/office/drawing/2014/main" id="{954ABE86-C6D9-4431-B583-83B946B47C57}"/>
              </a:ext>
            </a:extLst>
          </p:cNvPr>
          <p:cNvSpPr>
            <a:spLocks noGrp="1"/>
          </p:cNvSpPr>
          <p:nvPr>
            <p:ph idx="1"/>
          </p:nvPr>
        </p:nvSpPr>
        <p:spPr/>
        <p:txBody>
          <a:bodyPr/>
          <a:lstStyle/>
          <a:p>
            <a:r>
              <a:rPr lang="tr-TR" b="1" dirty="0" err="1"/>
              <a:t>Cifciden</a:t>
            </a:r>
            <a:r>
              <a:rPr lang="tr-TR" b="1" dirty="0"/>
              <a:t> Sofraya Uygulamasının Amacı</a:t>
            </a:r>
            <a:r>
              <a:rPr lang="tr-TR" dirty="0"/>
              <a:t> çiftçiler ile tüketiciler arasında doğrudan bir bağlantı kurarak, taze ve organik tarım ürünlerinin doğrudan üreticiden tüketiciye ulaşmasını sağlamaktır. Bu sayede hem çiftçiler ürünlerini aracısız bir şekilde satabilir, hem de tüketiciler taze ve güvenilir gıdalara kolayca erişebilir. Uygulama, sürdürülebilir tarımı destekleyerek yerel üreticileri teşvik eder ve tüketicilere sağlıklı gıdalar sunar.</a:t>
            </a:r>
          </a:p>
          <a:p>
            <a:endParaRPr lang="tr-TR" dirty="0"/>
          </a:p>
        </p:txBody>
      </p:sp>
    </p:spTree>
    <p:extLst>
      <p:ext uri="{BB962C8B-B14F-4D97-AF65-F5344CB8AC3E}">
        <p14:creationId xmlns:p14="http://schemas.microsoft.com/office/powerpoint/2010/main" val="174312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DA00E9-D61B-42B8-AFAB-BDDC9215D72C}"/>
              </a:ext>
            </a:extLst>
          </p:cNvPr>
          <p:cNvSpPr>
            <a:spLocks noGrp="1"/>
          </p:cNvSpPr>
          <p:nvPr>
            <p:ph type="title"/>
          </p:nvPr>
        </p:nvSpPr>
        <p:spPr/>
        <p:txBody>
          <a:bodyPr/>
          <a:lstStyle/>
          <a:p>
            <a:r>
              <a:rPr lang="tr-TR" dirty="0"/>
              <a:t>Problem Tanımı ve Çözüm Önerisi</a:t>
            </a:r>
          </a:p>
        </p:txBody>
      </p:sp>
      <p:sp>
        <p:nvSpPr>
          <p:cNvPr id="3" name="İçerik Yer Tutucusu 2">
            <a:extLst>
              <a:ext uri="{FF2B5EF4-FFF2-40B4-BE49-F238E27FC236}">
                <a16:creationId xmlns:a16="http://schemas.microsoft.com/office/drawing/2014/main" id="{5CD66B93-07E5-418B-8EC4-16619F986B93}"/>
              </a:ext>
            </a:extLst>
          </p:cNvPr>
          <p:cNvSpPr>
            <a:spLocks noGrp="1"/>
          </p:cNvSpPr>
          <p:nvPr>
            <p:ph idx="1"/>
          </p:nvPr>
        </p:nvSpPr>
        <p:spPr/>
        <p:txBody>
          <a:bodyPr/>
          <a:lstStyle/>
          <a:p>
            <a:r>
              <a:rPr lang="tr-TR" b="1" dirty="0"/>
              <a:t>Problem Tanımı:</a:t>
            </a:r>
            <a:r>
              <a:rPr lang="tr-TR" dirty="0"/>
              <a:t> Geleneksel gıda tedarik zinciri, aracıların çokluğu nedeniyle hem çiftçiler hem de tüketiciler için dezavantajlar yaratmaktadır. Çiftçiler, ürünlerini düşük fiyatlarla satmak zorunda kalırken, tüketiciler yüksek fiyatlar ödemekte ve ürünlerin tazeliği konusunda sıkıntılar yaşamaktadır. Ayrıca, yerel ve organik ürünlere erişim sınırlı olup, tüketiciler genellikle bu ürünlere ulaşmakta zorluk çekmektedir.</a:t>
            </a:r>
          </a:p>
        </p:txBody>
      </p:sp>
    </p:spTree>
    <p:extLst>
      <p:ext uri="{BB962C8B-B14F-4D97-AF65-F5344CB8AC3E}">
        <p14:creationId xmlns:p14="http://schemas.microsoft.com/office/powerpoint/2010/main" val="421172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E11C2DE-DD82-42CF-87B0-9F8EFE22F579}"/>
              </a:ext>
            </a:extLst>
          </p:cNvPr>
          <p:cNvSpPr>
            <a:spLocks noGrp="1"/>
          </p:cNvSpPr>
          <p:nvPr>
            <p:ph idx="1"/>
          </p:nvPr>
        </p:nvSpPr>
        <p:spPr/>
        <p:txBody>
          <a:bodyPr/>
          <a:lstStyle/>
          <a:p>
            <a:r>
              <a:rPr lang="tr-TR" b="1" dirty="0"/>
              <a:t>Çözüm Önerisi:</a:t>
            </a:r>
            <a:r>
              <a:rPr lang="tr-TR" dirty="0"/>
              <a:t> </a:t>
            </a:r>
            <a:r>
              <a:rPr lang="tr-TR" dirty="0" err="1"/>
              <a:t>Cifciden</a:t>
            </a:r>
            <a:r>
              <a:rPr lang="tr-TR" dirty="0"/>
              <a:t> Sofraya uygulaması, bu problemleri çözmek için çiftçiler ile tüketicileri doğrudan bir platformda buluşturmayı amaçlamaktadır. Uygulama, çiftçilerin ürünlerini doğrudan listeleyip satışa sunmalarını sağlar. Tüketiciler, bu ürünleri uygulama üzerinden kolayca satın alabilir ve taze ürünlere aracısız bir şekilde erişim sağlar. Uygulama, kullanıcı dostu </a:t>
            </a:r>
            <a:r>
              <a:rPr lang="tr-TR" dirty="0" err="1"/>
              <a:t>arayüzü</a:t>
            </a:r>
            <a:r>
              <a:rPr lang="tr-TR" dirty="0"/>
              <a:t> ve güvenli ödeme sistemleri ile hem çiftçilere hem de tüketicilere sorunsuz bir alışveriş deneyimi sunar.</a:t>
            </a:r>
          </a:p>
        </p:txBody>
      </p:sp>
      <p:sp>
        <p:nvSpPr>
          <p:cNvPr id="4" name="Başlık 1">
            <a:extLst>
              <a:ext uri="{FF2B5EF4-FFF2-40B4-BE49-F238E27FC236}">
                <a16:creationId xmlns:a16="http://schemas.microsoft.com/office/drawing/2014/main" id="{6A8FB26A-9A52-4AB5-A4A4-7D54BAAD72E4}"/>
              </a:ext>
            </a:extLst>
          </p:cNvPr>
          <p:cNvSpPr>
            <a:spLocks noGrp="1"/>
          </p:cNvSpPr>
          <p:nvPr>
            <p:ph type="title"/>
          </p:nvPr>
        </p:nvSpPr>
        <p:spPr>
          <a:xfrm>
            <a:off x="2611808" y="808056"/>
            <a:ext cx="7958331" cy="1077229"/>
          </a:xfrm>
        </p:spPr>
        <p:txBody>
          <a:bodyPr/>
          <a:lstStyle/>
          <a:p>
            <a:r>
              <a:rPr lang="tr-TR" dirty="0"/>
              <a:t>Problem Tanımı ve Çözüm Önerisi</a:t>
            </a:r>
          </a:p>
        </p:txBody>
      </p:sp>
    </p:spTree>
    <p:extLst>
      <p:ext uri="{BB962C8B-B14F-4D97-AF65-F5344CB8AC3E}">
        <p14:creationId xmlns:p14="http://schemas.microsoft.com/office/powerpoint/2010/main" val="125856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0F3156C-D063-4D47-B955-88202B0ED7D9}"/>
              </a:ext>
            </a:extLst>
          </p:cNvPr>
          <p:cNvSpPr>
            <a:spLocks noGrp="1"/>
          </p:cNvSpPr>
          <p:nvPr>
            <p:ph idx="1"/>
          </p:nvPr>
        </p:nvSpPr>
        <p:spPr/>
        <p:txBody>
          <a:bodyPr/>
          <a:lstStyle/>
          <a:p>
            <a:r>
              <a:rPr lang="tr-TR" b="1" dirty="0"/>
              <a:t>Çözümün Avantajları:</a:t>
            </a:r>
          </a:p>
          <a:p>
            <a:pPr>
              <a:buFont typeface="Arial" panose="020B0604020202020204" pitchFamily="34" charset="0"/>
              <a:buChar char="•"/>
            </a:pPr>
            <a:r>
              <a:rPr lang="tr-TR" b="1" dirty="0"/>
              <a:t>Çiftçiler İçin:</a:t>
            </a:r>
            <a:r>
              <a:rPr lang="tr-TR" dirty="0"/>
              <a:t> Ürünlerini daha iyi fiyatlarla satma imkanı, daha geniş bir müşteri kitlesine ulaşma, ürünlerinin değerini artırma.</a:t>
            </a:r>
          </a:p>
          <a:p>
            <a:pPr>
              <a:buFont typeface="Arial" panose="020B0604020202020204" pitchFamily="34" charset="0"/>
              <a:buChar char="•"/>
            </a:pPr>
            <a:r>
              <a:rPr lang="tr-TR" b="1" dirty="0"/>
              <a:t>Tüketiciler İçin:</a:t>
            </a:r>
            <a:r>
              <a:rPr lang="tr-TR" dirty="0"/>
              <a:t> Taze ve organik ürünlere doğrudan erişim, daha uygun fiyatlarla alışveriş yapma, yerel tarımı destekleme.</a:t>
            </a:r>
          </a:p>
          <a:p>
            <a:endParaRPr lang="tr-TR" dirty="0"/>
          </a:p>
        </p:txBody>
      </p:sp>
      <p:sp>
        <p:nvSpPr>
          <p:cNvPr id="5" name="Başlık 1">
            <a:extLst>
              <a:ext uri="{FF2B5EF4-FFF2-40B4-BE49-F238E27FC236}">
                <a16:creationId xmlns:a16="http://schemas.microsoft.com/office/drawing/2014/main" id="{68C3046E-0C37-41DF-BE56-1AC61EC836E8}"/>
              </a:ext>
            </a:extLst>
          </p:cNvPr>
          <p:cNvSpPr>
            <a:spLocks noGrp="1"/>
          </p:cNvSpPr>
          <p:nvPr>
            <p:ph type="title"/>
          </p:nvPr>
        </p:nvSpPr>
        <p:spPr>
          <a:xfrm>
            <a:off x="2611438" y="808038"/>
            <a:ext cx="7958137" cy="1077912"/>
          </a:xfrm>
        </p:spPr>
        <p:txBody>
          <a:bodyPr/>
          <a:lstStyle/>
          <a:p>
            <a:r>
              <a:rPr lang="tr-TR" dirty="0"/>
              <a:t>Problem Tanımı ve Çözüm Önerisi</a:t>
            </a:r>
          </a:p>
        </p:txBody>
      </p:sp>
    </p:spTree>
    <p:extLst>
      <p:ext uri="{BB962C8B-B14F-4D97-AF65-F5344CB8AC3E}">
        <p14:creationId xmlns:p14="http://schemas.microsoft.com/office/powerpoint/2010/main" val="383999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8201E7-110F-464E-AA8F-5D0D4A0DF664}"/>
              </a:ext>
            </a:extLst>
          </p:cNvPr>
          <p:cNvSpPr>
            <a:spLocks noGrp="1"/>
          </p:cNvSpPr>
          <p:nvPr>
            <p:ph type="title"/>
          </p:nvPr>
        </p:nvSpPr>
        <p:spPr/>
        <p:txBody>
          <a:bodyPr/>
          <a:lstStyle/>
          <a:p>
            <a:r>
              <a:rPr lang="tr-TR" dirty="0"/>
              <a:t>Kullanılan Teknolojiler</a:t>
            </a:r>
          </a:p>
        </p:txBody>
      </p:sp>
      <p:sp>
        <p:nvSpPr>
          <p:cNvPr id="3" name="İçerik Yer Tutucusu 2">
            <a:extLst>
              <a:ext uri="{FF2B5EF4-FFF2-40B4-BE49-F238E27FC236}">
                <a16:creationId xmlns:a16="http://schemas.microsoft.com/office/drawing/2014/main" id="{0AAB175D-4FF2-4651-B68C-3AFA9452D46E}"/>
              </a:ext>
            </a:extLst>
          </p:cNvPr>
          <p:cNvSpPr>
            <a:spLocks noGrp="1"/>
          </p:cNvSpPr>
          <p:nvPr>
            <p:ph idx="1"/>
          </p:nvPr>
        </p:nvSpPr>
        <p:spPr/>
        <p:txBody>
          <a:bodyPr>
            <a:normAutofit fontScale="70000" lnSpcReduction="20000"/>
          </a:bodyPr>
          <a:lstStyle/>
          <a:p>
            <a:r>
              <a:rPr lang="tr-TR" b="1" dirty="0" err="1"/>
              <a:t>React</a:t>
            </a:r>
            <a:r>
              <a:rPr lang="tr-TR" b="1" dirty="0"/>
              <a:t> </a:t>
            </a:r>
            <a:r>
              <a:rPr lang="tr-TR" b="1" dirty="0" err="1"/>
              <a:t>Native</a:t>
            </a:r>
            <a:r>
              <a:rPr lang="tr-TR" b="1" dirty="0"/>
              <a:t>:</a:t>
            </a:r>
            <a:r>
              <a:rPr lang="tr-TR" dirty="0"/>
              <a:t> </a:t>
            </a:r>
            <a:r>
              <a:rPr lang="tr-TR" dirty="0" err="1"/>
              <a:t>React</a:t>
            </a:r>
            <a:r>
              <a:rPr lang="tr-TR" dirty="0"/>
              <a:t> </a:t>
            </a:r>
            <a:r>
              <a:rPr lang="tr-TR" dirty="0" err="1"/>
              <a:t>Native</a:t>
            </a:r>
            <a:r>
              <a:rPr lang="tr-TR" dirty="0"/>
              <a:t>, Facebook tarafından geliştirilen ve mobil uygulama geliştirmeye yönelik açık kaynaklı bir </a:t>
            </a:r>
            <a:r>
              <a:rPr lang="tr-TR" dirty="0" err="1"/>
              <a:t>framework'tür</a:t>
            </a:r>
            <a:r>
              <a:rPr lang="tr-TR" dirty="0"/>
              <a:t>. Uygulama geliştiricilere, hem </a:t>
            </a:r>
            <a:r>
              <a:rPr lang="tr-TR" dirty="0" err="1"/>
              <a:t>iOS</a:t>
            </a:r>
            <a:r>
              <a:rPr lang="tr-TR" dirty="0"/>
              <a:t> hem de </a:t>
            </a:r>
            <a:r>
              <a:rPr lang="tr-TR" dirty="0" err="1"/>
              <a:t>Android</a:t>
            </a:r>
            <a:r>
              <a:rPr lang="tr-TR" dirty="0"/>
              <a:t> platformlarında çalışan </a:t>
            </a:r>
            <a:r>
              <a:rPr lang="tr-TR" dirty="0" err="1"/>
              <a:t>nativ</a:t>
            </a:r>
            <a:r>
              <a:rPr lang="tr-TR" dirty="0"/>
              <a:t> uygulamalar oluşturma imkanı sağlar.</a:t>
            </a:r>
          </a:p>
          <a:p>
            <a:r>
              <a:rPr lang="tr-TR" b="1" dirty="0"/>
              <a:t>Neden </a:t>
            </a:r>
            <a:r>
              <a:rPr lang="tr-TR" b="1" dirty="0" err="1"/>
              <a:t>React</a:t>
            </a:r>
            <a:r>
              <a:rPr lang="tr-TR" b="1" dirty="0"/>
              <a:t> </a:t>
            </a:r>
            <a:r>
              <a:rPr lang="tr-TR" b="1" dirty="0" err="1"/>
              <a:t>Native</a:t>
            </a:r>
            <a:r>
              <a:rPr lang="tr-TR" b="1" dirty="0"/>
              <a:t> Tercih Edildi?</a:t>
            </a:r>
            <a:endParaRPr lang="tr-TR" dirty="0"/>
          </a:p>
          <a:p>
            <a:pPr>
              <a:buFont typeface="+mj-lt"/>
              <a:buAutoNum type="arabicPeriod"/>
            </a:pPr>
            <a:r>
              <a:rPr lang="tr-TR" b="1" dirty="0"/>
              <a:t>Çapraz Platform Geliştirme:</a:t>
            </a:r>
            <a:r>
              <a:rPr lang="tr-TR" dirty="0"/>
              <a:t> </a:t>
            </a:r>
            <a:r>
              <a:rPr lang="tr-TR" dirty="0" err="1"/>
              <a:t>React</a:t>
            </a:r>
            <a:r>
              <a:rPr lang="tr-TR" dirty="0"/>
              <a:t> </a:t>
            </a:r>
            <a:r>
              <a:rPr lang="tr-TR" dirty="0" err="1"/>
              <a:t>Native</a:t>
            </a:r>
            <a:r>
              <a:rPr lang="tr-TR" dirty="0"/>
              <a:t>, aynı kod tabanı ile hem </a:t>
            </a:r>
            <a:r>
              <a:rPr lang="tr-TR" dirty="0" err="1"/>
              <a:t>iOS</a:t>
            </a:r>
            <a:r>
              <a:rPr lang="tr-TR" dirty="0"/>
              <a:t> hem de </a:t>
            </a:r>
            <a:r>
              <a:rPr lang="tr-TR" dirty="0" err="1"/>
              <a:t>Android</a:t>
            </a:r>
            <a:r>
              <a:rPr lang="tr-TR" dirty="0"/>
              <a:t> uygulamaları geliştirmeye imkan tanır. Bu, geliştirme sürecini hızlandırır ve maliyetleri düşürür.</a:t>
            </a:r>
          </a:p>
          <a:p>
            <a:pPr>
              <a:buFont typeface="+mj-lt"/>
              <a:buAutoNum type="arabicPeriod"/>
            </a:pPr>
            <a:r>
              <a:rPr lang="tr-TR" b="1" dirty="0"/>
              <a:t>Hızlı Performans:</a:t>
            </a:r>
            <a:r>
              <a:rPr lang="tr-TR" dirty="0"/>
              <a:t> </a:t>
            </a:r>
            <a:r>
              <a:rPr lang="tr-TR" dirty="0" err="1"/>
              <a:t>React</a:t>
            </a:r>
            <a:r>
              <a:rPr lang="tr-TR" dirty="0"/>
              <a:t> </a:t>
            </a:r>
            <a:r>
              <a:rPr lang="tr-TR" dirty="0" err="1"/>
              <a:t>Native</a:t>
            </a:r>
            <a:r>
              <a:rPr lang="tr-TR" dirty="0"/>
              <a:t>, </a:t>
            </a:r>
            <a:r>
              <a:rPr lang="tr-TR" dirty="0" err="1"/>
              <a:t>native</a:t>
            </a:r>
            <a:r>
              <a:rPr lang="tr-TR" dirty="0"/>
              <a:t> bileşenler kullanarak yüksek performanslı mobil uygulamalar oluşturmayı sağlar. Bu, kullanıcı deneyimini iyileştirir.</a:t>
            </a:r>
          </a:p>
          <a:p>
            <a:pPr>
              <a:buFont typeface="+mj-lt"/>
              <a:buAutoNum type="arabicPeriod"/>
            </a:pPr>
            <a:r>
              <a:rPr lang="tr-TR" b="1" dirty="0"/>
              <a:t>Geniş Topluluk Desteği:</a:t>
            </a:r>
            <a:r>
              <a:rPr lang="tr-TR" dirty="0"/>
              <a:t> </a:t>
            </a:r>
            <a:r>
              <a:rPr lang="tr-TR" dirty="0" err="1"/>
              <a:t>React</a:t>
            </a:r>
            <a:r>
              <a:rPr lang="tr-TR" dirty="0"/>
              <a:t> </a:t>
            </a:r>
            <a:r>
              <a:rPr lang="tr-TR" dirty="0" err="1"/>
              <a:t>Native</a:t>
            </a:r>
            <a:r>
              <a:rPr lang="tr-TR" dirty="0"/>
              <a:t>, geniş ve aktif bir topluluğa sahiptir. Bu, kütüphaneler, eklentiler ve çözüm kaynakları bakımından zengin bir ekosisteme erişim sağlar.</a:t>
            </a:r>
          </a:p>
          <a:p>
            <a:pPr>
              <a:buFont typeface="+mj-lt"/>
              <a:buAutoNum type="arabicPeriod"/>
            </a:pPr>
            <a:r>
              <a:rPr lang="tr-TR" b="1" dirty="0"/>
              <a:t>Kullanım Kolaylığı:</a:t>
            </a:r>
            <a:r>
              <a:rPr lang="tr-TR" dirty="0"/>
              <a:t> </a:t>
            </a:r>
            <a:r>
              <a:rPr lang="tr-TR" dirty="0" err="1"/>
              <a:t>JavaScript</a:t>
            </a:r>
            <a:r>
              <a:rPr lang="tr-TR" dirty="0"/>
              <a:t> tabanlı olması, web geliştirme deneyimi olan geliştiriciler için öğrenme eğrisini azaltır.</a:t>
            </a:r>
          </a:p>
          <a:p>
            <a:endParaRPr lang="tr-TR" dirty="0"/>
          </a:p>
        </p:txBody>
      </p:sp>
    </p:spTree>
    <p:extLst>
      <p:ext uri="{BB962C8B-B14F-4D97-AF65-F5344CB8AC3E}">
        <p14:creationId xmlns:p14="http://schemas.microsoft.com/office/powerpoint/2010/main" val="54599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9C7BC4-E3CB-4390-A26E-A415FB2078E8}"/>
              </a:ext>
            </a:extLst>
          </p:cNvPr>
          <p:cNvSpPr>
            <a:spLocks noGrp="1"/>
          </p:cNvSpPr>
          <p:nvPr>
            <p:ph type="title"/>
          </p:nvPr>
        </p:nvSpPr>
        <p:spPr/>
        <p:txBody>
          <a:bodyPr/>
          <a:lstStyle/>
          <a:p>
            <a:r>
              <a:rPr lang="tr-TR" dirty="0"/>
              <a:t>Kullanılan Teknolojiler</a:t>
            </a:r>
          </a:p>
        </p:txBody>
      </p:sp>
      <p:sp>
        <p:nvSpPr>
          <p:cNvPr id="3" name="İçerik Yer Tutucusu 2">
            <a:extLst>
              <a:ext uri="{FF2B5EF4-FFF2-40B4-BE49-F238E27FC236}">
                <a16:creationId xmlns:a16="http://schemas.microsoft.com/office/drawing/2014/main" id="{88069D84-D458-4177-8B64-34535F1CDE72}"/>
              </a:ext>
            </a:extLst>
          </p:cNvPr>
          <p:cNvSpPr>
            <a:spLocks noGrp="1"/>
          </p:cNvSpPr>
          <p:nvPr>
            <p:ph idx="1"/>
          </p:nvPr>
        </p:nvSpPr>
        <p:spPr/>
        <p:txBody>
          <a:bodyPr>
            <a:normAutofit fontScale="70000" lnSpcReduction="20000"/>
          </a:bodyPr>
          <a:lstStyle/>
          <a:p>
            <a:r>
              <a:rPr lang="tr-TR" b="1" dirty="0"/>
              <a:t>Expo:</a:t>
            </a:r>
            <a:r>
              <a:rPr lang="tr-TR" dirty="0"/>
              <a:t> Expo, </a:t>
            </a:r>
            <a:r>
              <a:rPr lang="tr-TR" dirty="0" err="1"/>
              <a:t>React</a:t>
            </a:r>
            <a:r>
              <a:rPr lang="tr-TR" dirty="0"/>
              <a:t> </a:t>
            </a:r>
            <a:r>
              <a:rPr lang="tr-TR" dirty="0" err="1"/>
              <a:t>Native</a:t>
            </a:r>
            <a:r>
              <a:rPr lang="tr-TR" dirty="0"/>
              <a:t> uygulamaları geliştirmek için kullanılan bir araç ve platformdur. Expo, uygulama geliştirme sürecini kolaylaştırmak için bir dizi araç ve hizmet sunar.</a:t>
            </a:r>
          </a:p>
          <a:p>
            <a:r>
              <a:rPr lang="tr-TR" b="1" dirty="0"/>
              <a:t>Neden Expo Tercih Edildi?</a:t>
            </a:r>
            <a:endParaRPr lang="tr-TR" dirty="0"/>
          </a:p>
          <a:p>
            <a:pPr>
              <a:buFont typeface="+mj-lt"/>
              <a:buAutoNum type="arabicPeriod"/>
            </a:pPr>
            <a:r>
              <a:rPr lang="tr-TR" b="1" dirty="0"/>
              <a:t>Kolay Kurulum ve Kullanım:</a:t>
            </a:r>
            <a:r>
              <a:rPr lang="tr-TR" dirty="0"/>
              <a:t> Expo, </a:t>
            </a:r>
            <a:r>
              <a:rPr lang="tr-TR" dirty="0" err="1"/>
              <a:t>React</a:t>
            </a:r>
            <a:r>
              <a:rPr lang="tr-TR" dirty="0"/>
              <a:t> </a:t>
            </a:r>
            <a:r>
              <a:rPr lang="tr-TR" dirty="0" err="1"/>
              <a:t>Native</a:t>
            </a:r>
            <a:r>
              <a:rPr lang="tr-TR" dirty="0"/>
              <a:t> projelerinin kurulumu ve yönetimini kolaylaştırır. Özellikle yeni başlayanlar için idealdir.</a:t>
            </a:r>
          </a:p>
          <a:p>
            <a:pPr>
              <a:buFont typeface="+mj-lt"/>
              <a:buAutoNum type="arabicPeriod"/>
            </a:pPr>
            <a:r>
              <a:rPr lang="tr-TR" b="1" dirty="0"/>
              <a:t>Özelleştirilmiş SDK:</a:t>
            </a:r>
            <a:r>
              <a:rPr lang="tr-TR" dirty="0"/>
              <a:t> Expo, sık kullanılan özellikler için hazır </a:t>
            </a:r>
            <a:r>
              <a:rPr lang="tr-TR" dirty="0" err="1"/>
              <a:t>SDK'lar</a:t>
            </a:r>
            <a:r>
              <a:rPr lang="tr-TR" dirty="0"/>
              <a:t> sağlar. Bu, özelliklerin hızlı ve kolay bir şekilde entegre edilmesini sağlar.</a:t>
            </a:r>
          </a:p>
          <a:p>
            <a:pPr>
              <a:buFont typeface="+mj-lt"/>
              <a:buAutoNum type="arabicPeriod"/>
            </a:pPr>
            <a:r>
              <a:rPr lang="tr-TR" b="1" dirty="0"/>
              <a:t>Canlı Yenileme:</a:t>
            </a:r>
            <a:r>
              <a:rPr lang="tr-TR" dirty="0"/>
              <a:t> Expo, uygulama kodunda yapılan değişikliklerin anında görülebilmesini sağlayan canlı yenileme (</a:t>
            </a:r>
            <a:r>
              <a:rPr lang="tr-TR" dirty="0" err="1"/>
              <a:t>live</a:t>
            </a:r>
            <a:r>
              <a:rPr lang="tr-TR" dirty="0"/>
              <a:t> </a:t>
            </a:r>
            <a:r>
              <a:rPr lang="tr-TR" dirty="0" err="1"/>
              <a:t>reload</a:t>
            </a:r>
            <a:r>
              <a:rPr lang="tr-TR" dirty="0"/>
              <a:t>) özelliği sunar. Bu, geliştirme sürecini hızlandırır.</a:t>
            </a:r>
          </a:p>
          <a:p>
            <a:pPr>
              <a:buFont typeface="+mj-lt"/>
              <a:buAutoNum type="arabicPeriod"/>
            </a:pPr>
            <a:r>
              <a:rPr lang="tr-TR" b="1" dirty="0"/>
              <a:t>Kolay Test ve Dağıtım:</a:t>
            </a:r>
            <a:r>
              <a:rPr lang="tr-TR" dirty="0"/>
              <a:t> Expo, uygulamanın çeşitli cihazlarda test edilmesini ve uygulamanın </a:t>
            </a:r>
            <a:r>
              <a:rPr lang="tr-TR" dirty="0" err="1"/>
              <a:t>App</a:t>
            </a:r>
            <a:r>
              <a:rPr lang="tr-TR" dirty="0"/>
              <a:t> </a:t>
            </a:r>
            <a:r>
              <a:rPr lang="tr-TR" dirty="0" err="1"/>
              <a:t>Store</a:t>
            </a:r>
            <a:r>
              <a:rPr lang="tr-TR" dirty="0"/>
              <a:t> ve Google </a:t>
            </a:r>
            <a:r>
              <a:rPr lang="tr-TR" dirty="0" err="1"/>
              <a:t>Play'e</a:t>
            </a:r>
            <a:r>
              <a:rPr lang="tr-TR" dirty="0"/>
              <a:t> kolayca dağıtılmasını sağlar.</a:t>
            </a:r>
          </a:p>
          <a:p>
            <a:endParaRPr lang="tr-TR" dirty="0"/>
          </a:p>
        </p:txBody>
      </p:sp>
    </p:spTree>
    <p:extLst>
      <p:ext uri="{BB962C8B-B14F-4D97-AF65-F5344CB8AC3E}">
        <p14:creationId xmlns:p14="http://schemas.microsoft.com/office/powerpoint/2010/main" val="266901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2CF0B5-3F72-46DD-8E9B-1925388ACAFB}"/>
              </a:ext>
            </a:extLst>
          </p:cNvPr>
          <p:cNvSpPr>
            <a:spLocks noGrp="1"/>
          </p:cNvSpPr>
          <p:nvPr>
            <p:ph type="title"/>
          </p:nvPr>
        </p:nvSpPr>
        <p:spPr/>
        <p:txBody>
          <a:bodyPr/>
          <a:lstStyle/>
          <a:p>
            <a:r>
              <a:rPr lang="tr-TR" dirty="0"/>
              <a:t>Kullanılan Kütüphaneler</a:t>
            </a:r>
          </a:p>
        </p:txBody>
      </p:sp>
      <p:sp>
        <p:nvSpPr>
          <p:cNvPr id="3" name="İçerik Yer Tutucusu 2">
            <a:extLst>
              <a:ext uri="{FF2B5EF4-FFF2-40B4-BE49-F238E27FC236}">
                <a16:creationId xmlns:a16="http://schemas.microsoft.com/office/drawing/2014/main" id="{559C64A5-FC62-4554-9A0F-649F8DB06B3E}"/>
              </a:ext>
            </a:extLst>
          </p:cNvPr>
          <p:cNvSpPr>
            <a:spLocks noGrp="1"/>
          </p:cNvSpPr>
          <p:nvPr>
            <p:ph idx="1"/>
          </p:nvPr>
        </p:nvSpPr>
        <p:spPr/>
        <p:txBody>
          <a:bodyPr/>
          <a:lstStyle/>
          <a:p>
            <a:r>
              <a:rPr lang="tr-TR" b="1" dirty="0" err="1"/>
              <a:t>React</a:t>
            </a:r>
            <a:r>
              <a:rPr lang="tr-TR" b="1" dirty="0"/>
              <a:t> </a:t>
            </a:r>
            <a:r>
              <a:rPr lang="tr-TR" b="1" dirty="0" err="1"/>
              <a:t>Native</a:t>
            </a:r>
            <a:r>
              <a:rPr lang="tr-TR" b="1" dirty="0"/>
              <a:t>:</a:t>
            </a:r>
            <a:r>
              <a:rPr lang="tr-TR" dirty="0"/>
              <a:t> </a:t>
            </a:r>
            <a:r>
              <a:rPr lang="tr-TR" dirty="0" err="1"/>
              <a:t>React</a:t>
            </a:r>
            <a:r>
              <a:rPr lang="tr-TR" dirty="0"/>
              <a:t> </a:t>
            </a:r>
            <a:r>
              <a:rPr lang="tr-TR" dirty="0" err="1"/>
              <a:t>Native</a:t>
            </a:r>
            <a:r>
              <a:rPr lang="tr-TR" dirty="0"/>
              <a:t>, mobil uygulama geliştirmek için kullanılan temel </a:t>
            </a:r>
            <a:r>
              <a:rPr lang="tr-TR" dirty="0" err="1"/>
              <a:t>framework'tür</a:t>
            </a:r>
            <a:r>
              <a:rPr lang="tr-TR" dirty="0"/>
              <a:t>. Bu </a:t>
            </a:r>
            <a:r>
              <a:rPr lang="tr-TR" dirty="0" err="1"/>
              <a:t>framework</a:t>
            </a:r>
            <a:r>
              <a:rPr lang="tr-TR" dirty="0"/>
              <a:t>, </a:t>
            </a:r>
            <a:r>
              <a:rPr lang="tr-TR" dirty="0" err="1"/>
              <a:t>JavaScript</a:t>
            </a:r>
            <a:r>
              <a:rPr lang="tr-TR" dirty="0"/>
              <a:t> ile </a:t>
            </a:r>
            <a:r>
              <a:rPr lang="tr-TR" dirty="0" err="1"/>
              <a:t>native</a:t>
            </a:r>
            <a:r>
              <a:rPr lang="tr-TR" dirty="0"/>
              <a:t> uygulamalar geliştirilmesini sağlar ve temel bileşenler ve </a:t>
            </a:r>
            <a:r>
              <a:rPr lang="tr-TR" dirty="0" err="1"/>
              <a:t>API'lar</a:t>
            </a:r>
            <a:r>
              <a:rPr lang="tr-TR" dirty="0"/>
              <a:t> sunar.</a:t>
            </a:r>
          </a:p>
          <a:p>
            <a:r>
              <a:rPr lang="tr-TR" b="1" dirty="0"/>
              <a:t>Expo:</a:t>
            </a:r>
            <a:r>
              <a:rPr lang="tr-TR" dirty="0"/>
              <a:t> Expo, </a:t>
            </a:r>
            <a:r>
              <a:rPr lang="tr-TR" dirty="0" err="1"/>
              <a:t>React</a:t>
            </a:r>
            <a:r>
              <a:rPr lang="tr-TR" dirty="0"/>
              <a:t> </a:t>
            </a:r>
            <a:r>
              <a:rPr lang="tr-TR" dirty="0" err="1"/>
              <a:t>Native</a:t>
            </a:r>
            <a:r>
              <a:rPr lang="tr-TR" dirty="0"/>
              <a:t> uygulamaları geliştirmek için kullanılan bir platformdur. Expo, geliştirme sürecini hızlandırmak için çeşitli araçlar ve </a:t>
            </a:r>
            <a:r>
              <a:rPr lang="tr-TR" dirty="0" err="1"/>
              <a:t>SDK'lar</a:t>
            </a:r>
            <a:r>
              <a:rPr lang="tr-TR" dirty="0"/>
              <a:t> sağlar.</a:t>
            </a:r>
          </a:p>
          <a:p>
            <a:endParaRPr lang="tr-TR" dirty="0"/>
          </a:p>
        </p:txBody>
      </p:sp>
    </p:spTree>
    <p:extLst>
      <p:ext uri="{BB962C8B-B14F-4D97-AF65-F5344CB8AC3E}">
        <p14:creationId xmlns:p14="http://schemas.microsoft.com/office/powerpoint/2010/main" val="18212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BF3060-E76F-437B-ADFA-15E56A50D1F9}"/>
              </a:ext>
            </a:extLst>
          </p:cNvPr>
          <p:cNvSpPr>
            <a:spLocks noGrp="1"/>
          </p:cNvSpPr>
          <p:nvPr>
            <p:ph type="title"/>
          </p:nvPr>
        </p:nvSpPr>
        <p:spPr/>
        <p:txBody>
          <a:bodyPr/>
          <a:lstStyle/>
          <a:p>
            <a:r>
              <a:rPr lang="tr-TR" dirty="0"/>
              <a:t>Kullanılan Kütüphaneler</a:t>
            </a:r>
          </a:p>
        </p:txBody>
      </p:sp>
      <p:sp>
        <p:nvSpPr>
          <p:cNvPr id="3" name="İçerik Yer Tutucusu 2">
            <a:extLst>
              <a:ext uri="{FF2B5EF4-FFF2-40B4-BE49-F238E27FC236}">
                <a16:creationId xmlns:a16="http://schemas.microsoft.com/office/drawing/2014/main" id="{34656544-3371-4CD4-A5D2-934AD253659E}"/>
              </a:ext>
            </a:extLst>
          </p:cNvPr>
          <p:cNvSpPr>
            <a:spLocks noGrp="1"/>
          </p:cNvSpPr>
          <p:nvPr>
            <p:ph idx="1"/>
          </p:nvPr>
        </p:nvSpPr>
        <p:spPr/>
        <p:txBody>
          <a:bodyPr/>
          <a:lstStyle/>
          <a:p>
            <a:r>
              <a:rPr lang="tr-TR" b="1" dirty="0" err="1"/>
              <a:t>React</a:t>
            </a:r>
            <a:r>
              <a:rPr lang="tr-TR" b="1" dirty="0"/>
              <a:t> </a:t>
            </a:r>
            <a:r>
              <a:rPr lang="tr-TR" b="1" dirty="0" err="1"/>
              <a:t>Navigation</a:t>
            </a:r>
            <a:r>
              <a:rPr lang="tr-TR" b="1" dirty="0"/>
              <a:t>:</a:t>
            </a:r>
            <a:r>
              <a:rPr lang="tr-TR" dirty="0"/>
              <a:t> </a:t>
            </a:r>
            <a:r>
              <a:rPr lang="tr-TR" dirty="0" err="1"/>
              <a:t>React</a:t>
            </a:r>
            <a:r>
              <a:rPr lang="tr-TR" dirty="0"/>
              <a:t> </a:t>
            </a:r>
            <a:r>
              <a:rPr lang="tr-TR" dirty="0" err="1"/>
              <a:t>Navigation</a:t>
            </a:r>
            <a:r>
              <a:rPr lang="tr-TR" dirty="0"/>
              <a:t>, </a:t>
            </a:r>
            <a:r>
              <a:rPr lang="tr-TR" dirty="0" err="1"/>
              <a:t>React</a:t>
            </a:r>
            <a:r>
              <a:rPr lang="tr-TR" dirty="0"/>
              <a:t> </a:t>
            </a:r>
            <a:r>
              <a:rPr lang="tr-TR" dirty="0" err="1"/>
              <a:t>Native</a:t>
            </a:r>
            <a:r>
              <a:rPr lang="tr-TR" dirty="0"/>
              <a:t> uygulamalarında gezinme (</a:t>
            </a:r>
            <a:r>
              <a:rPr lang="tr-TR" dirty="0" err="1"/>
              <a:t>navigation</a:t>
            </a:r>
            <a:r>
              <a:rPr lang="tr-TR" dirty="0"/>
              <a:t>) işlemlerini yönetmek için kullanılan popüler bir kütüphanedir. Kullanıcıların farklı ekranlar arasında geçiş yapmasını sağlar.</a:t>
            </a:r>
          </a:p>
          <a:p>
            <a:r>
              <a:rPr lang="tr-TR" b="1" dirty="0" err="1"/>
              <a:t>Redux</a:t>
            </a:r>
            <a:r>
              <a:rPr lang="tr-TR" b="1" dirty="0"/>
              <a:t>:</a:t>
            </a:r>
            <a:r>
              <a:rPr lang="tr-TR" dirty="0"/>
              <a:t> </a:t>
            </a:r>
            <a:r>
              <a:rPr lang="tr-TR" dirty="0" err="1"/>
              <a:t>Redux</a:t>
            </a:r>
            <a:r>
              <a:rPr lang="tr-TR" dirty="0"/>
              <a:t>, uygulama durumunu yönetmek için kullanılan bir kütüphanedir. </a:t>
            </a:r>
            <a:r>
              <a:rPr lang="tr-TR" dirty="0" err="1"/>
              <a:t>React</a:t>
            </a:r>
            <a:r>
              <a:rPr lang="tr-TR" dirty="0"/>
              <a:t> </a:t>
            </a:r>
            <a:r>
              <a:rPr lang="tr-TR" dirty="0" err="1"/>
              <a:t>Native</a:t>
            </a:r>
            <a:r>
              <a:rPr lang="tr-TR" dirty="0"/>
              <a:t> uygulamalarında durum yönetimini merkezi bir yerden kontrol etmek için kullanılır.</a:t>
            </a:r>
          </a:p>
        </p:txBody>
      </p:sp>
    </p:spTree>
    <p:extLst>
      <p:ext uri="{BB962C8B-B14F-4D97-AF65-F5344CB8AC3E}">
        <p14:creationId xmlns:p14="http://schemas.microsoft.com/office/powerpoint/2010/main" val="1295496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TM16401375[[fn=Madison]]</Template>
  <TotalTime>48</TotalTime>
  <Words>718</Words>
  <Application>Microsoft Office PowerPoint</Application>
  <PresentationFormat>Geniş ekran</PresentationFormat>
  <Paragraphs>37</Paragraphs>
  <Slides>10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MS Shell Dlg 2</vt:lpstr>
      <vt:lpstr>Wingdings</vt:lpstr>
      <vt:lpstr>Wingdings 3</vt:lpstr>
      <vt:lpstr>Madison</vt:lpstr>
      <vt:lpstr>Çiftlikten Sepete</vt:lpstr>
      <vt:lpstr>Projenin Amacı </vt:lpstr>
      <vt:lpstr>Problem Tanımı ve Çözüm Önerisi</vt:lpstr>
      <vt:lpstr>Problem Tanımı ve Çözüm Önerisi</vt:lpstr>
      <vt:lpstr>Problem Tanımı ve Çözüm Önerisi</vt:lpstr>
      <vt:lpstr>Kullanılan Teknolojiler</vt:lpstr>
      <vt:lpstr>Kullanılan Teknolojiler</vt:lpstr>
      <vt:lpstr>Kullanılan Kütüphaneler</vt:lpstr>
      <vt:lpstr>Kullanılan Kütüphaneler</vt:lpstr>
      <vt:lpstr>Kullanılan Kütüphaneler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Çiftlikten Sepete</dc:title>
  <dc:creator>Yücel Gül</dc:creator>
  <cp:lastModifiedBy>Yücel Gül</cp:lastModifiedBy>
  <cp:revision>3</cp:revision>
  <dcterms:created xsi:type="dcterms:W3CDTF">2024-06-08T13:12:06Z</dcterms:created>
  <dcterms:modified xsi:type="dcterms:W3CDTF">2024-06-08T14:01:05Z</dcterms:modified>
</cp:coreProperties>
</file>