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2" r:id="rId4"/>
  </p:sldMasterIdLst>
  <p:notesMasterIdLst>
    <p:notesMasterId r:id="rId35"/>
  </p:notesMasterIdLst>
  <p:handoutMasterIdLst>
    <p:handoutMasterId r:id="rId36"/>
  </p:handoutMasterIdLst>
  <p:sldIdLst>
    <p:sldId id="2448" r:id="rId5"/>
    <p:sldId id="2449" r:id="rId6"/>
    <p:sldId id="2451" r:id="rId7"/>
    <p:sldId id="2454" r:id="rId8"/>
    <p:sldId id="2456" r:id="rId9"/>
    <p:sldId id="2457" r:id="rId10"/>
    <p:sldId id="2458" r:id="rId11"/>
    <p:sldId id="2452" r:id="rId12"/>
    <p:sldId id="2459" r:id="rId13"/>
    <p:sldId id="2455" r:id="rId14"/>
    <p:sldId id="2460" r:id="rId15"/>
    <p:sldId id="2461" r:id="rId16"/>
    <p:sldId id="2462" r:id="rId17"/>
    <p:sldId id="2463" r:id="rId18"/>
    <p:sldId id="2464" r:id="rId19"/>
    <p:sldId id="2465" r:id="rId20"/>
    <p:sldId id="2466" r:id="rId21"/>
    <p:sldId id="2467" r:id="rId22"/>
    <p:sldId id="2453" r:id="rId23"/>
    <p:sldId id="2469" r:id="rId24"/>
    <p:sldId id="2470" r:id="rId25"/>
    <p:sldId id="2471" r:id="rId26"/>
    <p:sldId id="2473" r:id="rId27"/>
    <p:sldId id="2474" r:id="rId28"/>
    <p:sldId id="2475" r:id="rId29"/>
    <p:sldId id="2472" r:id="rId30"/>
    <p:sldId id="2476" r:id="rId31"/>
    <p:sldId id="2468" r:id="rId32"/>
    <p:sldId id="2450" r:id="rId33"/>
    <p:sldId id="243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16DA210-FB5B-4158-B5E0-FEB733F419BA}" styleName="Açık Stil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Açık Stil 3 - Vurgu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Açık Stil 3 - Vurgu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EC20E35-A176-4012-BC5E-935CFFF8708E}" styleName="Orta Stil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5033" autoAdjust="0"/>
  </p:normalViewPr>
  <p:slideViewPr>
    <p:cSldViewPr snapToGrid="0">
      <p:cViewPr varScale="1">
        <p:scale>
          <a:sx n="100" d="100"/>
          <a:sy n="100" d="100"/>
        </p:scale>
        <p:origin x="96" y="198"/>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87" d="100"/>
          <a:sy n="87"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a:p>
        </p:txBody>
      </p:sp>
      <p:sp>
        <p:nvSpPr>
          <p:cNvPr id="3" name="Tarih Yer Tutucusu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D9D0D21-FAE6-4616-85CF-2E2795B782FF}" type="datetime1">
              <a:rPr lang="tr-TR" smtClean="0"/>
              <a:t>5.01.2025</a:t>
            </a:fld>
            <a:endParaRPr lang="tr-TR"/>
          </a:p>
        </p:txBody>
      </p:sp>
      <p:sp>
        <p:nvSpPr>
          <p:cNvPr id="4" name="Alt Bilgi Yer Tutucusu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a:p>
        </p:txBody>
      </p:sp>
      <p:sp>
        <p:nvSpPr>
          <p:cNvPr id="5" name="Slayt Numarası Yer Tutucusu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65AE8BC-2AB3-9E4C-9797-2A6F8A74C74E}" type="slidenum">
              <a:rPr lang="tr-TR" smtClean="0"/>
              <a:t>‹#›</a:t>
            </a:fld>
            <a:endParaRPr lang="tr-TR"/>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19CB5C3-F3E0-4234-A4E2-A8A6921CA82F}" type="datetime1">
              <a:rPr lang="tr-TR" noProof="0" smtClean="0"/>
              <a:t>5.01.2025</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28B34ED-4CDD-41C9-90F7-D768D5559A6F}" type="slidenum">
              <a:rPr lang="tr-TR" noProof="0" smtClean="0"/>
              <a:t>‹#›</a:t>
            </a:fld>
            <a:endParaRPr lang="tr-TR" noProof="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228B34ED-4CDD-41C9-90F7-D768D5559A6F}" type="slidenum">
              <a:rPr lang="tr-TR" smtClean="0"/>
              <a:t>1</a:t>
            </a:fld>
            <a:endParaRPr lang="tr-TR"/>
          </a:p>
        </p:txBody>
      </p:sp>
    </p:spTree>
    <p:extLst>
      <p:ext uri="{BB962C8B-B14F-4D97-AF65-F5344CB8AC3E}">
        <p14:creationId xmlns:p14="http://schemas.microsoft.com/office/powerpoint/2010/main" val="611795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228B34ED-4CDD-41C9-90F7-D768D5559A6F}" type="slidenum">
              <a:rPr lang="tr-TR" smtClean="0"/>
              <a:t>30</a:t>
            </a:fld>
            <a:endParaRPr lang="tr-TR"/>
          </a:p>
        </p:txBody>
      </p:sp>
    </p:spTree>
    <p:extLst>
      <p:ext uri="{BB962C8B-B14F-4D97-AF65-F5344CB8AC3E}">
        <p14:creationId xmlns:p14="http://schemas.microsoft.com/office/powerpoint/2010/main" val="1800461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stilini düzenlemek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1/5/2025</a:t>
            </a:fld>
            <a:endParaRPr lang="en-US" dirty="0"/>
          </a:p>
        </p:txBody>
      </p:sp>
      <p:sp>
        <p:nvSpPr>
          <p:cNvPr id="5" name="Footer Placeholder 4"/>
          <p:cNvSpPr>
            <a:spLocks noGrp="1"/>
          </p:cNvSpPr>
          <p:nvPr>
            <p:ph type="ftr" sz="quarter" idx="11"/>
          </p:nvPr>
        </p:nvSpPr>
        <p:spPr/>
        <p:txBody>
          <a:bodyPr/>
          <a:lstStyle/>
          <a:p>
            <a:pPr rtl="0"/>
            <a:r>
              <a:rPr lang="tr-TR" noProof="0"/>
              <a:t>Alt bilgi ekleme</a:t>
            </a:r>
          </a:p>
        </p:txBody>
      </p:sp>
      <p:sp>
        <p:nvSpPr>
          <p:cNvPr id="6" name="Slide Number Placeholder 5"/>
          <p:cNvSpPr>
            <a:spLocks noGrp="1"/>
          </p:cNvSpPr>
          <p:nvPr>
            <p:ph type="sldNum" sz="quarter" idx="12"/>
          </p:nvPr>
        </p:nvSpPr>
        <p:spPr/>
        <p:txBody>
          <a:bodyPr/>
          <a:lstStyle/>
          <a:p>
            <a:pPr rtl="0"/>
            <a:fld id="{8C2E478F-E849-4A8C-AF1F-CBCC78A7CBFA}" type="slidenum">
              <a:rPr lang="tr-TR" noProof="0" smtClean="0"/>
              <a:t>‹#›</a:t>
            </a:fld>
            <a:endParaRPr lang="tr-TR" noProof="0"/>
          </a:p>
        </p:txBody>
      </p:sp>
    </p:spTree>
    <p:extLst>
      <p:ext uri="{BB962C8B-B14F-4D97-AF65-F5344CB8AC3E}">
        <p14:creationId xmlns:p14="http://schemas.microsoft.com/office/powerpoint/2010/main" val="161647319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1/5/2025</a:t>
            </a:fld>
            <a:endParaRPr lang="en-US" dirty="0"/>
          </a:p>
        </p:txBody>
      </p:sp>
      <p:sp>
        <p:nvSpPr>
          <p:cNvPr id="6" name="Footer Placeholder 5"/>
          <p:cNvSpPr>
            <a:spLocks noGrp="1"/>
          </p:cNvSpPr>
          <p:nvPr>
            <p:ph type="ftr" sz="quarter" idx="11"/>
          </p:nvPr>
        </p:nvSpPr>
        <p:spPr/>
        <p:txBody>
          <a:bodyPr/>
          <a:lstStyle/>
          <a:p>
            <a:pPr rtl="0"/>
            <a:r>
              <a:rPr lang="tr-TR" noProof="0"/>
              <a:t>Alt bilgi ekleme</a:t>
            </a:r>
          </a:p>
        </p:txBody>
      </p:sp>
      <p:sp>
        <p:nvSpPr>
          <p:cNvPr id="7" name="Slide Number Placeholder 6"/>
          <p:cNvSpPr>
            <a:spLocks noGrp="1"/>
          </p:cNvSpPr>
          <p:nvPr>
            <p:ph type="sldNum" sz="quarter" idx="12"/>
          </p:nvPr>
        </p:nvSpPr>
        <p:spPr/>
        <p:txBody>
          <a:bodyPr/>
          <a:lstStyle/>
          <a:p>
            <a:pPr rtl="0"/>
            <a:fld id="{8C2E478F-E849-4A8C-AF1F-CBCC78A7CBFA}" type="slidenum">
              <a:rPr lang="tr-TR" noProof="0" smtClean="0"/>
              <a:t>‹#›</a:t>
            </a:fld>
            <a:endParaRPr lang="tr-TR" noProof="0"/>
          </a:p>
        </p:txBody>
      </p:sp>
    </p:spTree>
    <p:extLst>
      <p:ext uri="{BB962C8B-B14F-4D97-AF65-F5344CB8AC3E}">
        <p14:creationId xmlns:p14="http://schemas.microsoft.com/office/powerpoint/2010/main" val="236791000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1/5/2025</a:t>
            </a:fld>
            <a:endParaRPr lang="en-US" dirty="0"/>
          </a:p>
        </p:txBody>
      </p:sp>
      <p:sp>
        <p:nvSpPr>
          <p:cNvPr id="5" name="Footer Placeholder 4"/>
          <p:cNvSpPr>
            <a:spLocks noGrp="1"/>
          </p:cNvSpPr>
          <p:nvPr>
            <p:ph type="ftr" sz="quarter" idx="11"/>
          </p:nvPr>
        </p:nvSpPr>
        <p:spPr/>
        <p:txBody>
          <a:bodyPr/>
          <a:lstStyle/>
          <a:p>
            <a:pPr rtl="0"/>
            <a:r>
              <a:rPr lang="tr-TR" noProof="0"/>
              <a:t>Alt bilgi ekleme</a:t>
            </a:r>
          </a:p>
        </p:txBody>
      </p:sp>
      <p:sp>
        <p:nvSpPr>
          <p:cNvPr id="6" name="Slide Number Placeholder 5"/>
          <p:cNvSpPr>
            <a:spLocks noGrp="1"/>
          </p:cNvSpPr>
          <p:nvPr>
            <p:ph type="sldNum" sz="quarter" idx="12"/>
          </p:nvPr>
        </p:nvSpPr>
        <p:spPr/>
        <p:txBody>
          <a:bodyPr/>
          <a:lstStyle/>
          <a:p>
            <a:pPr rtl="0"/>
            <a:fld id="{8C2E478F-E849-4A8C-AF1F-CBCC78A7CBFA}" type="slidenum">
              <a:rPr lang="tr-TR" noProof="0" smtClean="0"/>
              <a:t>‹#›</a:t>
            </a:fld>
            <a:endParaRPr lang="tr-TR" noProof="0"/>
          </a:p>
        </p:txBody>
      </p:sp>
    </p:spTree>
    <p:extLst>
      <p:ext uri="{BB962C8B-B14F-4D97-AF65-F5344CB8AC3E}">
        <p14:creationId xmlns:p14="http://schemas.microsoft.com/office/powerpoint/2010/main" val="134254102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stilini düzenlemek için tıklayın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düzenlemek için tıklayın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1/5/2025</a:t>
            </a:fld>
            <a:endParaRPr lang="en-US" dirty="0"/>
          </a:p>
        </p:txBody>
      </p:sp>
      <p:sp>
        <p:nvSpPr>
          <p:cNvPr id="5" name="Footer Placeholder 4"/>
          <p:cNvSpPr>
            <a:spLocks noGrp="1"/>
          </p:cNvSpPr>
          <p:nvPr>
            <p:ph type="ftr" sz="quarter" idx="11"/>
          </p:nvPr>
        </p:nvSpPr>
        <p:spPr/>
        <p:txBody>
          <a:bodyPr/>
          <a:lstStyle/>
          <a:p>
            <a:pPr rtl="0"/>
            <a:r>
              <a:rPr lang="tr-TR" noProof="0"/>
              <a:t>Alt bilgi ekleme</a:t>
            </a:r>
          </a:p>
        </p:txBody>
      </p:sp>
      <p:sp>
        <p:nvSpPr>
          <p:cNvPr id="6" name="Slide Number Placeholder 5"/>
          <p:cNvSpPr>
            <a:spLocks noGrp="1"/>
          </p:cNvSpPr>
          <p:nvPr>
            <p:ph type="sldNum" sz="quarter" idx="12"/>
          </p:nvPr>
        </p:nvSpPr>
        <p:spPr/>
        <p:txBody>
          <a:bodyPr/>
          <a:lstStyle/>
          <a:p>
            <a:pPr rtl="0"/>
            <a:fld id="{8C2E478F-E849-4A8C-AF1F-CBCC78A7CBFA}" type="slidenum">
              <a:rPr lang="tr-TR" noProof="0" smtClean="0"/>
              <a:t>‹#›</a:t>
            </a:fld>
            <a:endParaRPr lang="tr-TR" noProof="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6309239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1/5/2025</a:t>
            </a:fld>
            <a:endParaRPr lang="en-US" dirty="0"/>
          </a:p>
        </p:txBody>
      </p:sp>
      <p:sp>
        <p:nvSpPr>
          <p:cNvPr id="5" name="Footer Placeholder 4"/>
          <p:cNvSpPr>
            <a:spLocks noGrp="1"/>
          </p:cNvSpPr>
          <p:nvPr>
            <p:ph type="ftr" sz="quarter" idx="11"/>
          </p:nvPr>
        </p:nvSpPr>
        <p:spPr/>
        <p:txBody>
          <a:bodyPr/>
          <a:lstStyle/>
          <a:p>
            <a:pPr rtl="0"/>
            <a:r>
              <a:rPr lang="tr-TR" noProof="0"/>
              <a:t>Alt bilgi ekleme</a:t>
            </a:r>
          </a:p>
        </p:txBody>
      </p:sp>
      <p:sp>
        <p:nvSpPr>
          <p:cNvPr id="6" name="Slide Number Placeholder 5"/>
          <p:cNvSpPr>
            <a:spLocks noGrp="1"/>
          </p:cNvSpPr>
          <p:nvPr>
            <p:ph type="sldNum" sz="quarter" idx="12"/>
          </p:nvPr>
        </p:nvSpPr>
        <p:spPr/>
        <p:txBody>
          <a:bodyPr/>
          <a:lstStyle/>
          <a:p>
            <a:pPr rtl="0"/>
            <a:fld id="{8C2E478F-E849-4A8C-AF1F-CBCC78A7CBFA}" type="slidenum">
              <a:rPr lang="tr-TR" noProof="0" smtClean="0"/>
              <a:t>‹#›</a:t>
            </a:fld>
            <a:endParaRPr lang="tr-TR" noProof="0"/>
          </a:p>
        </p:txBody>
      </p:sp>
    </p:spTree>
    <p:extLst>
      <p:ext uri="{BB962C8B-B14F-4D97-AF65-F5344CB8AC3E}">
        <p14:creationId xmlns:p14="http://schemas.microsoft.com/office/powerpoint/2010/main" val="46759676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1/5/2025</a:t>
            </a:fld>
            <a:endParaRPr lang="en-US" dirty="0"/>
          </a:p>
        </p:txBody>
      </p:sp>
      <p:sp>
        <p:nvSpPr>
          <p:cNvPr id="4" name="Footer Placeholder 4"/>
          <p:cNvSpPr>
            <a:spLocks noGrp="1"/>
          </p:cNvSpPr>
          <p:nvPr>
            <p:ph type="ftr" sz="quarter" idx="11"/>
          </p:nvPr>
        </p:nvSpPr>
        <p:spPr/>
        <p:txBody>
          <a:bodyPr/>
          <a:lstStyle/>
          <a:p>
            <a:pPr rtl="0"/>
            <a:r>
              <a:rPr lang="tr-TR" noProof="0"/>
              <a:t>Alt bilgi ekleme</a:t>
            </a:r>
          </a:p>
        </p:txBody>
      </p:sp>
      <p:sp>
        <p:nvSpPr>
          <p:cNvPr id="6" name="Slide Number Placeholder 5"/>
          <p:cNvSpPr>
            <a:spLocks noGrp="1"/>
          </p:cNvSpPr>
          <p:nvPr>
            <p:ph type="sldNum" sz="quarter" idx="12"/>
          </p:nvPr>
        </p:nvSpPr>
        <p:spPr/>
        <p:txBody>
          <a:bodyPr/>
          <a:lstStyle/>
          <a:p>
            <a:pPr rtl="0"/>
            <a:fld id="{8C2E478F-E849-4A8C-AF1F-CBCC78A7CBFA}" type="slidenum">
              <a:rPr lang="tr-TR" noProof="0" smtClean="0"/>
              <a:t>‹#›</a:t>
            </a:fld>
            <a:endParaRPr lang="tr-TR" noProof="0"/>
          </a:p>
        </p:txBody>
      </p:sp>
    </p:spTree>
    <p:extLst>
      <p:ext uri="{BB962C8B-B14F-4D97-AF65-F5344CB8AC3E}">
        <p14:creationId xmlns:p14="http://schemas.microsoft.com/office/powerpoint/2010/main" val="12166054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1/5/2025</a:t>
            </a:fld>
            <a:endParaRPr lang="en-US" dirty="0"/>
          </a:p>
        </p:txBody>
      </p:sp>
      <p:sp>
        <p:nvSpPr>
          <p:cNvPr id="4" name="Footer Placeholder 4"/>
          <p:cNvSpPr>
            <a:spLocks noGrp="1"/>
          </p:cNvSpPr>
          <p:nvPr>
            <p:ph type="ftr" sz="quarter" idx="11"/>
          </p:nvPr>
        </p:nvSpPr>
        <p:spPr/>
        <p:txBody>
          <a:bodyPr/>
          <a:lstStyle/>
          <a:p>
            <a:pPr rtl="0"/>
            <a:r>
              <a:rPr lang="tr-TR" noProof="0"/>
              <a:t>Alt bilgi ekleme</a:t>
            </a:r>
          </a:p>
        </p:txBody>
      </p:sp>
      <p:sp>
        <p:nvSpPr>
          <p:cNvPr id="6" name="Slide Number Placeholder 5"/>
          <p:cNvSpPr>
            <a:spLocks noGrp="1"/>
          </p:cNvSpPr>
          <p:nvPr>
            <p:ph type="sldNum" sz="quarter" idx="12"/>
          </p:nvPr>
        </p:nvSpPr>
        <p:spPr/>
        <p:txBody>
          <a:bodyPr/>
          <a:lstStyle/>
          <a:p>
            <a:pPr rtl="0"/>
            <a:fld id="{8C2E478F-E849-4A8C-AF1F-CBCC78A7CBFA}" type="slidenum">
              <a:rPr lang="tr-TR" noProof="0" smtClean="0"/>
              <a:t>‹#›</a:t>
            </a:fld>
            <a:endParaRPr lang="tr-TR" noProof="0"/>
          </a:p>
        </p:txBody>
      </p:sp>
    </p:spTree>
    <p:extLst>
      <p:ext uri="{BB962C8B-B14F-4D97-AF65-F5344CB8AC3E}">
        <p14:creationId xmlns:p14="http://schemas.microsoft.com/office/powerpoint/2010/main" val="30867645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1/5/2025</a:t>
            </a:fld>
            <a:endParaRPr lang="en-US" dirty="0"/>
          </a:p>
        </p:txBody>
      </p:sp>
      <p:sp>
        <p:nvSpPr>
          <p:cNvPr id="5" name="Footer Placeholder 4"/>
          <p:cNvSpPr>
            <a:spLocks noGrp="1"/>
          </p:cNvSpPr>
          <p:nvPr>
            <p:ph type="ftr" sz="quarter" idx="11"/>
          </p:nvPr>
        </p:nvSpPr>
        <p:spPr/>
        <p:txBody>
          <a:bodyPr/>
          <a:lstStyle/>
          <a:p>
            <a:pPr rtl="0"/>
            <a:r>
              <a:rPr lang="tr-TR" noProof="0"/>
              <a:t>Alt bilgi ekleme</a:t>
            </a:r>
          </a:p>
        </p:txBody>
      </p:sp>
      <p:sp>
        <p:nvSpPr>
          <p:cNvPr id="6" name="Slide Number Placeholder 5"/>
          <p:cNvSpPr>
            <a:spLocks noGrp="1"/>
          </p:cNvSpPr>
          <p:nvPr>
            <p:ph type="sldNum" sz="quarter" idx="12"/>
          </p:nvPr>
        </p:nvSpPr>
        <p:spPr/>
        <p:txBody>
          <a:bodyPr/>
          <a:lstStyle/>
          <a:p>
            <a:pPr rtl="0"/>
            <a:fld id="{8C2E478F-E849-4A8C-AF1F-CBCC78A7CBFA}" type="slidenum">
              <a:rPr lang="tr-TR" noProof="0" smtClean="0"/>
              <a:t>‹#›</a:t>
            </a:fld>
            <a:endParaRPr lang="tr-TR" noProof="0"/>
          </a:p>
        </p:txBody>
      </p:sp>
    </p:spTree>
    <p:extLst>
      <p:ext uri="{BB962C8B-B14F-4D97-AF65-F5344CB8AC3E}">
        <p14:creationId xmlns:p14="http://schemas.microsoft.com/office/powerpoint/2010/main" val="8790574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1/5/2025</a:t>
            </a:fld>
            <a:endParaRPr lang="en-US" dirty="0"/>
          </a:p>
        </p:txBody>
      </p:sp>
      <p:sp>
        <p:nvSpPr>
          <p:cNvPr id="5" name="Footer Placeholder 4"/>
          <p:cNvSpPr>
            <a:spLocks noGrp="1"/>
          </p:cNvSpPr>
          <p:nvPr>
            <p:ph type="ftr" sz="quarter" idx="11"/>
          </p:nvPr>
        </p:nvSpPr>
        <p:spPr/>
        <p:txBody>
          <a:bodyPr/>
          <a:lstStyle/>
          <a:p>
            <a:pPr rtl="0"/>
            <a:r>
              <a:rPr lang="tr-TR" noProof="0"/>
              <a:t>Alt bilgi ekleme</a:t>
            </a:r>
          </a:p>
        </p:txBody>
      </p:sp>
      <p:sp>
        <p:nvSpPr>
          <p:cNvPr id="6" name="Slide Number Placeholder 5"/>
          <p:cNvSpPr>
            <a:spLocks noGrp="1"/>
          </p:cNvSpPr>
          <p:nvPr>
            <p:ph type="sldNum" sz="quarter" idx="12"/>
          </p:nvPr>
        </p:nvSpPr>
        <p:spPr/>
        <p:txBody>
          <a:bodyPr/>
          <a:lstStyle/>
          <a:p>
            <a:pPr rtl="0"/>
            <a:fld id="{8C2E478F-E849-4A8C-AF1F-CBCC78A7CBFA}" type="slidenum">
              <a:rPr lang="tr-TR" noProof="0" smtClean="0"/>
              <a:t>‹#›</a:t>
            </a:fld>
            <a:endParaRPr lang="tr-TR" noProof="0"/>
          </a:p>
        </p:txBody>
      </p:sp>
    </p:spTree>
    <p:extLst>
      <p:ext uri="{BB962C8B-B14F-4D97-AF65-F5344CB8AC3E}">
        <p14:creationId xmlns:p14="http://schemas.microsoft.com/office/powerpoint/2010/main" val="102884998"/>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aşlık">
    <p:bg>
      <p:bgRef idx="1001">
        <a:schemeClr val="bg1"/>
      </p:bgRef>
    </p:bg>
    <p:spTree>
      <p:nvGrpSpPr>
        <p:cNvPr id="1" name=""/>
        <p:cNvGrpSpPr/>
        <p:nvPr/>
      </p:nvGrpSpPr>
      <p:grpSpPr>
        <a:xfrm>
          <a:off x="0" y="0"/>
          <a:ext cx="0" cy="0"/>
          <a:chOff x="0" y="0"/>
          <a:chExt cx="0" cy="0"/>
        </a:xfrm>
      </p:grpSpPr>
      <p:sp>
        <p:nvSpPr>
          <p:cNvPr id="3" name="Resim Yer Tutucusu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lstStyle>
            <a:lvl1pPr marL="0" indent="0" algn="ctr">
              <a:buNone/>
              <a:defRPr/>
            </a:lvl1pPr>
          </a:lstStyle>
          <a:p>
            <a:pPr rtl="0"/>
            <a:r>
              <a:rPr lang="tr-TR" noProof="0"/>
              <a:t>Resim eklemek için simgeye tıklayın</a:t>
            </a:r>
          </a:p>
        </p:txBody>
      </p:sp>
      <p:sp>
        <p:nvSpPr>
          <p:cNvPr id="14" name="Metin Yer Tutucusu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tr-TR" noProof="0"/>
              <a:t>Asıl metin stillerini düzenlemek için tıklayın</a:t>
            </a:r>
          </a:p>
        </p:txBody>
      </p:sp>
      <p:sp>
        <p:nvSpPr>
          <p:cNvPr id="7" name="Metin Yer Tutucusu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cap="all" baseline="0"/>
            </a:lvl1pPr>
          </a:lstStyle>
          <a:p>
            <a:pPr rtl="0"/>
            <a:r>
              <a:rPr lang="tr-TR" spc="300" noProof="0"/>
              <a:t>YILLIK GÖZDEN GEÇİRME</a:t>
            </a:r>
          </a:p>
        </p:txBody>
      </p:sp>
      <p:sp>
        <p:nvSpPr>
          <p:cNvPr id="2" name="Başlık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rtlCol="0">
            <a:noAutofit/>
          </a:bodyPr>
          <a:lstStyle>
            <a:lvl1pPr>
              <a:lnSpc>
                <a:spcPct val="150000"/>
              </a:lnSpc>
              <a:spcBef>
                <a:spcPts val="1000"/>
              </a:spcBef>
              <a:defRPr sz="4000" cap="all" spc="300" baseline="0"/>
            </a:lvl1pPr>
          </a:lstStyle>
          <a:p>
            <a:pPr rtl="0"/>
            <a:r>
              <a:rPr lang="tr-TR" noProof="0"/>
              <a:t>Asıl METİN stillerini düzenlemek için tıklayın</a:t>
            </a:r>
          </a:p>
        </p:txBody>
      </p:sp>
    </p:spTree>
    <p:extLst>
      <p:ext uri="{BB962C8B-B14F-4D97-AF65-F5344CB8AC3E}">
        <p14:creationId xmlns:p14="http://schemas.microsoft.com/office/powerpoint/2010/main" val="685049604"/>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Gündem">
    <p:spTree>
      <p:nvGrpSpPr>
        <p:cNvPr id="1" name=""/>
        <p:cNvGrpSpPr/>
        <p:nvPr/>
      </p:nvGrpSpPr>
      <p:grpSpPr>
        <a:xfrm>
          <a:off x="0" y="0"/>
          <a:ext cx="0" cy="0"/>
          <a:chOff x="0" y="0"/>
          <a:chExt cx="0" cy="0"/>
        </a:xfrm>
      </p:grpSpPr>
      <p:sp>
        <p:nvSpPr>
          <p:cNvPr id="11" name="Resim Yer Tutucusu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rtlCol="0" anchor="ctr"/>
          <a:lstStyle>
            <a:lvl1pPr marL="0" indent="0" algn="ctr">
              <a:buNone/>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rtlCol="0" anchor="t">
            <a:noAutofit/>
          </a:bodyPr>
          <a:lstStyle>
            <a:lvl1pPr algn="l">
              <a:lnSpc>
                <a:spcPct val="150000"/>
              </a:lnSpc>
              <a:spcBef>
                <a:spcPts val="1000"/>
              </a:spcBef>
              <a:defRPr sz="5400" baseline="0"/>
            </a:lvl1pPr>
          </a:lstStyle>
          <a:p>
            <a:pPr rtl="0"/>
            <a:r>
              <a:rPr lang="tr-TR" noProof="0"/>
              <a:t>Başlık</a:t>
            </a:r>
          </a:p>
        </p:txBody>
      </p:sp>
      <p:sp>
        <p:nvSpPr>
          <p:cNvPr id="5" name="Alt Bilgi Yer Tutucusu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tr-TR" noProof="0"/>
              <a:t>Alt bilgi ekleme</a:t>
            </a:r>
          </a:p>
        </p:txBody>
      </p:sp>
      <p:sp>
        <p:nvSpPr>
          <p:cNvPr id="6" name="Slayt Numarası Yer Tutucusu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tr-TR" noProof="0" smtClean="0"/>
              <a:t>‹#›</a:t>
            </a:fld>
            <a:endParaRPr lang="tr-TR" noProof="0"/>
          </a:p>
        </p:txBody>
      </p:sp>
      <p:sp>
        <p:nvSpPr>
          <p:cNvPr id="13" name="Metin Yer Tutucusu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rtlCol="0">
            <a:noAutofit/>
          </a:bodyPr>
          <a:lstStyle>
            <a:lvl1pPr marL="0" indent="0">
              <a:buNone/>
              <a:defRPr sz="1800" spc="300"/>
            </a:lvl1pPr>
          </a:lstStyle>
          <a:p>
            <a:pPr lvl="0" rtl="0"/>
            <a:r>
              <a:rPr lang="tr-TR" noProof="0"/>
              <a:t>ASIL METİN STİLLERİNİ DÜZENLEMEK İÇİN TIKLAYIN</a:t>
            </a:r>
          </a:p>
        </p:txBody>
      </p:sp>
      <p:sp>
        <p:nvSpPr>
          <p:cNvPr id="3" name="Dikdörtgen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Tree>
    <p:extLst>
      <p:ext uri="{BB962C8B-B14F-4D97-AF65-F5344CB8AC3E}">
        <p14:creationId xmlns:p14="http://schemas.microsoft.com/office/powerpoint/2010/main" val="3668832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1/5/2025</a:t>
            </a:fld>
            <a:endParaRPr lang="en-US" dirty="0"/>
          </a:p>
        </p:txBody>
      </p:sp>
      <p:sp>
        <p:nvSpPr>
          <p:cNvPr id="5" name="Footer Placeholder 4"/>
          <p:cNvSpPr>
            <a:spLocks noGrp="1"/>
          </p:cNvSpPr>
          <p:nvPr>
            <p:ph type="ftr" sz="quarter" idx="11"/>
          </p:nvPr>
        </p:nvSpPr>
        <p:spPr/>
        <p:txBody>
          <a:bodyPr/>
          <a:lstStyle/>
          <a:p>
            <a:pPr rtl="0"/>
            <a:r>
              <a:rPr lang="tr-TR" noProof="0"/>
              <a:t>Alt bilgi ekleme</a:t>
            </a:r>
          </a:p>
        </p:txBody>
      </p:sp>
      <p:sp>
        <p:nvSpPr>
          <p:cNvPr id="6" name="Slide Number Placeholder 5"/>
          <p:cNvSpPr>
            <a:spLocks noGrp="1"/>
          </p:cNvSpPr>
          <p:nvPr>
            <p:ph type="sldNum" sz="quarter" idx="12"/>
          </p:nvPr>
        </p:nvSpPr>
        <p:spPr/>
        <p:txBody>
          <a:bodyPr/>
          <a:lstStyle/>
          <a:p>
            <a:pPr rtl="0"/>
            <a:fld id="{8C2E478F-E849-4A8C-AF1F-CBCC78A7CBFA}" type="slidenum">
              <a:rPr lang="tr-TR" noProof="0" smtClean="0"/>
              <a:t>‹#›</a:t>
            </a:fld>
            <a:endParaRPr lang="tr-TR" noProof="0"/>
          </a:p>
        </p:txBody>
      </p:sp>
    </p:spTree>
    <p:extLst>
      <p:ext uri="{BB962C8B-B14F-4D97-AF65-F5344CB8AC3E}">
        <p14:creationId xmlns:p14="http://schemas.microsoft.com/office/powerpoint/2010/main" val="2782266554"/>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Kapanış">
    <p:bg>
      <p:bgRef idx="1001">
        <a:schemeClr val="bg1"/>
      </p:bgRef>
    </p:bg>
    <p:spTree>
      <p:nvGrpSpPr>
        <p:cNvPr id="1" name=""/>
        <p:cNvGrpSpPr/>
        <p:nvPr/>
      </p:nvGrpSpPr>
      <p:grpSpPr>
        <a:xfrm>
          <a:off x="0" y="0"/>
          <a:ext cx="0" cy="0"/>
          <a:chOff x="0" y="0"/>
          <a:chExt cx="0" cy="0"/>
        </a:xfrm>
      </p:grpSpPr>
      <p:sp>
        <p:nvSpPr>
          <p:cNvPr id="3" name="Resim Yer Tutucusu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lstStyle>
            <a:lvl1pPr marL="0" indent="0" algn="ctr">
              <a:buNone/>
              <a:defRPr/>
            </a:lvl1pPr>
          </a:lstStyle>
          <a:p>
            <a:pPr rtl="0"/>
            <a:r>
              <a:rPr lang="tr-TR" noProof="0"/>
              <a:t>Resim eklemek için simgeye tıklayın</a:t>
            </a:r>
          </a:p>
        </p:txBody>
      </p:sp>
      <p:sp>
        <p:nvSpPr>
          <p:cNvPr id="6" name="Başlık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rtlCol="0">
            <a:noAutofit/>
          </a:bodyPr>
          <a:lstStyle/>
          <a:p>
            <a:pPr rtl="0"/>
            <a:r>
              <a:rPr lang="tr-TR" sz="4000" spc="300" noProof="0"/>
              <a:t>Asıl başlık stilini düzenlemek için tıklayın</a:t>
            </a:r>
          </a:p>
        </p:txBody>
      </p:sp>
      <p:sp>
        <p:nvSpPr>
          <p:cNvPr id="14" name="Metin Yer Tutucusu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spc="300">
                <a:solidFill>
                  <a:schemeClr val="tx1"/>
                </a:solidFill>
              </a:defRPr>
            </a:lvl1pPr>
            <a:lvl2pPr marL="457200" indent="0">
              <a:buNone/>
              <a:defRPr/>
            </a:lvl2pPr>
          </a:lstStyle>
          <a:p>
            <a:pPr lvl="0" rtl="0"/>
            <a:r>
              <a:rPr lang="tr-TR" noProof="0"/>
              <a:t>ASIL METİN STİLLERİNİ DÜZENLEMEK İÇİN TIKLAYIN</a:t>
            </a:r>
          </a:p>
        </p:txBody>
      </p:sp>
      <p:sp>
        <p:nvSpPr>
          <p:cNvPr id="31" name="Metin Yer Tutucusu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tr-TR" noProof="0"/>
              <a:t>DÜZENLEMEK İÇİN TIKLAYIN</a:t>
            </a:r>
          </a:p>
        </p:txBody>
      </p:sp>
      <p:sp>
        <p:nvSpPr>
          <p:cNvPr id="32" name="Metin Yer Tutucusu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tr-TR" noProof="0"/>
              <a:t>düzenlemek için tıklayın</a:t>
            </a:r>
          </a:p>
        </p:txBody>
      </p:sp>
      <p:sp>
        <p:nvSpPr>
          <p:cNvPr id="33" name="Metin Yer Tutucusu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tr-TR" noProof="0"/>
              <a:t>düzenlemek için tıklayın</a:t>
            </a:r>
          </a:p>
        </p:txBody>
      </p:sp>
      <p:sp>
        <p:nvSpPr>
          <p:cNvPr id="34" name="Çevrimiçi Görüntü Yer Tutucusu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rtlCol="0">
            <a:noAutofit/>
          </a:bodyPr>
          <a:lstStyle>
            <a:lvl1pPr marL="0" indent="0">
              <a:buNone/>
              <a:defRPr/>
            </a:lvl1pPr>
          </a:lstStyle>
          <a:p>
            <a:pPr rtl="0"/>
            <a:r>
              <a:rPr lang="tr-TR" noProof="0"/>
              <a:t>Simge</a:t>
            </a:r>
          </a:p>
        </p:txBody>
      </p:sp>
      <p:sp>
        <p:nvSpPr>
          <p:cNvPr id="35" name="Çevrimiçi Görüntü Yer Tutucusu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rtlCol="0">
            <a:noAutofit/>
          </a:bodyPr>
          <a:lstStyle>
            <a:lvl1pPr marL="0" indent="0">
              <a:buNone/>
              <a:defRPr/>
            </a:lvl1pPr>
          </a:lstStyle>
          <a:p>
            <a:pPr rtl="0"/>
            <a:r>
              <a:rPr lang="tr-TR" noProof="0"/>
              <a:t>Simge</a:t>
            </a:r>
          </a:p>
        </p:txBody>
      </p:sp>
      <p:sp>
        <p:nvSpPr>
          <p:cNvPr id="36" name="Çevrimiçi Görüntü Yer Tutucusu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rtlCol="0">
            <a:noAutofit/>
          </a:bodyPr>
          <a:lstStyle>
            <a:lvl1pPr marL="0" indent="0">
              <a:buNone/>
              <a:defRPr/>
            </a:lvl1pPr>
          </a:lstStyle>
          <a:p>
            <a:pPr rtl="0"/>
            <a:r>
              <a:rPr lang="tr-TR" noProof="0"/>
              <a:t>Simge</a:t>
            </a:r>
          </a:p>
        </p:txBody>
      </p:sp>
    </p:spTree>
    <p:extLst>
      <p:ext uri="{BB962C8B-B14F-4D97-AF65-F5344CB8AC3E}">
        <p14:creationId xmlns:p14="http://schemas.microsoft.com/office/powerpoint/2010/main" val="3930707532"/>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iriş">
    <p:spTree>
      <p:nvGrpSpPr>
        <p:cNvPr id="1" name=""/>
        <p:cNvGrpSpPr/>
        <p:nvPr/>
      </p:nvGrpSpPr>
      <p:grpSpPr>
        <a:xfrm>
          <a:off x="0" y="0"/>
          <a:ext cx="0" cy="0"/>
          <a:chOff x="0" y="0"/>
          <a:chExt cx="0" cy="0"/>
        </a:xfrm>
      </p:grpSpPr>
      <p:sp>
        <p:nvSpPr>
          <p:cNvPr id="20" name="Metin Yer Tutucusu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rtl="0"/>
            <a:r>
              <a:rPr lang="tr-TR" noProof="0"/>
              <a:t>ASIL METİN STİLLERİNİ DÜZENLEMEK İÇİN TIKLAYIN</a:t>
            </a:r>
          </a:p>
        </p:txBody>
      </p:sp>
      <p:sp>
        <p:nvSpPr>
          <p:cNvPr id="9" name="Resim Yer Tutucusu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rtlCol="0" anchor="ctr"/>
          <a:lstStyle>
            <a:lvl1pPr marL="0" indent="0" algn="ctr">
              <a:buNone/>
              <a:defRPr/>
            </a:lvl1pPr>
          </a:lstStyle>
          <a:p>
            <a:pPr rtl="0"/>
            <a:r>
              <a:rPr lang="tr-TR" noProof="0"/>
              <a:t>Resim eklemek için simgeye tıklayın</a:t>
            </a:r>
          </a:p>
        </p:txBody>
      </p:sp>
      <p:sp>
        <p:nvSpPr>
          <p:cNvPr id="11" name="Slayt Numarası Yer Tutucusu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tr-TR" noProof="0" smtClean="0"/>
              <a:t>‹#›</a:t>
            </a:fld>
            <a:endParaRPr lang="tr-TR" noProof="0"/>
          </a:p>
        </p:txBody>
      </p:sp>
      <p:sp>
        <p:nvSpPr>
          <p:cNvPr id="16" name="İçerik Yer Tutucusu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rtlCol="0">
            <a:noAutofit/>
          </a:bodyPr>
          <a:lstStyle>
            <a:lvl1pPr>
              <a:defRPr/>
            </a:lvl1pPr>
          </a:lstStyle>
          <a:p>
            <a:pPr marL="0" indent="0" rtl="0">
              <a:lnSpc>
                <a:spcPct val="100000"/>
              </a:lnSpc>
              <a:buNone/>
            </a:pPr>
            <a:r>
              <a:rPr lang="tr-TR" sz="1600" noProof="0">
                <a:cs typeface="Biome Light" panose="020B0303030204020804" pitchFamily="34" charset="0"/>
              </a:rPr>
              <a:t>Asıl metin stilini düzenlemek için tıklayın.</a:t>
            </a:r>
          </a:p>
          <a:p>
            <a:pPr marL="0" indent="0" rtl="0">
              <a:buNone/>
            </a:pPr>
            <a:endParaRPr lang="tr-TR" noProof="0"/>
          </a:p>
        </p:txBody>
      </p:sp>
      <p:sp>
        <p:nvSpPr>
          <p:cNvPr id="17" name="Slayt Numarası Yer Tutucusu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tr-TR" noProof="0" smtClean="0"/>
              <a:pPr/>
              <a:t>‹#›</a:t>
            </a:fld>
            <a:endParaRPr lang="tr-TR" noProof="0"/>
          </a:p>
        </p:txBody>
      </p:sp>
      <p:sp>
        <p:nvSpPr>
          <p:cNvPr id="2" name="Başlık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defRPr>
            </a:lvl1pPr>
          </a:lstStyle>
          <a:p>
            <a:pPr rtl="0"/>
            <a:r>
              <a:rPr lang="tr-TR" noProof="0"/>
              <a:t>Asıl başlık stilini düzenlemek için tıklayın</a:t>
            </a:r>
          </a:p>
        </p:txBody>
      </p:sp>
    </p:spTree>
    <p:extLst>
      <p:ext uri="{BB962C8B-B14F-4D97-AF65-F5344CB8AC3E}">
        <p14:creationId xmlns:p14="http://schemas.microsoft.com/office/powerpoint/2010/main" val="12478327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ölüm Sonu">
    <p:spTree>
      <p:nvGrpSpPr>
        <p:cNvPr id="1" name=""/>
        <p:cNvGrpSpPr/>
        <p:nvPr/>
      </p:nvGrpSpPr>
      <p:grpSpPr>
        <a:xfrm>
          <a:off x="0" y="0"/>
          <a:ext cx="0" cy="0"/>
          <a:chOff x="0" y="0"/>
          <a:chExt cx="0" cy="0"/>
        </a:xfrm>
      </p:grpSpPr>
      <p:sp>
        <p:nvSpPr>
          <p:cNvPr id="11" name="Resim Yer Tutucusu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rtlCol="0" anchor="ctr"/>
          <a:lstStyle>
            <a:lvl1pPr marL="0" indent="0" algn="ctr">
              <a:buNone/>
              <a:defRPr/>
            </a:lvl1pPr>
          </a:lstStyle>
          <a:p>
            <a:pPr rtl="0"/>
            <a:r>
              <a:rPr lang="tr-TR" noProof="0"/>
              <a:t>Resim eklemek için simgeye tıklayın</a:t>
            </a:r>
          </a:p>
        </p:txBody>
      </p:sp>
      <p:sp>
        <p:nvSpPr>
          <p:cNvPr id="8" name="Başlık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rtlCol="0" anchor="b"/>
          <a:lstStyle>
            <a:lvl1pPr algn="l">
              <a:defRPr sz="6000" spc="300"/>
            </a:lvl1pPr>
          </a:lstStyle>
          <a:p>
            <a:pPr rtl="0"/>
            <a:r>
              <a:rPr lang="tr-TR" noProof="0"/>
              <a:t>ASIL BAŞLIĞI DÜZENLEMEK İÇİN TIKLAYIN</a:t>
            </a:r>
          </a:p>
        </p:txBody>
      </p:sp>
      <p:sp>
        <p:nvSpPr>
          <p:cNvPr id="3" name="Metin Yer Tutucusu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a:t>ASIL METİN STİLLERİNİ DÜZENLE</a:t>
            </a:r>
          </a:p>
        </p:txBody>
      </p:sp>
      <p:sp>
        <p:nvSpPr>
          <p:cNvPr id="5" name="Alt Bilgi Yer Tutucusu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tr-TR" noProof="0"/>
              <a:t>Alt bilgi ekleme</a:t>
            </a:r>
          </a:p>
        </p:txBody>
      </p:sp>
      <p:sp>
        <p:nvSpPr>
          <p:cNvPr id="6" name="Slayt Numarası Yer Tutucusu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tr-TR" noProof="0" smtClean="0"/>
              <a:t>‹#›</a:t>
            </a:fld>
            <a:endParaRPr lang="tr-TR" noProof="0"/>
          </a:p>
        </p:txBody>
      </p:sp>
    </p:spTree>
    <p:extLst>
      <p:ext uri="{BB962C8B-B14F-4D97-AF65-F5344CB8AC3E}">
        <p14:creationId xmlns:p14="http://schemas.microsoft.com/office/powerpoint/2010/main" val="528901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kip">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rtlCol="0">
            <a:noAutofit/>
          </a:bodyPr>
          <a:lstStyle>
            <a:lvl1pPr algn="l">
              <a:defRPr sz="3200" spc="300"/>
            </a:lvl1pPr>
          </a:lstStyle>
          <a:p>
            <a:pPr rtl="0"/>
            <a:r>
              <a:rPr lang="tr-TR" noProof="0"/>
              <a:t>SLAYT BAŞLIĞI BURAYA</a:t>
            </a:r>
          </a:p>
        </p:txBody>
      </p:sp>
      <p:sp>
        <p:nvSpPr>
          <p:cNvPr id="3" name="İçerik Yer Tutucusu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rtlCol="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9" name="Slayt Numarası Yer Tutucusu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pPr rtl="0"/>
            <a:fld id="{8C2E478F-E849-4A8C-AF1F-CBCC78A7CBFA}" type="slidenum">
              <a:rPr lang="tr-TR" noProof="0" smtClean="0"/>
              <a:t>‹#›</a:t>
            </a:fld>
            <a:endParaRPr lang="tr-TR" noProof="0"/>
          </a:p>
        </p:txBody>
      </p:sp>
      <p:sp>
        <p:nvSpPr>
          <p:cNvPr id="5" name="Resim Yer Tutucusu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rtlCol="0">
            <a:noAutofit/>
          </a:bodyPr>
          <a:lstStyle/>
          <a:p>
            <a:pPr rtl="0"/>
            <a:r>
              <a:rPr lang="tr-TR" noProof="0"/>
              <a:t>Resim eklemek için simgeye tıklayın</a:t>
            </a:r>
          </a:p>
        </p:txBody>
      </p:sp>
      <p:sp>
        <p:nvSpPr>
          <p:cNvPr id="9" name="Resim Yer Tutucusu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rtlCol="0">
            <a:noAutofit/>
          </a:bodyPr>
          <a:lstStyle/>
          <a:p>
            <a:pPr rtl="0"/>
            <a:r>
              <a:rPr lang="tr-TR" noProof="0"/>
              <a:t>Resim eklemek için simgeye tıklayın</a:t>
            </a:r>
          </a:p>
        </p:txBody>
      </p:sp>
      <p:sp>
        <p:nvSpPr>
          <p:cNvPr id="10" name="Resim Yer Tutucusu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rtlCol="0">
            <a:noAutofit/>
          </a:bodyPr>
          <a:lstStyle/>
          <a:p>
            <a:pPr rtl="0"/>
            <a:r>
              <a:rPr lang="tr-TR" noProof="0"/>
              <a:t>Resim eklemek için simgeye tıklayın</a:t>
            </a:r>
          </a:p>
        </p:txBody>
      </p:sp>
      <p:sp>
        <p:nvSpPr>
          <p:cNvPr id="11" name="Resim Yer Tutucusu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rtlCol="0">
            <a:noAutofit/>
          </a:bodyPr>
          <a:lstStyle/>
          <a:p>
            <a:pPr rtl="0"/>
            <a:r>
              <a:rPr lang="tr-TR" noProof="0"/>
              <a:t>Resim eklemek için simgeye tıklayın</a:t>
            </a:r>
          </a:p>
        </p:txBody>
      </p:sp>
      <p:sp>
        <p:nvSpPr>
          <p:cNvPr id="12" name="Resim Yer Tutucusu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rtlCol="0">
            <a:noAutofit/>
          </a:bodyPr>
          <a:lstStyle/>
          <a:p>
            <a:pPr rtl="0"/>
            <a:r>
              <a:rPr lang="tr-TR" noProof="0"/>
              <a:t>Resim eklemek için simgeye tıklayın</a:t>
            </a:r>
          </a:p>
        </p:txBody>
      </p:sp>
      <p:sp>
        <p:nvSpPr>
          <p:cNvPr id="13" name="Resim Yer Tutucusu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rtlCol="0">
            <a:noAutofit/>
          </a:bodyPr>
          <a:lstStyle/>
          <a:p>
            <a:pPr rtl="0"/>
            <a:r>
              <a:rPr lang="tr-TR" noProof="0"/>
              <a:t>Resim eklemek için simgeye tıklayın</a:t>
            </a:r>
          </a:p>
        </p:txBody>
      </p:sp>
      <p:sp>
        <p:nvSpPr>
          <p:cNvPr id="4" name="Dikdörtgen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tr-TR" noProof="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afik ve Tablo">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rtlCol="0">
            <a:noAutofit/>
          </a:bodyPr>
          <a:lstStyle>
            <a:lvl1pPr>
              <a:defRPr sz="4800" spc="300"/>
            </a:lvl1pPr>
          </a:lstStyle>
          <a:p>
            <a:pPr rtl="0"/>
            <a:r>
              <a:rPr lang="tr-TR" noProof="0"/>
              <a:t>Asıl başlık stilini düzenlemek için tıklayın</a:t>
            </a:r>
          </a:p>
        </p:txBody>
      </p:sp>
      <p:sp>
        <p:nvSpPr>
          <p:cNvPr id="3" name="Alt Bilgi Yer Tutucusu 2">
            <a:extLst>
              <a:ext uri="{FF2B5EF4-FFF2-40B4-BE49-F238E27FC236}">
                <a16:creationId xmlns:a16="http://schemas.microsoft.com/office/drawing/2014/main" id="{6BC7A58C-70BA-43E5-BD90-83ADB63B0C00}"/>
              </a:ext>
            </a:extLst>
          </p:cNvPr>
          <p:cNvSpPr>
            <a:spLocks noGrp="1"/>
          </p:cNvSpPr>
          <p:nvPr>
            <p:ph type="ftr" sz="quarter" idx="10"/>
          </p:nvPr>
        </p:nvSpPr>
        <p:spPr/>
        <p:txBody>
          <a:bodyPr rtlCol="0"/>
          <a:lstStyle/>
          <a:p>
            <a:pPr rtl="0"/>
            <a:r>
              <a:rPr lang="tr-TR" noProof="0"/>
              <a:t>Alt bilgi ekleme</a:t>
            </a:r>
          </a:p>
        </p:txBody>
      </p:sp>
      <p:sp>
        <p:nvSpPr>
          <p:cNvPr id="4" name="Slayt Numarası Yer Tutucusu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rtlCol="0"/>
          <a:lstStyle/>
          <a:p>
            <a:pPr rtl="0"/>
            <a:fld id="{8C2E478F-E849-4A8C-AF1F-CBCC78A7CBFA}" type="slidenum">
              <a:rPr lang="tr-TR" noProof="0" smtClean="0"/>
              <a:t>‹#›</a:t>
            </a:fld>
            <a:endParaRPr lang="tr-TR" noProof="0"/>
          </a:p>
        </p:txBody>
      </p:sp>
    </p:spTree>
    <p:extLst>
      <p:ext uri="{BB962C8B-B14F-4D97-AF65-F5344CB8AC3E}">
        <p14:creationId xmlns:p14="http://schemas.microsoft.com/office/powerpoint/2010/main" val="34526340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lıntı">
    <p:bg>
      <p:bgRef idx="1001">
        <a:schemeClr val="bg1"/>
      </p:bgRef>
    </p:bg>
    <p:spTree>
      <p:nvGrpSpPr>
        <p:cNvPr id="1" name=""/>
        <p:cNvGrpSpPr/>
        <p:nvPr/>
      </p:nvGrpSpPr>
      <p:grpSpPr>
        <a:xfrm>
          <a:off x="0" y="0"/>
          <a:ext cx="0" cy="0"/>
          <a:chOff x="0" y="0"/>
          <a:chExt cx="0" cy="0"/>
        </a:xfrm>
      </p:grpSpPr>
      <p:sp>
        <p:nvSpPr>
          <p:cNvPr id="3" name="Resim Yer Tutucusu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nchor="ctr"/>
          <a:lstStyle>
            <a:lvl1pPr marL="0" indent="0" algn="ctr">
              <a:buNone/>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a:defRPr sz="1400" spc="300" baseline="0">
                <a:latin typeface="+mn-lt"/>
              </a:defRPr>
            </a:lvl1pPr>
          </a:lstStyle>
          <a:p>
            <a:pPr rtl="0"/>
            <a:r>
              <a:rPr lang="tr-TR" noProof="0"/>
              <a:t>Asıl başlık stilini düzenlemek için tıklayın</a:t>
            </a:r>
          </a:p>
        </p:txBody>
      </p:sp>
      <p:sp>
        <p:nvSpPr>
          <p:cNvPr id="7" name="Metin Yer Tutucusu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rtlCol="0">
            <a:noAutofit/>
          </a:bodyPr>
          <a:lstStyle>
            <a:lvl1pPr marL="0" indent="0" algn="ctr">
              <a:buNone/>
              <a:defRPr sz="3200"/>
            </a:lvl1pPr>
          </a:lstStyle>
          <a:p>
            <a:pPr lvl="0" rtl="0"/>
            <a:r>
              <a:rPr lang="tr-TR" noProof="0"/>
              <a:t>ASIL METİN STİLLERİNİ DÜZENLEMEK İÇİN TIKLAYIN</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çerik 2 Sütunu">
    <p:spTree>
      <p:nvGrpSpPr>
        <p:cNvPr id="1" name=""/>
        <p:cNvGrpSpPr/>
        <p:nvPr/>
      </p:nvGrpSpPr>
      <p:grpSpPr>
        <a:xfrm>
          <a:off x="0" y="0"/>
          <a:ext cx="0" cy="0"/>
          <a:chOff x="0" y="0"/>
          <a:chExt cx="0" cy="0"/>
        </a:xfrm>
      </p:grpSpPr>
      <p:sp>
        <p:nvSpPr>
          <p:cNvPr id="17" name="Başlık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rtlCol="0" anchor="ctr">
            <a:noAutofit/>
          </a:bodyPr>
          <a:lstStyle/>
          <a:p>
            <a:pPr algn="ctr" rtl="0"/>
            <a:r>
              <a:rPr lang="tr-TR" sz="4800" noProof="0"/>
              <a:t>Asıl başlık stilini düzenlemek için tıklayın</a:t>
            </a:r>
          </a:p>
        </p:txBody>
      </p:sp>
      <p:sp>
        <p:nvSpPr>
          <p:cNvPr id="19" name="Resim Yer Tutucusu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rtlCol="0">
            <a:noAutofit/>
          </a:bodyPr>
          <a:lstStyle/>
          <a:p>
            <a:pPr rtl="0"/>
            <a:r>
              <a:rPr lang="tr-TR" noProof="0"/>
              <a:t>Resim eklemek için simgeye tıklayın</a:t>
            </a:r>
          </a:p>
        </p:txBody>
      </p:sp>
      <p:sp>
        <p:nvSpPr>
          <p:cNvPr id="18" name="Resim Yer Tutucusu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rtlCol="0">
            <a:noAutofit/>
          </a:bodyPr>
          <a:lstStyle/>
          <a:p>
            <a:pPr rtl="0"/>
            <a:r>
              <a:rPr lang="tr-TR" noProof="0"/>
              <a:t>Resim eklemek için simgeye tıklayın</a:t>
            </a:r>
          </a:p>
        </p:txBody>
      </p:sp>
      <p:sp>
        <p:nvSpPr>
          <p:cNvPr id="10" name="Metin Yer Tutucusu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rtlCol="0">
            <a:noAutofit/>
          </a:bodyPr>
          <a:lstStyle>
            <a:lvl1pPr marL="0" indent="0">
              <a:buNone/>
              <a:defRPr sz="2400"/>
            </a:lvl1pPr>
          </a:lstStyle>
          <a:p>
            <a:pPr lvl="0" rtl="0"/>
            <a:r>
              <a:rPr lang="tr-TR" spc="300" noProof="0">
                <a:solidFill>
                  <a:schemeClr val="tx1"/>
                </a:solidFill>
              </a:rPr>
              <a:t>Asıl metin stillerini düzenlemek için tıklayın</a:t>
            </a:r>
          </a:p>
        </p:txBody>
      </p:sp>
      <p:sp>
        <p:nvSpPr>
          <p:cNvPr id="11" name="İçerik Yer Tutucusu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rtlCol="0">
            <a:noAutofit/>
          </a:bodyPr>
          <a:lstStyle/>
          <a:p>
            <a:pPr lvl="0" rtl="0">
              <a:lnSpc>
                <a:spcPct val="100000"/>
              </a:lnSpc>
              <a:buFont typeface="Wingdings" panose="05000000000000000000" pitchFamily="2" charset="2"/>
              <a:buChar char="§"/>
            </a:pPr>
            <a:r>
              <a:rPr lang="tr-TR" sz="1400" noProof="0">
                <a:solidFill>
                  <a:schemeClr val="tx1"/>
                </a:solidFill>
              </a:rPr>
              <a:t>Asıl metin stillerini düzenlemek için tıklayın</a:t>
            </a:r>
          </a:p>
        </p:txBody>
      </p:sp>
      <p:sp>
        <p:nvSpPr>
          <p:cNvPr id="12" name="Metin Yer Tutucusu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rtlCol="0">
            <a:noAutofit/>
          </a:bodyPr>
          <a:lstStyle>
            <a:lvl1pPr marL="0" indent="0">
              <a:buNone/>
              <a:defRPr sz="2400"/>
            </a:lvl1pPr>
          </a:lstStyle>
          <a:p>
            <a:pPr lvl="0" rtl="0"/>
            <a:r>
              <a:rPr lang="tr-TR" spc="300" noProof="0">
                <a:solidFill>
                  <a:schemeClr val="tx1"/>
                </a:solidFill>
              </a:rPr>
              <a:t>Asıl metin stillerini düzenlemek için tıklayın</a:t>
            </a:r>
          </a:p>
        </p:txBody>
      </p:sp>
      <p:sp>
        <p:nvSpPr>
          <p:cNvPr id="14" name="İçerik Yer Tutucusu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rtlCol="0">
            <a:noAutofit/>
          </a:bodyPr>
          <a:lstStyle/>
          <a:p>
            <a:pPr lvl="0" rtl="0">
              <a:lnSpc>
                <a:spcPct val="100000"/>
              </a:lnSpc>
              <a:buFont typeface="Wingdings" panose="05000000000000000000" pitchFamily="2" charset="2"/>
              <a:buChar char="§"/>
            </a:pPr>
            <a:r>
              <a:rPr lang="tr-TR" sz="1400" noProof="0">
                <a:solidFill>
                  <a:schemeClr val="tx1"/>
                </a:solidFill>
              </a:rPr>
              <a:t>Asıl metin stillerini düzenlemek için tıklayın</a:t>
            </a:r>
          </a:p>
        </p:txBody>
      </p:sp>
      <p:sp>
        <p:nvSpPr>
          <p:cNvPr id="20" name="Slayt Numarası Yer Tutucusu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rtlCol="0">
            <a:noAutofit/>
          </a:bodyPr>
          <a:lstStyle/>
          <a:p>
            <a:pPr rtl="0"/>
            <a:fld id="{8C2E478F-E849-4A8C-AF1F-CBCC78A7CBFA}" type="slidenum">
              <a:rPr lang="tr-TR" noProof="0" smtClean="0"/>
              <a:t>‹#›</a:t>
            </a:fld>
            <a:endParaRPr lang="tr-TR" noProof="0"/>
          </a:p>
        </p:txBody>
      </p:sp>
    </p:spTree>
    <p:extLst>
      <p:ext uri="{BB962C8B-B14F-4D97-AF65-F5344CB8AC3E}">
        <p14:creationId xmlns:p14="http://schemas.microsoft.com/office/powerpoint/2010/main" val="12708345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çerik 3 Sütunu">
    <p:spTree>
      <p:nvGrpSpPr>
        <p:cNvPr id="1" name=""/>
        <p:cNvGrpSpPr/>
        <p:nvPr/>
      </p:nvGrpSpPr>
      <p:grpSpPr>
        <a:xfrm>
          <a:off x="0" y="0"/>
          <a:ext cx="0" cy="0"/>
          <a:chOff x="0" y="0"/>
          <a:chExt cx="0" cy="0"/>
        </a:xfrm>
      </p:grpSpPr>
      <p:sp>
        <p:nvSpPr>
          <p:cNvPr id="22" name="Başlık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rtlCol="0" anchor="ctr">
            <a:noAutofit/>
          </a:bodyPr>
          <a:lstStyle/>
          <a:p>
            <a:pPr algn="ctr" rtl="0"/>
            <a:r>
              <a:rPr lang="tr-TR" sz="4800" noProof="0"/>
              <a:t>Asıl başlık stilini düzenlemek için tıklayın</a:t>
            </a:r>
          </a:p>
        </p:txBody>
      </p:sp>
      <p:sp>
        <p:nvSpPr>
          <p:cNvPr id="28" name="Metin Yer Tutucusu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tr-TR" noProof="0"/>
              <a:t>ASIL METİN STİLLERİNİ DÜZENLEMEK İÇİN TIKLAYIN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24" name="Resim Yer Tutucusu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rtlCol="0">
            <a:noAutofit/>
          </a:bodyPr>
          <a:lstStyle/>
          <a:p>
            <a:pPr rtl="0"/>
            <a:r>
              <a:rPr lang="tr-TR" noProof="0"/>
              <a:t>Resim eklemek için simgeye tıklayın</a:t>
            </a:r>
          </a:p>
        </p:txBody>
      </p:sp>
      <p:sp>
        <p:nvSpPr>
          <p:cNvPr id="25" name="Resim Yer Tutucusu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rtlCol="0">
            <a:noAutofit/>
          </a:bodyPr>
          <a:lstStyle/>
          <a:p>
            <a:pPr rtl="0"/>
            <a:r>
              <a:rPr lang="tr-TR" noProof="0"/>
              <a:t>Resim eklemek için simgeye tıklayın</a:t>
            </a:r>
          </a:p>
        </p:txBody>
      </p:sp>
      <p:sp>
        <p:nvSpPr>
          <p:cNvPr id="26" name="Resim Yer Tutucusu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rtlCol="0">
            <a:noAutofit/>
          </a:bodyPr>
          <a:lstStyle/>
          <a:p>
            <a:pPr rtl="0"/>
            <a:r>
              <a:rPr lang="tr-TR" noProof="0"/>
              <a:t>Resim eklemek için simgeye tıklayın</a:t>
            </a:r>
          </a:p>
        </p:txBody>
      </p:sp>
      <p:sp>
        <p:nvSpPr>
          <p:cNvPr id="29" name="Metin Yer Tutucusu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tr-TR" noProof="0"/>
              <a:t>ASIL METİN STİLLERİNİ DÜZENLEMEK İÇİN TIKLAYIN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30" name="Metin Yer Tutucusu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tr-TR" noProof="0"/>
              <a:t>ASIL METİN STİLLERİNİ DÜZENLEMEK İÇİN TIKLAYIN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31" name="Slayt Numarası Yer Tutucusu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rtlCol="0">
            <a:noAutofit/>
          </a:bodyPr>
          <a:lstStyle/>
          <a:p>
            <a:pPr rtl="0"/>
            <a:fld id="{8C2E478F-E849-4A8C-AF1F-CBCC78A7CBFA}" type="slidenum">
              <a:rPr lang="tr-TR" noProof="0" smtClean="0"/>
              <a:t>‹#›</a:t>
            </a:fld>
            <a:endParaRPr lang="tr-TR" noProof="0"/>
          </a:p>
        </p:txBody>
      </p:sp>
    </p:spTree>
    <p:extLst>
      <p:ext uri="{BB962C8B-B14F-4D97-AF65-F5344CB8AC3E}">
        <p14:creationId xmlns:p14="http://schemas.microsoft.com/office/powerpoint/2010/main" val="41455920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Özet">
    <p:spTree>
      <p:nvGrpSpPr>
        <p:cNvPr id="1" name=""/>
        <p:cNvGrpSpPr/>
        <p:nvPr/>
      </p:nvGrpSpPr>
      <p:grpSpPr>
        <a:xfrm>
          <a:off x="0" y="0"/>
          <a:ext cx="0" cy="0"/>
          <a:chOff x="0" y="0"/>
          <a:chExt cx="0" cy="0"/>
        </a:xfrm>
      </p:grpSpPr>
      <p:sp>
        <p:nvSpPr>
          <p:cNvPr id="9" name="Resim Yer Tutucusu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rtlCol="0" anchor="ctr"/>
          <a:lstStyle>
            <a:lvl1pPr marL="0" indent="0" algn="ctr">
              <a:buNone/>
              <a:defRPr/>
            </a:lvl1pPr>
          </a:lstStyle>
          <a:p>
            <a:pPr rtl="0"/>
            <a:r>
              <a:rPr lang="tr-TR" noProof="0"/>
              <a:t>Resim eklemek için simgeye tıklayın</a:t>
            </a:r>
          </a:p>
        </p:txBody>
      </p:sp>
      <p:sp>
        <p:nvSpPr>
          <p:cNvPr id="11" name="Slayt Numarası Yer Tutucusu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tr-TR" noProof="0" smtClean="0"/>
              <a:t>‹#›</a:t>
            </a:fld>
            <a:endParaRPr lang="tr-TR" noProof="0"/>
          </a:p>
        </p:txBody>
      </p:sp>
      <p:sp>
        <p:nvSpPr>
          <p:cNvPr id="16" name="İçerik Yer Tutucusu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rtlCol="0">
            <a:noAutofit/>
          </a:bodyPr>
          <a:lstStyle>
            <a:lvl1pPr>
              <a:defRPr/>
            </a:lvl1pPr>
          </a:lstStyle>
          <a:p>
            <a:pPr marL="0" indent="0" rtl="0">
              <a:lnSpc>
                <a:spcPct val="100000"/>
              </a:lnSpc>
              <a:buNone/>
            </a:pPr>
            <a:r>
              <a:rPr lang="tr-TR" sz="1600" noProof="0">
                <a:cs typeface="Biome Light" panose="020B0303030204020804" pitchFamily="34" charset="0"/>
              </a:rPr>
              <a:t>Asıl metin stilini düzenlemek için tıklayın.</a:t>
            </a:r>
          </a:p>
          <a:p>
            <a:pPr marL="0" indent="0" rtl="0">
              <a:buNone/>
            </a:pPr>
            <a:endParaRPr lang="tr-TR" noProof="0"/>
          </a:p>
        </p:txBody>
      </p:sp>
      <p:sp>
        <p:nvSpPr>
          <p:cNvPr id="17" name="Slayt Numarası Yer Tutucusu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tr-TR" noProof="0" smtClean="0"/>
              <a:pPr/>
              <a:t>‹#›</a:t>
            </a:fld>
            <a:endParaRPr lang="tr-TR" noProof="0"/>
          </a:p>
        </p:txBody>
      </p:sp>
      <p:sp>
        <p:nvSpPr>
          <p:cNvPr id="7" name="Başlık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defRPr>
            </a:lvl1pPr>
          </a:lstStyle>
          <a:p>
            <a:pPr rtl="0"/>
            <a:r>
              <a:rPr lang="tr-TR" noProof="0"/>
              <a:t>Asıl başlık stilini düzenlemek için tıklayın</a:t>
            </a:r>
          </a:p>
        </p:txBody>
      </p:sp>
      <p:sp>
        <p:nvSpPr>
          <p:cNvPr id="2" name="Dikdörtgen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Tree>
    <p:extLst>
      <p:ext uri="{BB962C8B-B14F-4D97-AF65-F5344CB8AC3E}">
        <p14:creationId xmlns:p14="http://schemas.microsoft.com/office/powerpoint/2010/main" val="3713196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1/5/2025</a:t>
            </a:fld>
            <a:endParaRPr lang="en-US" dirty="0"/>
          </a:p>
        </p:txBody>
      </p:sp>
      <p:sp>
        <p:nvSpPr>
          <p:cNvPr id="5" name="Footer Placeholder 4"/>
          <p:cNvSpPr>
            <a:spLocks noGrp="1"/>
          </p:cNvSpPr>
          <p:nvPr>
            <p:ph type="ftr" sz="quarter" idx="11"/>
          </p:nvPr>
        </p:nvSpPr>
        <p:spPr/>
        <p:txBody>
          <a:bodyPr/>
          <a:lstStyle/>
          <a:p>
            <a:pPr rtl="0"/>
            <a:r>
              <a:rPr lang="tr-TR" noProof="0"/>
              <a:t>Alt bilgi ekleme</a:t>
            </a:r>
          </a:p>
        </p:txBody>
      </p:sp>
      <p:sp>
        <p:nvSpPr>
          <p:cNvPr id="6" name="Slide Number Placeholder 5"/>
          <p:cNvSpPr>
            <a:spLocks noGrp="1"/>
          </p:cNvSpPr>
          <p:nvPr>
            <p:ph type="sldNum" sz="quarter" idx="12"/>
          </p:nvPr>
        </p:nvSpPr>
        <p:spPr/>
        <p:txBody>
          <a:bodyPr/>
          <a:lstStyle/>
          <a:p>
            <a:pPr rtl="0"/>
            <a:fld id="{8C2E478F-E849-4A8C-AF1F-CBCC78A7CBFA}" type="slidenum">
              <a:rPr lang="tr-TR" noProof="0" smtClean="0"/>
              <a:t>‹#›</a:t>
            </a:fld>
            <a:endParaRPr lang="tr-TR" noProof="0"/>
          </a:p>
        </p:txBody>
      </p:sp>
    </p:spTree>
    <p:extLst>
      <p:ext uri="{BB962C8B-B14F-4D97-AF65-F5344CB8AC3E}">
        <p14:creationId xmlns:p14="http://schemas.microsoft.com/office/powerpoint/2010/main" val="245906839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1/5/2025</a:t>
            </a:fld>
            <a:endParaRPr lang="en-US" dirty="0"/>
          </a:p>
        </p:txBody>
      </p:sp>
      <p:sp>
        <p:nvSpPr>
          <p:cNvPr id="6" name="Footer Placeholder 5"/>
          <p:cNvSpPr>
            <a:spLocks noGrp="1"/>
          </p:cNvSpPr>
          <p:nvPr>
            <p:ph type="ftr" sz="quarter" idx="11"/>
          </p:nvPr>
        </p:nvSpPr>
        <p:spPr/>
        <p:txBody>
          <a:bodyPr/>
          <a:lstStyle/>
          <a:p>
            <a:pPr rtl="0"/>
            <a:r>
              <a:rPr lang="tr-TR" noProof="0"/>
              <a:t>Alt bilgi ekleme</a:t>
            </a:r>
          </a:p>
        </p:txBody>
      </p:sp>
      <p:sp>
        <p:nvSpPr>
          <p:cNvPr id="7" name="Slide Number Placeholder 6"/>
          <p:cNvSpPr>
            <a:spLocks noGrp="1"/>
          </p:cNvSpPr>
          <p:nvPr>
            <p:ph type="sldNum" sz="quarter" idx="12"/>
          </p:nvPr>
        </p:nvSpPr>
        <p:spPr/>
        <p:txBody>
          <a:bodyPr/>
          <a:lstStyle/>
          <a:p>
            <a:pPr rtl="0"/>
            <a:fld id="{8C2E478F-E849-4A8C-AF1F-CBCC78A7CBFA}" type="slidenum">
              <a:rPr lang="tr-TR" noProof="0" smtClean="0"/>
              <a:t>‹#›</a:t>
            </a:fld>
            <a:endParaRPr lang="tr-TR" noProof="0"/>
          </a:p>
        </p:txBody>
      </p:sp>
    </p:spTree>
    <p:extLst>
      <p:ext uri="{BB962C8B-B14F-4D97-AF65-F5344CB8AC3E}">
        <p14:creationId xmlns:p14="http://schemas.microsoft.com/office/powerpoint/2010/main" val="392135204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1/5/2025</a:t>
            </a:fld>
            <a:endParaRPr lang="en-US" dirty="0"/>
          </a:p>
        </p:txBody>
      </p:sp>
      <p:sp>
        <p:nvSpPr>
          <p:cNvPr id="8" name="Footer Placeholder 7"/>
          <p:cNvSpPr>
            <a:spLocks noGrp="1"/>
          </p:cNvSpPr>
          <p:nvPr>
            <p:ph type="ftr" sz="quarter" idx="11"/>
          </p:nvPr>
        </p:nvSpPr>
        <p:spPr/>
        <p:txBody>
          <a:bodyPr/>
          <a:lstStyle/>
          <a:p>
            <a:pPr rtl="0"/>
            <a:r>
              <a:rPr lang="tr-TR" noProof="0"/>
              <a:t>Alt bilgi ekleme</a:t>
            </a:r>
          </a:p>
        </p:txBody>
      </p:sp>
      <p:sp>
        <p:nvSpPr>
          <p:cNvPr id="9" name="Slide Number Placeholder 8"/>
          <p:cNvSpPr>
            <a:spLocks noGrp="1"/>
          </p:cNvSpPr>
          <p:nvPr>
            <p:ph type="sldNum" sz="quarter" idx="12"/>
          </p:nvPr>
        </p:nvSpPr>
        <p:spPr/>
        <p:txBody>
          <a:bodyPr/>
          <a:lstStyle/>
          <a:p>
            <a:pPr rtl="0"/>
            <a:fld id="{8C2E478F-E849-4A8C-AF1F-CBCC78A7CBFA}" type="slidenum">
              <a:rPr lang="tr-TR" noProof="0" smtClean="0"/>
              <a:t>‹#›</a:t>
            </a:fld>
            <a:endParaRPr lang="tr-TR" noProof="0"/>
          </a:p>
        </p:txBody>
      </p:sp>
    </p:spTree>
    <p:extLst>
      <p:ext uri="{BB962C8B-B14F-4D97-AF65-F5344CB8AC3E}">
        <p14:creationId xmlns:p14="http://schemas.microsoft.com/office/powerpoint/2010/main" val="259803060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1/5/2025</a:t>
            </a:fld>
            <a:endParaRPr lang="en-US" dirty="0"/>
          </a:p>
        </p:txBody>
      </p:sp>
      <p:sp>
        <p:nvSpPr>
          <p:cNvPr id="5" name="Footer Placeholder 3"/>
          <p:cNvSpPr>
            <a:spLocks noGrp="1"/>
          </p:cNvSpPr>
          <p:nvPr>
            <p:ph type="ftr" sz="quarter" idx="11"/>
          </p:nvPr>
        </p:nvSpPr>
        <p:spPr/>
        <p:txBody>
          <a:bodyPr/>
          <a:lstStyle/>
          <a:p>
            <a:pPr rtl="0"/>
            <a:r>
              <a:rPr lang="tr-TR" noProof="0"/>
              <a:t>Alt bilgi ekleme</a:t>
            </a:r>
          </a:p>
        </p:txBody>
      </p:sp>
      <p:sp>
        <p:nvSpPr>
          <p:cNvPr id="6" name="Slide Number Placeholder 4"/>
          <p:cNvSpPr>
            <a:spLocks noGrp="1"/>
          </p:cNvSpPr>
          <p:nvPr>
            <p:ph type="sldNum" sz="quarter" idx="12"/>
          </p:nvPr>
        </p:nvSpPr>
        <p:spPr/>
        <p:txBody>
          <a:bodyPr/>
          <a:lstStyle/>
          <a:p>
            <a:pPr rtl="0"/>
            <a:fld id="{8C2E478F-E849-4A8C-AF1F-CBCC78A7CBFA}" type="slidenum">
              <a:rPr lang="tr-TR" noProof="0" smtClean="0"/>
              <a:t>‹#›</a:t>
            </a:fld>
            <a:endParaRPr lang="tr-TR" noProof="0"/>
          </a:p>
        </p:txBody>
      </p:sp>
    </p:spTree>
    <p:extLst>
      <p:ext uri="{BB962C8B-B14F-4D97-AF65-F5344CB8AC3E}">
        <p14:creationId xmlns:p14="http://schemas.microsoft.com/office/powerpoint/2010/main" val="117101558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1/5/2025</a:t>
            </a:fld>
            <a:endParaRPr lang="en-US" dirty="0"/>
          </a:p>
        </p:txBody>
      </p:sp>
      <p:sp>
        <p:nvSpPr>
          <p:cNvPr id="5" name="Footer Placeholder 2"/>
          <p:cNvSpPr>
            <a:spLocks noGrp="1"/>
          </p:cNvSpPr>
          <p:nvPr>
            <p:ph type="ftr" sz="quarter" idx="11"/>
          </p:nvPr>
        </p:nvSpPr>
        <p:spPr/>
        <p:txBody>
          <a:bodyPr/>
          <a:lstStyle/>
          <a:p>
            <a:pPr rtl="0"/>
            <a:r>
              <a:rPr lang="tr-TR" noProof="0"/>
              <a:t>Alt bilgi ekleme</a:t>
            </a:r>
          </a:p>
        </p:txBody>
      </p:sp>
      <p:sp>
        <p:nvSpPr>
          <p:cNvPr id="6" name="Slide Number Placeholder 3"/>
          <p:cNvSpPr>
            <a:spLocks noGrp="1"/>
          </p:cNvSpPr>
          <p:nvPr>
            <p:ph type="sldNum" sz="quarter" idx="12"/>
          </p:nvPr>
        </p:nvSpPr>
        <p:spPr/>
        <p:txBody>
          <a:bodyPr/>
          <a:lstStyle/>
          <a:p>
            <a:pPr rtl="0"/>
            <a:fld id="{8C2E478F-E849-4A8C-AF1F-CBCC78A7CBFA}" type="slidenum">
              <a:rPr lang="tr-TR" noProof="0" smtClean="0"/>
              <a:t>‹#›</a:t>
            </a:fld>
            <a:endParaRPr lang="tr-TR" noProof="0"/>
          </a:p>
        </p:txBody>
      </p:sp>
    </p:spTree>
    <p:extLst>
      <p:ext uri="{BB962C8B-B14F-4D97-AF65-F5344CB8AC3E}">
        <p14:creationId xmlns:p14="http://schemas.microsoft.com/office/powerpoint/2010/main" val="224945978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7" name="Date Placeholder 4"/>
          <p:cNvSpPr>
            <a:spLocks noGrp="1"/>
          </p:cNvSpPr>
          <p:nvPr>
            <p:ph type="dt" sz="half" idx="10"/>
          </p:nvPr>
        </p:nvSpPr>
        <p:spPr/>
        <p:txBody>
          <a:bodyPr/>
          <a:lstStyle/>
          <a:p>
            <a:fld id="{B61BEF0D-F0BB-DE4B-95CE-6DB70DBA9567}" type="datetimeFigureOut">
              <a:rPr lang="en-US" smtClean="0"/>
              <a:pPr/>
              <a:t>1/5/2025</a:t>
            </a:fld>
            <a:endParaRPr lang="en-US" dirty="0"/>
          </a:p>
        </p:txBody>
      </p:sp>
      <p:sp>
        <p:nvSpPr>
          <p:cNvPr id="5" name="Footer Placeholder 5"/>
          <p:cNvSpPr>
            <a:spLocks noGrp="1"/>
          </p:cNvSpPr>
          <p:nvPr>
            <p:ph type="ftr" sz="quarter" idx="11"/>
          </p:nvPr>
        </p:nvSpPr>
        <p:spPr/>
        <p:txBody>
          <a:bodyPr/>
          <a:lstStyle/>
          <a:p>
            <a:pPr rtl="0"/>
            <a:r>
              <a:rPr lang="tr-TR" noProof="0"/>
              <a:t>Alt bilgi ekleme</a:t>
            </a:r>
          </a:p>
        </p:txBody>
      </p:sp>
      <p:sp>
        <p:nvSpPr>
          <p:cNvPr id="6" name="Slide Number Placeholder 6"/>
          <p:cNvSpPr>
            <a:spLocks noGrp="1"/>
          </p:cNvSpPr>
          <p:nvPr>
            <p:ph type="sldNum" sz="quarter" idx="12"/>
          </p:nvPr>
        </p:nvSpPr>
        <p:spPr/>
        <p:txBody>
          <a:bodyPr/>
          <a:lstStyle/>
          <a:p>
            <a:pPr rtl="0"/>
            <a:fld id="{8C2E478F-E849-4A8C-AF1F-CBCC78A7CBFA}" type="slidenum">
              <a:rPr lang="tr-TR" noProof="0" smtClean="0"/>
              <a:t>‹#›</a:t>
            </a:fld>
            <a:endParaRPr lang="tr-TR" noProof="0"/>
          </a:p>
        </p:txBody>
      </p:sp>
    </p:spTree>
    <p:extLst>
      <p:ext uri="{BB962C8B-B14F-4D97-AF65-F5344CB8AC3E}">
        <p14:creationId xmlns:p14="http://schemas.microsoft.com/office/powerpoint/2010/main" val="173982487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1/5/2025</a:t>
            </a:fld>
            <a:endParaRPr lang="en-US" dirty="0"/>
          </a:p>
        </p:txBody>
      </p:sp>
      <p:sp>
        <p:nvSpPr>
          <p:cNvPr id="6" name="Footer Placeholder 5"/>
          <p:cNvSpPr>
            <a:spLocks noGrp="1"/>
          </p:cNvSpPr>
          <p:nvPr>
            <p:ph type="ftr" sz="quarter" idx="11"/>
          </p:nvPr>
        </p:nvSpPr>
        <p:spPr/>
        <p:txBody>
          <a:bodyPr/>
          <a:lstStyle/>
          <a:p>
            <a:pPr rtl="0"/>
            <a:r>
              <a:rPr lang="tr-TR" noProof="0"/>
              <a:t>Alt bilgi ekleme</a:t>
            </a:r>
          </a:p>
        </p:txBody>
      </p:sp>
      <p:sp>
        <p:nvSpPr>
          <p:cNvPr id="7" name="Slide Number Placeholder 6"/>
          <p:cNvSpPr>
            <a:spLocks noGrp="1"/>
          </p:cNvSpPr>
          <p:nvPr>
            <p:ph type="sldNum" sz="quarter" idx="12"/>
          </p:nvPr>
        </p:nvSpPr>
        <p:spPr/>
        <p:txBody>
          <a:bodyPr/>
          <a:lstStyle/>
          <a:p>
            <a:pPr rtl="0"/>
            <a:fld id="{8C2E478F-E849-4A8C-AF1F-CBCC78A7CBFA}" type="slidenum">
              <a:rPr lang="tr-TR" noProof="0" smtClean="0"/>
              <a:t>‹#›</a:t>
            </a:fld>
            <a:endParaRPr lang="tr-TR" noProof="0"/>
          </a:p>
        </p:txBody>
      </p:sp>
    </p:spTree>
    <p:extLst>
      <p:ext uri="{BB962C8B-B14F-4D97-AF65-F5344CB8AC3E}">
        <p14:creationId xmlns:p14="http://schemas.microsoft.com/office/powerpoint/2010/main" val="1514592344"/>
      </p:ext>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3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1/5/2025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rtl="0"/>
            <a:r>
              <a:rPr lang="tr-TR" noProof="0"/>
              <a:t>Alt bilgi ekleme</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rtl="0"/>
            <a:fld id="{8C2E478F-E849-4A8C-AF1F-CBCC78A7CBFA}" type="slidenum">
              <a:rPr lang="tr-TR" noProof="0" smtClean="0"/>
              <a:t>‹#›</a:t>
            </a:fld>
            <a:endParaRPr lang="tr-TR" noProof="0"/>
          </a:p>
        </p:txBody>
      </p:sp>
    </p:spTree>
    <p:extLst>
      <p:ext uri="{BB962C8B-B14F-4D97-AF65-F5344CB8AC3E}">
        <p14:creationId xmlns:p14="http://schemas.microsoft.com/office/powerpoint/2010/main" val="3952220538"/>
      </p:ext>
    </p:extLst>
  </p:cSld>
  <p:clrMap bg1="dk1" tx1="lt1" bg2="dk2" tx2="lt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 id="2147483741" r:id="rId19"/>
    <p:sldLayoutId id="2147483742" r:id="rId20"/>
    <p:sldLayoutId id="2147483661" r:id="rId21"/>
    <p:sldLayoutId id="2147483651" r:id="rId22"/>
    <p:sldLayoutId id="2147483660" r:id="rId23"/>
    <p:sldLayoutId id="2147483677" r:id="rId24"/>
    <p:sldLayoutId id="2147483666" r:id="rId25"/>
    <p:sldLayoutId id="2147483679" r:id="rId26"/>
    <p:sldLayoutId id="2147483653" r:id="rId27"/>
    <p:sldLayoutId id="2147483678" r:id="rId28"/>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image" Target="../media/image18.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image" Target="../media/image19.png"/><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1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1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image" Target="../media/image22.png"/><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image" Target="../media/image24.png"/><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20" name="Picture 19">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6" name="Rectangle 25">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9" name="Başlık 8">
            <a:extLst>
              <a:ext uri="{FF2B5EF4-FFF2-40B4-BE49-F238E27FC236}">
                <a16:creationId xmlns:a16="http://schemas.microsoft.com/office/drawing/2014/main" id="{79DC1498-E692-42BA-B69F-6D37E6CFACA0}"/>
              </a:ext>
            </a:extLst>
          </p:cNvPr>
          <p:cNvSpPr>
            <a:spLocks noGrp="1"/>
          </p:cNvSpPr>
          <p:nvPr>
            <p:ph type="title"/>
          </p:nvPr>
        </p:nvSpPr>
        <p:spPr>
          <a:xfrm>
            <a:off x="4872012" y="1447800"/>
            <a:ext cx="5222325" cy="3329581"/>
          </a:xfrm>
        </p:spPr>
        <p:txBody>
          <a:bodyPr vert="horz" lIns="91440" tIns="45720" rIns="91440" bIns="45720" rtlCol="0" anchor="b">
            <a:normAutofit/>
          </a:bodyPr>
          <a:lstStyle/>
          <a:p>
            <a:pPr>
              <a:lnSpc>
                <a:spcPct val="140000"/>
              </a:lnSpc>
              <a:spcBef>
                <a:spcPct val="0"/>
              </a:spcBef>
            </a:pPr>
            <a:r>
              <a:rPr lang="en-US" sz="3400" dirty="0" err="1">
                <a:solidFill>
                  <a:srgbClr val="EBEBEB"/>
                </a:solidFill>
                <a:effectLst/>
              </a:rPr>
              <a:t>Bölgesel</a:t>
            </a:r>
            <a:r>
              <a:rPr lang="en-US" sz="3400" dirty="0">
                <a:solidFill>
                  <a:srgbClr val="EBEBEB"/>
                </a:solidFill>
                <a:effectLst/>
              </a:rPr>
              <a:t> </a:t>
            </a:r>
            <a:r>
              <a:rPr lang="en-US" sz="3400" dirty="0" err="1">
                <a:solidFill>
                  <a:srgbClr val="EBEBEB"/>
                </a:solidFill>
                <a:effectLst/>
              </a:rPr>
              <a:t>İkl</a:t>
            </a:r>
            <a:r>
              <a:rPr lang="tr-TR" sz="3400" dirty="0">
                <a:solidFill>
                  <a:srgbClr val="EBEBEB"/>
                </a:solidFill>
                <a:effectLst/>
              </a:rPr>
              <a:t>i</a:t>
            </a:r>
            <a:r>
              <a:rPr lang="en-US" sz="3400" dirty="0">
                <a:solidFill>
                  <a:srgbClr val="EBEBEB"/>
                </a:solidFill>
                <a:effectLst/>
              </a:rPr>
              <a:t>m Ver</a:t>
            </a:r>
            <a:r>
              <a:rPr lang="tr-TR" sz="3400" dirty="0">
                <a:solidFill>
                  <a:srgbClr val="EBEBEB"/>
                </a:solidFill>
                <a:effectLst/>
              </a:rPr>
              <a:t>i</a:t>
            </a:r>
            <a:r>
              <a:rPr lang="en-US" sz="3400" dirty="0" err="1">
                <a:solidFill>
                  <a:srgbClr val="EBEBEB"/>
                </a:solidFill>
                <a:effectLst/>
              </a:rPr>
              <a:t>ler</a:t>
            </a:r>
            <a:r>
              <a:rPr lang="tr-TR" sz="3400" dirty="0">
                <a:solidFill>
                  <a:srgbClr val="EBEBEB"/>
                </a:solidFill>
                <a:effectLst/>
              </a:rPr>
              <a:t>i</a:t>
            </a:r>
            <a:r>
              <a:rPr lang="en-US" sz="3400" dirty="0">
                <a:solidFill>
                  <a:srgbClr val="EBEBEB"/>
                </a:solidFill>
                <a:effectLst/>
              </a:rPr>
              <a:t>ne </a:t>
            </a:r>
            <a:r>
              <a:rPr lang="en-US" sz="3400" dirty="0" err="1">
                <a:solidFill>
                  <a:srgbClr val="EBEBEB"/>
                </a:solidFill>
                <a:effectLst/>
              </a:rPr>
              <a:t>Dayalı</a:t>
            </a:r>
            <a:r>
              <a:rPr lang="en-US" sz="3400" dirty="0">
                <a:solidFill>
                  <a:srgbClr val="EBEBEB"/>
                </a:solidFill>
                <a:effectLst/>
              </a:rPr>
              <a:t> </a:t>
            </a:r>
            <a:r>
              <a:rPr lang="en-US" sz="3400" dirty="0" err="1">
                <a:solidFill>
                  <a:srgbClr val="EBEBEB"/>
                </a:solidFill>
                <a:effectLst/>
              </a:rPr>
              <a:t>Ürün</a:t>
            </a:r>
            <a:r>
              <a:rPr lang="en-US" sz="3400" dirty="0">
                <a:solidFill>
                  <a:srgbClr val="EBEBEB"/>
                </a:solidFill>
                <a:effectLst/>
              </a:rPr>
              <a:t> </a:t>
            </a:r>
            <a:r>
              <a:rPr lang="en-US" sz="3400" dirty="0" err="1">
                <a:solidFill>
                  <a:srgbClr val="EBEBEB"/>
                </a:solidFill>
                <a:effectLst/>
              </a:rPr>
              <a:t>Öner</a:t>
            </a:r>
            <a:r>
              <a:rPr lang="tr-TR" sz="3400" dirty="0">
                <a:solidFill>
                  <a:srgbClr val="EBEBEB"/>
                </a:solidFill>
                <a:effectLst/>
              </a:rPr>
              <a:t>i</a:t>
            </a:r>
            <a:r>
              <a:rPr lang="en-US" sz="3400" dirty="0">
                <a:solidFill>
                  <a:srgbClr val="EBEBEB"/>
                </a:solidFill>
                <a:effectLst/>
              </a:rPr>
              <a:t> s</a:t>
            </a:r>
            <a:r>
              <a:rPr lang="tr-TR" sz="3400" dirty="0">
                <a:solidFill>
                  <a:srgbClr val="EBEBEB"/>
                </a:solidFill>
                <a:effectLst/>
              </a:rPr>
              <a:t>i</a:t>
            </a:r>
            <a:r>
              <a:rPr lang="en-US" sz="3400" dirty="0" err="1">
                <a:solidFill>
                  <a:srgbClr val="EBEBEB"/>
                </a:solidFill>
                <a:effectLst/>
              </a:rPr>
              <a:t>tem</a:t>
            </a:r>
            <a:r>
              <a:rPr lang="tr-TR" sz="3400" dirty="0">
                <a:solidFill>
                  <a:srgbClr val="EBEBEB"/>
                </a:solidFill>
                <a:effectLst/>
              </a:rPr>
              <a:t>i</a:t>
            </a:r>
            <a:r>
              <a:rPr lang="en-US" sz="3400" dirty="0">
                <a:solidFill>
                  <a:srgbClr val="EBEBEB"/>
                </a:solidFill>
                <a:effectLst/>
              </a:rPr>
              <a:t> Gel</a:t>
            </a:r>
            <a:r>
              <a:rPr lang="tr-TR" sz="3400" dirty="0">
                <a:solidFill>
                  <a:srgbClr val="EBEBEB"/>
                </a:solidFill>
                <a:effectLst/>
              </a:rPr>
              <a:t>i</a:t>
            </a:r>
            <a:r>
              <a:rPr lang="en-US" sz="3400" dirty="0" err="1">
                <a:solidFill>
                  <a:srgbClr val="EBEBEB"/>
                </a:solidFill>
                <a:effectLst/>
              </a:rPr>
              <a:t>şt</a:t>
            </a:r>
            <a:r>
              <a:rPr lang="tr-TR" sz="3400" dirty="0">
                <a:solidFill>
                  <a:srgbClr val="EBEBEB"/>
                </a:solidFill>
                <a:effectLst/>
              </a:rPr>
              <a:t>i</a:t>
            </a:r>
            <a:r>
              <a:rPr lang="en-US" sz="3400" dirty="0">
                <a:solidFill>
                  <a:srgbClr val="EBEBEB"/>
                </a:solidFill>
                <a:effectLst/>
              </a:rPr>
              <a:t>r</a:t>
            </a:r>
            <a:r>
              <a:rPr lang="tr-TR" sz="3400" dirty="0">
                <a:solidFill>
                  <a:srgbClr val="EBEBEB"/>
                </a:solidFill>
                <a:effectLst/>
              </a:rPr>
              <a:t>i</a:t>
            </a:r>
            <a:r>
              <a:rPr lang="en-US" sz="3400" dirty="0" err="1">
                <a:solidFill>
                  <a:srgbClr val="EBEBEB"/>
                </a:solidFill>
                <a:effectLst/>
              </a:rPr>
              <a:t>lmes</a:t>
            </a:r>
            <a:r>
              <a:rPr lang="tr-TR" sz="3400" dirty="0">
                <a:solidFill>
                  <a:srgbClr val="EBEBEB"/>
                </a:solidFill>
                <a:effectLst/>
              </a:rPr>
              <a:t>i</a:t>
            </a:r>
            <a:endParaRPr lang="en-US" sz="3400" dirty="0">
              <a:solidFill>
                <a:srgbClr val="EBEBEB"/>
              </a:solidFill>
            </a:endParaRPr>
          </a:p>
        </p:txBody>
      </p:sp>
      <p:sp>
        <p:nvSpPr>
          <p:cNvPr id="7" name="Metin Yer Tutucusu 6">
            <a:extLst>
              <a:ext uri="{FF2B5EF4-FFF2-40B4-BE49-F238E27FC236}">
                <a16:creationId xmlns:a16="http://schemas.microsoft.com/office/drawing/2014/main" id="{5D865526-EC39-4780-A2A8-274A80A5C19B}"/>
              </a:ext>
            </a:extLst>
          </p:cNvPr>
          <p:cNvSpPr>
            <a:spLocks noGrp="1"/>
          </p:cNvSpPr>
          <p:nvPr>
            <p:ph type="body" idx="1"/>
          </p:nvPr>
        </p:nvSpPr>
        <p:spPr>
          <a:xfrm>
            <a:off x="4872012" y="4777380"/>
            <a:ext cx="5222326" cy="861420"/>
          </a:xfrm>
        </p:spPr>
        <p:txBody>
          <a:bodyPr vert="horz" lIns="91440" tIns="45720" rIns="91440" bIns="45720" rtlCol="0" anchor="t">
            <a:normAutofit/>
          </a:bodyPr>
          <a:lstStyle/>
          <a:p>
            <a:pPr algn="l"/>
            <a:r>
              <a:rPr lang="en-US" sz="2000">
                <a:solidFill>
                  <a:schemeClr val="tx2">
                    <a:lumMod val="40000"/>
                    <a:lumOff val="60000"/>
                  </a:schemeClr>
                </a:solidFill>
              </a:rPr>
              <a:t>Yücel Gül</a:t>
            </a:r>
          </a:p>
        </p:txBody>
      </p:sp>
      <p:sp>
        <p:nvSpPr>
          <p:cNvPr id="46"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8" name="Resim Yer Tutucusu 7" descr="soyut resim">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8">
            <a:extLst>
              <a:ext uri="{BEBA8EAE-BF5A-486C-A8C5-ECC9F3942E4B}">
                <a14:imgProps xmlns:a14="http://schemas.microsoft.com/office/drawing/2010/main">
                  <a14:imgLayer r:embed="rId9">
                    <a14:imgEffect>
                      <a14:saturation sat="0"/>
                    </a14:imgEffect>
                  </a14:imgLayer>
                </a14:imgProps>
              </a:ext>
            </a:extLst>
          </a:blip>
          <a:srcRect l="42216" r="21022" b="-2"/>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47" name="Rectangle 29">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8" name="Picture 17">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4" name="Rectangle 23">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Resim Yer Tutucusu 6">
            <a:extLst>
              <a:ext uri="{FF2B5EF4-FFF2-40B4-BE49-F238E27FC236}">
                <a16:creationId xmlns:a16="http://schemas.microsoft.com/office/drawing/2014/main" id="{D6A92BA1-A4A9-8DAD-D472-DC9474C44CAA}"/>
              </a:ext>
            </a:extLst>
          </p:cNvPr>
          <p:cNvPicPr>
            <a:picLocks noGrp="1" noChangeAspect="1"/>
          </p:cNvPicPr>
          <p:nvPr>
            <p:ph type="pic" sz="quarter" idx="13"/>
          </p:nvPr>
        </p:nvPicPr>
        <p:blipFill>
          <a:blip r:embed="rId7"/>
          <a:stretch/>
        </p:blipFill>
        <p:spPr>
          <a:xfrm>
            <a:off x="1472708" y="643467"/>
            <a:ext cx="9246584" cy="5571066"/>
          </a:xfrm>
          <a:prstGeom prst="rect">
            <a:avLst/>
          </a:prstGeom>
        </p:spPr>
      </p:pic>
      <p:sp>
        <p:nvSpPr>
          <p:cNvPr id="26" name="Rectangle 25">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4" name="Slayt Numarası Yer Tutucusu 3">
            <a:extLst>
              <a:ext uri="{FF2B5EF4-FFF2-40B4-BE49-F238E27FC236}">
                <a16:creationId xmlns:a16="http://schemas.microsoft.com/office/drawing/2014/main" id="{2A7CAE86-47E9-6605-B292-5C91EDCF30B2}"/>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8C2E478F-E849-4A8C-AF1F-CBCC78A7CBFA}" type="slidenum">
              <a:rPr lang="en-US" noProof="0">
                <a:solidFill>
                  <a:srgbClr val="FFFFFF"/>
                </a:solidFill>
              </a:rPr>
              <a:pPr>
                <a:spcAft>
                  <a:spcPts val="600"/>
                </a:spcAft>
              </a:pPr>
              <a:t>10</a:t>
            </a:fld>
            <a:endParaRPr lang="en-US" noProof="0">
              <a:solidFill>
                <a:srgbClr val="FFFFFF"/>
              </a:solidFill>
            </a:endParaRPr>
          </a:p>
        </p:txBody>
      </p:sp>
    </p:spTree>
    <p:extLst>
      <p:ext uri="{BB962C8B-B14F-4D97-AF65-F5344CB8AC3E}">
        <p14:creationId xmlns:p14="http://schemas.microsoft.com/office/powerpoint/2010/main" val="374900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7" name="Picture 2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9" name="Oval 2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31" name="Picture 3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 name="Picture 3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5" name="Rectangle 3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37" name="Rectangle 36">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41"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3" name="Başlık 2">
            <a:extLst>
              <a:ext uri="{FF2B5EF4-FFF2-40B4-BE49-F238E27FC236}">
                <a16:creationId xmlns:a16="http://schemas.microsoft.com/office/drawing/2014/main" id="{1529972F-402F-8528-78E5-592BA5F5CC48}"/>
              </a:ext>
            </a:extLst>
          </p:cNvPr>
          <p:cNvSpPr>
            <a:spLocks noGrp="1"/>
          </p:cNvSpPr>
          <p:nvPr>
            <p:ph type="title"/>
          </p:nvPr>
        </p:nvSpPr>
        <p:spPr>
          <a:xfrm>
            <a:off x="648930" y="629266"/>
            <a:ext cx="9967254" cy="1757317"/>
          </a:xfrm>
        </p:spPr>
        <p:txBody>
          <a:bodyPr vert="horz" lIns="91440" tIns="45720" rIns="91440" bIns="45720" rtlCol="0" anchor="t">
            <a:normAutofit/>
          </a:bodyPr>
          <a:lstStyle/>
          <a:p>
            <a:pPr>
              <a:spcBef>
                <a:spcPct val="0"/>
              </a:spcBef>
            </a:pPr>
            <a:r>
              <a:rPr lang="en-US" sz="3200" b="0" i="0" kern="1200" dirty="0" err="1">
                <a:solidFill>
                  <a:srgbClr val="EBEBEB"/>
                </a:solidFill>
                <a:latin typeface="+mj-lt"/>
                <a:ea typeface="+mj-ea"/>
                <a:cs typeface="+mj-cs"/>
              </a:rPr>
              <a:t>Kullanılan</a:t>
            </a:r>
            <a:r>
              <a:rPr lang="en-US" sz="3200" b="0" i="0" kern="1200" dirty="0">
                <a:solidFill>
                  <a:srgbClr val="EBEBEB"/>
                </a:solidFill>
                <a:latin typeface="+mj-lt"/>
                <a:ea typeface="+mj-ea"/>
                <a:cs typeface="+mj-cs"/>
              </a:rPr>
              <a:t> </a:t>
            </a:r>
            <a:r>
              <a:rPr lang="tr-TR" sz="3200" b="0" i="0" kern="1200" dirty="0">
                <a:solidFill>
                  <a:srgbClr val="EBEBEB"/>
                </a:solidFill>
                <a:latin typeface="+mj-lt"/>
                <a:ea typeface="+mj-ea"/>
                <a:cs typeface="+mj-cs"/>
              </a:rPr>
              <a:t>Makine Öğrenmesi </a:t>
            </a:r>
            <a:r>
              <a:rPr lang="en-US" sz="3200" b="0" i="0" kern="1200" dirty="0" err="1">
                <a:solidFill>
                  <a:srgbClr val="EBEBEB"/>
                </a:solidFill>
                <a:latin typeface="+mj-lt"/>
                <a:ea typeface="+mj-ea"/>
                <a:cs typeface="+mj-cs"/>
              </a:rPr>
              <a:t>Algoritmalar</a:t>
            </a:r>
            <a:r>
              <a:rPr lang="tr-TR" sz="3200" b="0" i="0" kern="1200" dirty="0">
                <a:solidFill>
                  <a:srgbClr val="EBEBEB"/>
                </a:solidFill>
                <a:latin typeface="+mj-lt"/>
                <a:ea typeface="+mj-ea"/>
                <a:cs typeface="+mj-cs"/>
              </a:rPr>
              <a:t>ı</a:t>
            </a:r>
            <a:endParaRPr lang="en-US" sz="3200" b="0" i="0" kern="1200" dirty="0">
              <a:solidFill>
                <a:srgbClr val="EBEBEB"/>
              </a:solidFill>
              <a:latin typeface="+mj-lt"/>
              <a:ea typeface="+mj-ea"/>
              <a:cs typeface="+mj-cs"/>
            </a:endParaRPr>
          </a:p>
        </p:txBody>
      </p:sp>
      <p:sp>
        <p:nvSpPr>
          <p:cNvPr id="4" name="Slayt Numarası Yer Tutucusu 3">
            <a:extLst>
              <a:ext uri="{FF2B5EF4-FFF2-40B4-BE49-F238E27FC236}">
                <a16:creationId xmlns:a16="http://schemas.microsoft.com/office/drawing/2014/main" id="{BA0729E5-0090-34B8-2652-C7151AC5BC13}"/>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C2E478F-E849-4A8C-AF1F-CBCC78A7CBFA}" type="slidenum">
              <a:rPr lang="en-US" noProof="0">
                <a:solidFill>
                  <a:srgbClr val="FFFFFF"/>
                </a:solidFill>
              </a:rPr>
              <a:pPr defTabSz="914400">
                <a:spcAft>
                  <a:spcPts val="600"/>
                </a:spcAft>
              </a:pPr>
              <a:t>11</a:t>
            </a:fld>
            <a:endParaRPr lang="en-US" noProof="0">
              <a:solidFill>
                <a:srgbClr val="FFFFFF"/>
              </a:solidFill>
            </a:endParaRPr>
          </a:p>
        </p:txBody>
      </p:sp>
      <p:sp useBgFill="1">
        <p:nvSpPr>
          <p:cNvPr id="43" name="Freeform: Shape 42">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tr-TR"/>
          </a:p>
        </p:txBody>
      </p:sp>
      <p:sp>
        <p:nvSpPr>
          <p:cNvPr id="5" name="Metin Yer Tutucusu 4">
            <a:extLst>
              <a:ext uri="{FF2B5EF4-FFF2-40B4-BE49-F238E27FC236}">
                <a16:creationId xmlns:a16="http://schemas.microsoft.com/office/drawing/2014/main" id="{9A0C31E0-2380-7F2E-9525-D037BF8508E3}"/>
              </a:ext>
            </a:extLst>
          </p:cNvPr>
          <p:cNvSpPr>
            <a:spLocks noGrp="1"/>
          </p:cNvSpPr>
          <p:nvPr>
            <p:ph type="body" sz="quarter" idx="15"/>
          </p:nvPr>
        </p:nvSpPr>
        <p:spPr>
          <a:xfrm>
            <a:off x="648931" y="2548281"/>
            <a:ext cx="10541808" cy="3658689"/>
          </a:xfrm>
        </p:spPr>
        <p:txBody>
          <a:bodyPr vert="horz" lIns="91440" tIns="45720" rIns="91440" bIns="45720" rtlCol="0">
            <a:normAutofit/>
          </a:bodyPr>
          <a:lstStyle/>
          <a:p>
            <a:r>
              <a:rPr lang="tr-TR" dirty="0"/>
              <a:t>Makine öğrenmesi algoritmaları olarak </a:t>
            </a:r>
            <a:r>
              <a:rPr lang="tr-TR" dirty="0" err="1"/>
              <a:t>RandomForest</a:t>
            </a:r>
            <a:r>
              <a:rPr lang="tr-TR" dirty="0"/>
              <a:t>, SVR </a:t>
            </a:r>
            <a:r>
              <a:rPr lang="tr-TR" dirty="0" err="1"/>
              <a:t>GradientBoosting,KNN,AdaBoost</a:t>
            </a:r>
            <a:r>
              <a:rPr lang="tr-TR" dirty="0"/>
              <a:t>, </a:t>
            </a:r>
            <a:r>
              <a:rPr lang="tr-TR" dirty="0" err="1"/>
              <a:t>CatBoost</a:t>
            </a:r>
            <a:r>
              <a:rPr lang="tr-TR" dirty="0"/>
              <a:t> kullanılmıştır.</a:t>
            </a:r>
            <a:endParaRPr lang="en-US" dirty="0"/>
          </a:p>
        </p:txBody>
      </p:sp>
    </p:spTree>
    <p:extLst>
      <p:ext uri="{BB962C8B-B14F-4D97-AF65-F5344CB8AC3E}">
        <p14:creationId xmlns:p14="http://schemas.microsoft.com/office/powerpoint/2010/main" val="338510207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7" name="Picture 2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9" name="Oval 2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31" name="Picture 3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 name="Picture 3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5" name="Rectangle 3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37" name="Rectangle 36">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41"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3" name="Başlık 2">
            <a:extLst>
              <a:ext uri="{FF2B5EF4-FFF2-40B4-BE49-F238E27FC236}">
                <a16:creationId xmlns:a16="http://schemas.microsoft.com/office/drawing/2014/main" id="{1529972F-402F-8528-78E5-592BA5F5CC48}"/>
              </a:ext>
            </a:extLst>
          </p:cNvPr>
          <p:cNvSpPr>
            <a:spLocks noGrp="1"/>
          </p:cNvSpPr>
          <p:nvPr>
            <p:ph type="title"/>
          </p:nvPr>
        </p:nvSpPr>
        <p:spPr>
          <a:xfrm>
            <a:off x="648930" y="629266"/>
            <a:ext cx="9967254" cy="969143"/>
          </a:xfrm>
        </p:spPr>
        <p:txBody>
          <a:bodyPr vert="horz" lIns="91440" tIns="45720" rIns="91440" bIns="45720" rtlCol="0" anchor="t">
            <a:normAutofit/>
          </a:bodyPr>
          <a:lstStyle/>
          <a:p>
            <a:pPr>
              <a:spcBef>
                <a:spcPct val="0"/>
              </a:spcBef>
            </a:pPr>
            <a:r>
              <a:rPr lang="en-US" sz="3200" b="0" i="0" kern="1200" dirty="0">
                <a:solidFill>
                  <a:srgbClr val="EBEBEB"/>
                </a:solidFill>
                <a:latin typeface="+mj-lt"/>
                <a:ea typeface="+mj-ea"/>
                <a:cs typeface="+mj-cs"/>
              </a:rPr>
              <a:t>Random Forest (</a:t>
            </a:r>
            <a:r>
              <a:rPr lang="en-US" sz="3200" b="0" i="0" kern="1200" dirty="0" err="1">
                <a:solidFill>
                  <a:srgbClr val="EBEBEB"/>
                </a:solidFill>
                <a:latin typeface="+mj-lt"/>
                <a:ea typeface="+mj-ea"/>
                <a:cs typeface="+mj-cs"/>
              </a:rPr>
              <a:t>Rastgele</a:t>
            </a:r>
            <a:r>
              <a:rPr lang="en-US" sz="3200" b="0" i="0" kern="1200" dirty="0">
                <a:solidFill>
                  <a:srgbClr val="EBEBEB"/>
                </a:solidFill>
                <a:latin typeface="+mj-lt"/>
                <a:ea typeface="+mj-ea"/>
                <a:cs typeface="+mj-cs"/>
              </a:rPr>
              <a:t> Orman): </a:t>
            </a:r>
          </a:p>
        </p:txBody>
      </p:sp>
      <p:sp>
        <p:nvSpPr>
          <p:cNvPr id="4" name="Slayt Numarası Yer Tutucusu 3">
            <a:extLst>
              <a:ext uri="{FF2B5EF4-FFF2-40B4-BE49-F238E27FC236}">
                <a16:creationId xmlns:a16="http://schemas.microsoft.com/office/drawing/2014/main" id="{BA0729E5-0090-34B8-2652-C7151AC5BC13}"/>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C2E478F-E849-4A8C-AF1F-CBCC78A7CBFA}" type="slidenum">
              <a:rPr lang="en-US" noProof="0">
                <a:solidFill>
                  <a:srgbClr val="FFFFFF"/>
                </a:solidFill>
              </a:rPr>
              <a:pPr defTabSz="914400">
                <a:spcAft>
                  <a:spcPts val="600"/>
                </a:spcAft>
              </a:pPr>
              <a:t>12</a:t>
            </a:fld>
            <a:endParaRPr lang="en-US" noProof="0">
              <a:solidFill>
                <a:srgbClr val="FFFFFF"/>
              </a:solidFill>
            </a:endParaRPr>
          </a:p>
        </p:txBody>
      </p:sp>
      <p:sp useBgFill="1">
        <p:nvSpPr>
          <p:cNvPr id="43" name="Freeform: Shape 42">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tr-TR"/>
          </a:p>
        </p:txBody>
      </p:sp>
      <p:sp>
        <p:nvSpPr>
          <p:cNvPr id="5" name="Metin Yer Tutucusu 4">
            <a:extLst>
              <a:ext uri="{FF2B5EF4-FFF2-40B4-BE49-F238E27FC236}">
                <a16:creationId xmlns:a16="http://schemas.microsoft.com/office/drawing/2014/main" id="{9A0C31E0-2380-7F2E-9525-D037BF8508E3}"/>
              </a:ext>
            </a:extLst>
          </p:cNvPr>
          <p:cNvSpPr>
            <a:spLocks noGrp="1"/>
          </p:cNvSpPr>
          <p:nvPr>
            <p:ph type="body" sz="quarter" idx="15"/>
          </p:nvPr>
        </p:nvSpPr>
        <p:spPr>
          <a:xfrm>
            <a:off x="648931" y="2548281"/>
            <a:ext cx="10541808" cy="3658689"/>
          </a:xfrm>
        </p:spPr>
        <p:txBody>
          <a:bodyPr vert="horz" lIns="91440" tIns="45720" rIns="91440" bIns="45720" rtlCol="0">
            <a:normAutofit/>
          </a:bodyPr>
          <a:lstStyle/>
          <a:p>
            <a:pPr>
              <a:buFont typeface="Arial" panose="020B0604020202020204" pitchFamily="34" charset="0"/>
              <a:buChar char="•"/>
            </a:pPr>
            <a:r>
              <a:rPr lang="tr-TR" b="1" dirty="0"/>
              <a:t>Nasıl Çalışır:</a:t>
            </a:r>
            <a:r>
              <a:rPr lang="tr-TR" dirty="0"/>
              <a:t> Birden fazla karar ağacının bir araya gelmesiyle oluşur. Her ağaç, veri setinin rastgele bir alt kümesi ve özelliklerin rastgele bir alt kümesi üzerinde eğitilir. Bu sayede aşırı öğrenme (</a:t>
            </a:r>
            <a:r>
              <a:rPr lang="tr-TR" dirty="0" err="1"/>
              <a:t>overfitting</a:t>
            </a:r>
            <a:r>
              <a:rPr lang="tr-TR" dirty="0"/>
              <a:t>) riski azalır ve daha genel bir model elde edilir.</a:t>
            </a:r>
          </a:p>
          <a:p>
            <a:pPr>
              <a:buFont typeface="Arial" panose="020B0604020202020204" pitchFamily="34" charset="0"/>
              <a:buChar char="•"/>
            </a:pPr>
            <a:r>
              <a:rPr lang="tr-TR" b="1" dirty="0"/>
              <a:t>Neden </a:t>
            </a:r>
            <a:r>
              <a:rPr lang="tr-TR" b="1" dirty="0" err="1"/>
              <a:t>Seçildi:</a:t>
            </a:r>
            <a:r>
              <a:rPr lang="tr-TR" dirty="0" err="1"/>
              <a:t>Yüksek</a:t>
            </a:r>
            <a:r>
              <a:rPr lang="tr-TR" dirty="0"/>
              <a:t> doğruluk oranına sahip, gürültülü verilere karşı dayanıklı, farklı türdeki verilerle (sayısal, kategorik) çalışabilen ve nispeten hızlı bir algoritmadır. Tarımsal verilerde sıkça kullanılan bir yöntemdir.</a:t>
            </a:r>
          </a:p>
        </p:txBody>
      </p:sp>
    </p:spTree>
    <p:extLst>
      <p:ext uri="{BB962C8B-B14F-4D97-AF65-F5344CB8AC3E}">
        <p14:creationId xmlns:p14="http://schemas.microsoft.com/office/powerpoint/2010/main" val="293897034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7" name="Picture 2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9" name="Oval 2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31" name="Picture 3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 name="Picture 3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5" name="Rectangle 3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37" name="Rectangle 36">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41"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3" name="Başlık 2">
            <a:extLst>
              <a:ext uri="{FF2B5EF4-FFF2-40B4-BE49-F238E27FC236}">
                <a16:creationId xmlns:a16="http://schemas.microsoft.com/office/drawing/2014/main" id="{1529972F-402F-8528-78E5-592BA5F5CC48}"/>
              </a:ext>
            </a:extLst>
          </p:cNvPr>
          <p:cNvSpPr>
            <a:spLocks noGrp="1"/>
          </p:cNvSpPr>
          <p:nvPr>
            <p:ph type="title"/>
          </p:nvPr>
        </p:nvSpPr>
        <p:spPr>
          <a:xfrm>
            <a:off x="648930" y="629266"/>
            <a:ext cx="9967254" cy="969143"/>
          </a:xfrm>
        </p:spPr>
        <p:txBody>
          <a:bodyPr vert="horz" lIns="91440" tIns="45720" rIns="91440" bIns="45720" rtlCol="0" anchor="t">
            <a:normAutofit/>
          </a:bodyPr>
          <a:lstStyle/>
          <a:p>
            <a:pPr>
              <a:spcBef>
                <a:spcPct val="0"/>
              </a:spcBef>
            </a:pPr>
            <a:r>
              <a:rPr lang="en-US" sz="3200" b="0" i="0" kern="1200" dirty="0">
                <a:solidFill>
                  <a:srgbClr val="EBEBEB"/>
                </a:solidFill>
                <a:latin typeface="+mj-lt"/>
                <a:ea typeface="+mj-ea"/>
                <a:cs typeface="+mj-cs"/>
              </a:rPr>
              <a:t>Random Forest (</a:t>
            </a:r>
            <a:r>
              <a:rPr lang="en-US" sz="3200" b="0" i="0" kern="1200" dirty="0" err="1">
                <a:solidFill>
                  <a:srgbClr val="EBEBEB"/>
                </a:solidFill>
                <a:latin typeface="+mj-lt"/>
                <a:ea typeface="+mj-ea"/>
                <a:cs typeface="+mj-cs"/>
              </a:rPr>
              <a:t>Rastgele</a:t>
            </a:r>
            <a:r>
              <a:rPr lang="en-US" sz="3200" b="0" i="0" kern="1200" dirty="0">
                <a:solidFill>
                  <a:srgbClr val="EBEBEB"/>
                </a:solidFill>
                <a:latin typeface="+mj-lt"/>
                <a:ea typeface="+mj-ea"/>
                <a:cs typeface="+mj-cs"/>
              </a:rPr>
              <a:t> Orman): </a:t>
            </a:r>
          </a:p>
        </p:txBody>
      </p:sp>
      <p:sp>
        <p:nvSpPr>
          <p:cNvPr id="4" name="Slayt Numarası Yer Tutucusu 3">
            <a:extLst>
              <a:ext uri="{FF2B5EF4-FFF2-40B4-BE49-F238E27FC236}">
                <a16:creationId xmlns:a16="http://schemas.microsoft.com/office/drawing/2014/main" id="{BA0729E5-0090-34B8-2652-C7151AC5BC13}"/>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C2E478F-E849-4A8C-AF1F-CBCC78A7CBFA}" type="slidenum">
              <a:rPr lang="en-US" noProof="0">
                <a:solidFill>
                  <a:srgbClr val="FFFFFF"/>
                </a:solidFill>
              </a:rPr>
              <a:pPr defTabSz="914400">
                <a:spcAft>
                  <a:spcPts val="600"/>
                </a:spcAft>
              </a:pPr>
              <a:t>13</a:t>
            </a:fld>
            <a:endParaRPr lang="en-US" noProof="0">
              <a:solidFill>
                <a:srgbClr val="FFFFFF"/>
              </a:solidFill>
            </a:endParaRPr>
          </a:p>
        </p:txBody>
      </p:sp>
      <p:sp useBgFill="1">
        <p:nvSpPr>
          <p:cNvPr id="43" name="Freeform: Shape 42">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tr-TR"/>
          </a:p>
        </p:txBody>
      </p:sp>
      <p:pic>
        <p:nvPicPr>
          <p:cNvPr id="6" name="Resim 5">
            <a:extLst>
              <a:ext uri="{FF2B5EF4-FFF2-40B4-BE49-F238E27FC236}">
                <a16:creationId xmlns:a16="http://schemas.microsoft.com/office/drawing/2014/main" id="{8A978A4D-0995-221B-640B-B4D56849DB2C}"/>
              </a:ext>
            </a:extLst>
          </p:cNvPr>
          <p:cNvPicPr>
            <a:picLocks noChangeAspect="1"/>
          </p:cNvPicPr>
          <p:nvPr/>
        </p:nvPicPr>
        <p:blipFill>
          <a:blip r:embed="rId6"/>
          <a:stretch>
            <a:fillRect/>
          </a:stretch>
        </p:blipFill>
        <p:spPr>
          <a:xfrm>
            <a:off x="405958" y="2428310"/>
            <a:ext cx="6354062" cy="4048690"/>
          </a:xfrm>
          <a:prstGeom prst="rect">
            <a:avLst/>
          </a:prstGeom>
        </p:spPr>
      </p:pic>
      <p:sp>
        <p:nvSpPr>
          <p:cNvPr id="10" name="Metin kutusu 9">
            <a:extLst>
              <a:ext uri="{FF2B5EF4-FFF2-40B4-BE49-F238E27FC236}">
                <a16:creationId xmlns:a16="http://schemas.microsoft.com/office/drawing/2014/main" id="{ED423138-1AE3-D4F5-10CE-E6DBB98E252F}"/>
              </a:ext>
            </a:extLst>
          </p:cNvPr>
          <p:cNvSpPr txBox="1"/>
          <p:nvPr/>
        </p:nvSpPr>
        <p:spPr>
          <a:xfrm>
            <a:off x="6905044" y="2501849"/>
            <a:ext cx="4880998" cy="4247317"/>
          </a:xfrm>
          <a:prstGeom prst="rect">
            <a:avLst/>
          </a:prstGeom>
          <a:noFill/>
        </p:spPr>
        <p:txBody>
          <a:bodyPr wrap="square">
            <a:spAutoFit/>
          </a:bodyPr>
          <a:lstStyle/>
          <a:p>
            <a:r>
              <a:rPr lang="tr-TR" b="1" dirty="0"/>
              <a:t>1.MSE (Ortalama Karesel Hata - </a:t>
            </a:r>
            <a:r>
              <a:rPr lang="tr-TR" b="1" dirty="0" err="1"/>
              <a:t>Mean</a:t>
            </a:r>
            <a:r>
              <a:rPr lang="tr-TR" b="1" dirty="0"/>
              <a:t> </a:t>
            </a:r>
            <a:r>
              <a:rPr lang="tr-TR" b="1" dirty="0" err="1"/>
              <a:t>Squared</a:t>
            </a:r>
            <a:r>
              <a:rPr lang="tr-TR" b="1" dirty="0"/>
              <a:t> </a:t>
            </a:r>
            <a:r>
              <a:rPr lang="tr-TR" b="1" dirty="0" err="1"/>
              <a:t>Error</a:t>
            </a:r>
            <a:r>
              <a:rPr lang="tr-TR" b="1" dirty="0"/>
              <a:t>):</a:t>
            </a:r>
          </a:p>
          <a:p>
            <a:r>
              <a:rPr lang="tr-TR" dirty="0"/>
              <a:t>MSE, modelin tahmin ettiği değerler ile gerçek değerler arasındaki farkların karelerinin ortalamasıdır. Başka bir deyişle, her bir tahmin hatasının karesini alır, bu kareleri toplar ve toplam örnek sayısına bölersiniz.</a:t>
            </a:r>
          </a:p>
          <a:p>
            <a:r>
              <a:rPr lang="tr-TR" b="1" dirty="0"/>
              <a:t>2. R-kare (R² - </a:t>
            </a:r>
            <a:r>
              <a:rPr lang="tr-TR" b="1" dirty="0" err="1"/>
              <a:t>Coefficient</a:t>
            </a:r>
            <a:r>
              <a:rPr lang="tr-TR" b="1" dirty="0"/>
              <a:t> of </a:t>
            </a:r>
            <a:r>
              <a:rPr lang="tr-TR" b="1" dirty="0" err="1"/>
              <a:t>Determination</a:t>
            </a:r>
            <a:r>
              <a:rPr lang="tr-TR" b="1" dirty="0"/>
              <a:t>):</a:t>
            </a:r>
            <a:endParaRPr lang="tr-TR" dirty="0"/>
          </a:p>
          <a:p>
            <a:r>
              <a:rPr lang="tr-TR" dirty="0"/>
              <a:t>R-kare, modelin verideki varyansın ne kadarını açıkladığını gösteren bir ölçüdür. Başka bir deyişle, modelin ne kadar iyi uyum sağladığını gösterir.</a:t>
            </a:r>
          </a:p>
          <a:p>
            <a:endParaRPr lang="tr-TR" dirty="0"/>
          </a:p>
        </p:txBody>
      </p:sp>
    </p:spTree>
    <p:extLst>
      <p:ext uri="{BB962C8B-B14F-4D97-AF65-F5344CB8AC3E}">
        <p14:creationId xmlns:p14="http://schemas.microsoft.com/office/powerpoint/2010/main" val="281143872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0" name="Picture 4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2" name="Oval 5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54" name="Picture 5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6" name="Picture 5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8" name="Rectangle 5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60" name="Rectangle 59">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64"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3" name="Başlık 2">
            <a:extLst>
              <a:ext uri="{FF2B5EF4-FFF2-40B4-BE49-F238E27FC236}">
                <a16:creationId xmlns:a16="http://schemas.microsoft.com/office/drawing/2014/main" id="{1529972F-402F-8528-78E5-592BA5F5CC48}"/>
              </a:ext>
            </a:extLst>
          </p:cNvPr>
          <p:cNvSpPr>
            <a:spLocks noGrp="1"/>
          </p:cNvSpPr>
          <p:nvPr>
            <p:ph type="title"/>
          </p:nvPr>
        </p:nvSpPr>
        <p:spPr>
          <a:xfrm>
            <a:off x="648930" y="629267"/>
            <a:ext cx="9252154" cy="1016654"/>
          </a:xfrm>
        </p:spPr>
        <p:txBody>
          <a:bodyPr vert="horz" lIns="91440" tIns="45720" rIns="91440" bIns="45720" rtlCol="0" anchor="t">
            <a:noAutofit/>
          </a:bodyPr>
          <a:lstStyle/>
          <a:p>
            <a:pPr>
              <a:spcBef>
                <a:spcPct val="0"/>
              </a:spcBef>
            </a:pPr>
            <a:r>
              <a:rPr lang="en-US" sz="2400" b="0" i="0" kern="1200" dirty="0">
                <a:solidFill>
                  <a:srgbClr val="EBEBEB"/>
                </a:solidFill>
                <a:latin typeface="+mj-lt"/>
                <a:ea typeface="+mj-ea"/>
                <a:cs typeface="+mj-cs"/>
              </a:rPr>
              <a:t>SVR (Support Vector Regression - </a:t>
            </a:r>
            <a:r>
              <a:rPr lang="en-US" sz="2400" b="0" i="0" kern="1200" dirty="0" err="1">
                <a:solidFill>
                  <a:srgbClr val="EBEBEB"/>
                </a:solidFill>
                <a:latin typeface="+mj-lt"/>
                <a:ea typeface="+mj-ea"/>
                <a:cs typeface="+mj-cs"/>
              </a:rPr>
              <a:t>Destek</a:t>
            </a:r>
            <a:r>
              <a:rPr lang="en-US" sz="2400" b="0" i="0" kern="1200" dirty="0">
                <a:solidFill>
                  <a:srgbClr val="EBEBEB"/>
                </a:solidFill>
                <a:latin typeface="+mj-lt"/>
                <a:ea typeface="+mj-ea"/>
                <a:cs typeface="+mj-cs"/>
              </a:rPr>
              <a:t> </a:t>
            </a:r>
            <a:r>
              <a:rPr lang="en-US" sz="2400" b="0" i="0" kern="1200" dirty="0" err="1">
                <a:solidFill>
                  <a:srgbClr val="EBEBEB"/>
                </a:solidFill>
                <a:latin typeface="+mj-lt"/>
                <a:ea typeface="+mj-ea"/>
                <a:cs typeface="+mj-cs"/>
              </a:rPr>
              <a:t>Vektör</a:t>
            </a:r>
            <a:r>
              <a:rPr lang="en-US" sz="2400" b="0" i="0" kern="1200" dirty="0">
                <a:solidFill>
                  <a:srgbClr val="EBEBEB"/>
                </a:solidFill>
                <a:latin typeface="+mj-lt"/>
                <a:ea typeface="+mj-ea"/>
                <a:cs typeface="+mj-cs"/>
              </a:rPr>
              <a:t> </a:t>
            </a:r>
            <a:r>
              <a:rPr lang="en-US" sz="2400" b="0" i="0" kern="1200" dirty="0" err="1">
                <a:solidFill>
                  <a:srgbClr val="EBEBEB"/>
                </a:solidFill>
                <a:latin typeface="+mj-lt"/>
                <a:ea typeface="+mj-ea"/>
                <a:cs typeface="+mj-cs"/>
              </a:rPr>
              <a:t>Regresyonu</a:t>
            </a:r>
            <a:r>
              <a:rPr lang="en-US" sz="2400" b="0" i="0" kern="1200" dirty="0">
                <a:solidFill>
                  <a:srgbClr val="EBEBEB"/>
                </a:solidFill>
                <a:latin typeface="+mj-lt"/>
                <a:ea typeface="+mj-ea"/>
                <a:cs typeface="+mj-cs"/>
              </a:rPr>
              <a:t>): </a:t>
            </a:r>
          </a:p>
        </p:txBody>
      </p:sp>
      <p:sp>
        <p:nvSpPr>
          <p:cNvPr id="4" name="Slayt Numarası Yer Tutucusu 3">
            <a:extLst>
              <a:ext uri="{FF2B5EF4-FFF2-40B4-BE49-F238E27FC236}">
                <a16:creationId xmlns:a16="http://schemas.microsoft.com/office/drawing/2014/main" id="{BA0729E5-0090-34B8-2652-C7151AC5BC13}"/>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C2E478F-E849-4A8C-AF1F-CBCC78A7CBFA}" type="slidenum">
              <a:rPr lang="en-US" noProof="0">
                <a:solidFill>
                  <a:srgbClr val="FFFFFF"/>
                </a:solidFill>
              </a:rPr>
              <a:pPr defTabSz="914400">
                <a:spcAft>
                  <a:spcPts val="600"/>
                </a:spcAft>
              </a:pPr>
              <a:t>14</a:t>
            </a:fld>
            <a:endParaRPr lang="en-US" noProof="0">
              <a:solidFill>
                <a:srgbClr val="FFFFFF"/>
              </a:solidFill>
            </a:endParaRPr>
          </a:p>
        </p:txBody>
      </p:sp>
      <p:sp useBgFill="1">
        <p:nvSpPr>
          <p:cNvPr id="66" name="Freeform: Shape 65">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tr-TR"/>
          </a:p>
        </p:txBody>
      </p:sp>
      <p:pic>
        <p:nvPicPr>
          <p:cNvPr id="6" name="Resim 5" descr="metin, ekran görüntüsü, yazı tipi, sayı, numara içeren bir resim&#10;&#10;Açıklama otomatik olarak oluşturuldu">
            <a:extLst>
              <a:ext uri="{FF2B5EF4-FFF2-40B4-BE49-F238E27FC236}">
                <a16:creationId xmlns:a16="http://schemas.microsoft.com/office/drawing/2014/main" id="{1E4E1B48-1A94-7AD5-9D43-5F38C3F3E444}"/>
              </a:ext>
            </a:extLst>
          </p:cNvPr>
          <p:cNvPicPr>
            <a:picLocks noChangeAspect="1"/>
          </p:cNvPicPr>
          <p:nvPr/>
        </p:nvPicPr>
        <p:blipFill>
          <a:blip r:embed="rId6"/>
          <a:stretch>
            <a:fillRect/>
          </a:stretch>
        </p:blipFill>
        <p:spPr>
          <a:xfrm>
            <a:off x="985567" y="2548281"/>
            <a:ext cx="4787461" cy="3662018"/>
          </a:xfrm>
          <a:prstGeom prst="rect">
            <a:avLst/>
          </a:prstGeom>
          <a:effectLst/>
        </p:spPr>
      </p:pic>
      <p:sp>
        <p:nvSpPr>
          <p:cNvPr id="5" name="Metin Yer Tutucusu 4">
            <a:extLst>
              <a:ext uri="{FF2B5EF4-FFF2-40B4-BE49-F238E27FC236}">
                <a16:creationId xmlns:a16="http://schemas.microsoft.com/office/drawing/2014/main" id="{9A0C31E0-2380-7F2E-9525-D037BF8508E3}"/>
              </a:ext>
            </a:extLst>
          </p:cNvPr>
          <p:cNvSpPr>
            <a:spLocks noGrp="1"/>
          </p:cNvSpPr>
          <p:nvPr>
            <p:ph type="body" sz="quarter" idx="15"/>
          </p:nvPr>
        </p:nvSpPr>
        <p:spPr>
          <a:xfrm>
            <a:off x="6421089" y="2548281"/>
            <a:ext cx="5122606" cy="3658689"/>
          </a:xfrm>
        </p:spPr>
        <p:txBody>
          <a:bodyPr vert="horz" lIns="91440" tIns="45720" rIns="91440" bIns="45720" rtlCol="0">
            <a:normAutofit/>
          </a:bodyPr>
          <a:lstStyle/>
          <a:p>
            <a:pPr>
              <a:buFont typeface="Arial" panose="020B0604020202020204" pitchFamily="34" charset="0"/>
              <a:buChar char="•"/>
            </a:pPr>
            <a:r>
              <a:rPr lang="tr-TR" sz="1600" b="1" dirty="0"/>
              <a:t>Nasıl Çalışır:</a:t>
            </a:r>
            <a:r>
              <a:rPr lang="tr-TR" sz="1600" dirty="0"/>
              <a:t> Verileri yüksek boyutlu bir uzaya eşleyerek, veriler arasında en uygun </a:t>
            </a:r>
            <a:r>
              <a:rPr lang="tr-TR" sz="1600" dirty="0" err="1"/>
              <a:t>hiperdüzlemi</a:t>
            </a:r>
            <a:r>
              <a:rPr lang="tr-TR" sz="1600" dirty="0"/>
              <a:t> bulmayı hedefler. Bu </a:t>
            </a:r>
            <a:r>
              <a:rPr lang="tr-TR" sz="1600" dirty="0" err="1"/>
              <a:t>hiperdüzlem</a:t>
            </a:r>
            <a:r>
              <a:rPr lang="tr-TR" sz="1600" dirty="0"/>
              <a:t>, verilerle arasındaki mesafeyi (marjini) en büyük yapacak şekilde konumlandırılır.</a:t>
            </a:r>
          </a:p>
          <a:p>
            <a:pPr>
              <a:buFont typeface="Arial" panose="020B0604020202020204" pitchFamily="34" charset="0"/>
              <a:buChar char="•"/>
            </a:pPr>
            <a:r>
              <a:rPr lang="tr-TR" sz="1600" b="1" dirty="0"/>
              <a:t>Neden Seçildi: </a:t>
            </a:r>
            <a:r>
              <a:rPr lang="tr-TR" sz="1600" dirty="0"/>
              <a:t>Yüksek boyutlu verilerde iyi performans gösterir, doğrusal olmayan ilişkileri modelleyebilir ve aşırı öğrenmeye karşı dayanıklıdır. Verim tahmininde etkili olabilir.</a:t>
            </a:r>
          </a:p>
        </p:txBody>
      </p:sp>
    </p:spTree>
    <p:extLst>
      <p:ext uri="{BB962C8B-B14F-4D97-AF65-F5344CB8AC3E}">
        <p14:creationId xmlns:p14="http://schemas.microsoft.com/office/powerpoint/2010/main" val="83584946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3" name="Picture 7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5" name="Oval 7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77" name="Picture 7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9" name="Picture 7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1" name="Rectangle 8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3" name="Rectangle 82">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7"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3" name="Başlık 2">
            <a:extLst>
              <a:ext uri="{FF2B5EF4-FFF2-40B4-BE49-F238E27FC236}">
                <a16:creationId xmlns:a16="http://schemas.microsoft.com/office/drawing/2014/main" id="{1529972F-402F-8528-78E5-592BA5F5CC48}"/>
              </a:ext>
            </a:extLst>
          </p:cNvPr>
          <p:cNvSpPr>
            <a:spLocks noGrp="1"/>
          </p:cNvSpPr>
          <p:nvPr>
            <p:ph type="title"/>
          </p:nvPr>
        </p:nvSpPr>
        <p:spPr>
          <a:xfrm>
            <a:off x="648930" y="629267"/>
            <a:ext cx="9252154" cy="1016654"/>
          </a:xfrm>
        </p:spPr>
        <p:txBody>
          <a:bodyPr vert="horz" lIns="91440" tIns="45720" rIns="91440" bIns="45720" rtlCol="0" anchor="t">
            <a:normAutofit/>
          </a:bodyPr>
          <a:lstStyle/>
          <a:p>
            <a:pPr>
              <a:lnSpc>
                <a:spcPct val="140000"/>
              </a:lnSpc>
              <a:spcBef>
                <a:spcPct val="0"/>
              </a:spcBef>
            </a:pPr>
            <a:r>
              <a:rPr lang="en-US" sz="3200" b="0" i="0" kern="1200" dirty="0">
                <a:solidFill>
                  <a:srgbClr val="EBEBEB"/>
                </a:solidFill>
                <a:latin typeface="+mj-lt"/>
                <a:ea typeface="+mj-ea"/>
                <a:cs typeface="+mj-cs"/>
              </a:rPr>
              <a:t>Gradient Boosting (</a:t>
            </a:r>
            <a:r>
              <a:rPr lang="en-US" sz="3200" b="0" i="0" kern="1200" dirty="0" err="1">
                <a:solidFill>
                  <a:srgbClr val="EBEBEB"/>
                </a:solidFill>
                <a:latin typeface="+mj-lt"/>
                <a:ea typeface="+mj-ea"/>
                <a:cs typeface="+mj-cs"/>
              </a:rPr>
              <a:t>Gradyan</a:t>
            </a:r>
            <a:r>
              <a:rPr lang="en-US" sz="3200" b="0" i="0" kern="1200" dirty="0">
                <a:solidFill>
                  <a:srgbClr val="EBEBEB"/>
                </a:solidFill>
                <a:latin typeface="+mj-lt"/>
                <a:ea typeface="+mj-ea"/>
                <a:cs typeface="+mj-cs"/>
              </a:rPr>
              <a:t> </a:t>
            </a:r>
            <a:r>
              <a:rPr lang="en-US" sz="3200" b="0" i="0" kern="1200" dirty="0" err="1">
                <a:solidFill>
                  <a:srgbClr val="EBEBEB"/>
                </a:solidFill>
                <a:latin typeface="+mj-lt"/>
                <a:ea typeface="+mj-ea"/>
                <a:cs typeface="+mj-cs"/>
              </a:rPr>
              <a:t>Yükseltme</a:t>
            </a:r>
            <a:r>
              <a:rPr lang="en-US" sz="3200" b="0" i="0" kern="1200" dirty="0">
                <a:solidFill>
                  <a:srgbClr val="EBEBEB"/>
                </a:solidFill>
                <a:latin typeface="+mj-lt"/>
                <a:ea typeface="+mj-ea"/>
                <a:cs typeface="+mj-cs"/>
              </a:rPr>
              <a:t>): </a:t>
            </a:r>
          </a:p>
        </p:txBody>
      </p:sp>
      <p:sp>
        <p:nvSpPr>
          <p:cNvPr id="4" name="Slayt Numarası Yer Tutucusu 3">
            <a:extLst>
              <a:ext uri="{FF2B5EF4-FFF2-40B4-BE49-F238E27FC236}">
                <a16:creationId xmlns:a16="http://schemas.microsoft.com/office/drawing/2014/main" id="{BA0729E5-0090-34B8-2652-C7151AC5BC13}"/>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C2E478F-E849-4A8C-AF1F-CBCC78A7CBFA}" type="slidenum">
              <a:rPr lang="en-US" noProof="0">
                <a:solidFill>
                  <a:srgbClr val="FFFFFF"/>
                </a:solidFill>
              </a:rPr>
              <a:pPr defTabSz="914400">
                <a:spcAft>
                  <a:spcPts val="600"/>
                </a:spcAft>
              </a:pPr>
              <a:t>15</a:t>
            </a:fld>
            <a:endParaRPr lang="en-US" noProof="0">
              <a:solidFill>
                <a:srgbClr val="FFFFFF"/>
              </a:solidFill>
            </a:endParaRPr>
          </a:p>
        </p:txBody>
      </p:sp>
      <p:sp useBgFill="1">
        <p:nvSpPr>
          <p:cNvPr id="89" name="Freeform: Shape 88">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tr-TR"/>
          </a:p>
        </p:txBody>
      </p:sp>
      <p:pic>
        <p:nvPicPr>
          <p:cNvPr id="7" name="Resim 6" descr="metin, ekran görüntüsü, yazı tipi içeren bir resim&#10;&#10;Açıklama otomatik olarak oluşturuldu">
            <a:extLst>
              <a:ext uri="{FF2B5EF4-FFF2-40B4-BE49-F238E27FC236}">
                <a16:creationId xmlns:a16="http://schemas.microsoft.com/office/drawing/2014/main" id="{FFD46874-0FE7-EA7F-9F4E-26055C2B35FF}"/>
              </a:ext>
            </a:extLst>
          </p:cNvPr>
          <p:cNvPicPr>
            <a:picLocks noChangeAspect="1"/>
          </p:cNvPicPr>
          <p:nvPr/>
        </p:nvPicPr>
        <p:blipFill>
          <a:blip r:embed="rId6"/>
          <a:stretch>
            <a:fillRect/>
          </a:stretch>
        </p:blipFill>
        <p:spPr>
          <a:xfrm>
            <a:off x="653484" y="2566624"/>
            <a:ext cx="5451627" cy="3625332"/>
          </a:xfrm>
          <a:prstGeom prst="rect">
            <a:avLst/>
          </a:prstGeom>
          <a:effectLst/>
        </p:spPr>
      </p:pic>
      <p:sp>
        <p:nvSpPr>
          <p:cNvPr id="5" name="Metin Yer Tutucusu 4">
            <a:extLst>
              <a:ext uri="{FF2B5EF4-FFF2-40B4-BE49-F238E27FC236}">
                <a16:creationId xmlns:a16="http://schemas.microsoft.com/office/drawing/2014/main" id="{9A0C31E0-2380-7F2E-9525-D037BF8508E3}"/>
              </a:ext>
            </a:extLst>
          </p:cNvPr>
          <p:cNvSpPr>
            <a:spLocks noGrp="1"/>
          </p:cNvSpPr>
          <p:nvPr>
            <p:ph type="body" sz="quarter" idx="15"/>
          </p:nvPr>
        </p:nvSpPr>
        <p:spPr>
          <a:xfrm>
            <a:off x="6421089" y="2548281"/>
            <a:ext cx="5122606" cy="3658689"/>
          </a:xfrm>
        </p:spPr>
        <p:txBody>
          <a:bodyPr vert="horz" lIns="91440" tIns="45720" rIns="91440" bIns="45720" rtlCol="0">
            <a:normAutofit/>
          </a:bodyPr>
          <a:lstStyle/>
          <a:p>
            <a:pPr>
              <a:buFont typeface="Arial" panose="020B0604020202020204" pitchFamily="34" charset="0"/>
              <a:buChar char="•"/>
            </a:pPr>
            <a:r>
              <a:rPr lang="tr-TR" sz="1600" b="1" dirty="0"/>
              <a:t>Nasıl Çalışır:</a:t>
            </a:r>
            <a:r>
              <a:rPr lang="tr-TR" sz="1600" dirty="0"/>
              <a:t> Zayıf öğrenicilerin (genellikle karar ağaçları) bir araya gelerek güçlü bir öğrenici oluşturduğu bir topluluk öğrenme yöntemidir. Her yeni ağaç, önceki ağaçların hatalarını düzeltmeye odaklanır.</a:t>
            </a:r>
          </a:p>
          <a:p>
            <a:pPr>
              <a:buFont typeface="Arial" panose="020B0604020202020204" pitchFamily="34" charset="0"/>
              <a:buChar char="•"/>
            </a:pPr>
            <a:r>
              <a:rPr lang="tr-TR" sz="1600" b="1" dirty="0"/>
              <a:t>Neden Seçildi: </a:t>
            </a:r>
            <a:r>
              <a:rPr lang="tr-TR" sz="1600" dirty="0"/>
              <a:t>Yüksek doğruluk oranına sahip, farklı veri türleriyle çalışabilen ve karmaşık ilişkileri modelleyebilen bir algoritmadır. Verim tahmininde ve sınıflandırma problemlerinde sıklıkla kullanılır.</a:t>
            </a:r>
          </a:p>
        </p:txBody>
      </p:sp>
    </p:spTree>
    <p:extLst>
      <p:ext uri="{BB962C8B-B14F-4D97-AF65-F5344CB8AC3E}">
        <p14:creationId xmlns:p14="http://schemas.microsoft.com/office/powerpoint/2010/main" val="458006277"/>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4" name="Picture 9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6" name="Picture 9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98" name="Oval 9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00" name="Picture 9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2" name="Picture 10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4" name="Rectangle 10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06" name="Rectangle 105">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10"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3" name="Başlık 2">
            <a:extLst>
              <a:ext uri="{FF2B5EF4-FFF2-40B4-BE49-F238E27FC236}">
                <a16:creationId xmlns:a16="http://schemas.microsoft.com/office/drawing/2014/main" id="{1529972F-402F-8528-78E5-592BA5F5CC48}"/>
              </a:ext>
            </a:extLst>
          </p:cNvPr>
          <p:cNvSpPr>
            <a:spLocks noGrp="1"/>
          </p:cNvSpPr>
          <p:nvPr>
            <p:ph type="title"/>
          </p:nvPr>
        </p:nvSpPr>
        <p:spPr>
          <a:xfrm>
            <a:off x="648930" y="629267"/>
            <a:ext cx="9252154" cy="1016654"/>
          </a:xfrm>
        </p:spPr>
        <p:txBody>
          <a:bodyPr vert="horz" lIns="91440" tIns="45720" rIns="91440" bIns="45720" rtlCol="0" anchor="t">
            <a:noAutofit/>
          </a:bodyPr>
          <a:lstStyle/>
          <a:p>
            <a:pPr>
              <a:lnSpc>
                <a:spcPct val="140000"/>
              </a:lnSpc>
              <a:spcBef>
                <a:spcPct val="0"/>
              </a:spcBef>
            </a:pPr>
            <a:r>
              <a:rPr lang="en-US" sz="2800" b="0" i="0" kern="1200" dirty="0">
                <a:solidFill>
                  <a:srgbClr val="EBEBEB"/>
                </a:solidFill>
                <a:latin typeface="+mj-lt"/>
                <a:ea typeface="+mj-ea"/>
                <a:cs typeface="+mj-cs"/>
              </a:rPr>
              <a:t>KNN (K-Nearest Neighbors - K-En </a:t>
            </a:r>
            <a:r>
              <a:rPr lang="en-US" sz="2800" b="0" i="0" kern="1200" dirty="0" err="1">
                <a:solidFill>
                  <a:srgbClr val="EBEBEB"/>
                </a:solidFill>
                <a:latin typeface="+mj-lt"/>
                <a:ea typeface="+mj-ea"/>
                <a:cs typeface="+mj-cs"/>
              </a:rPr>
              <a:t>Yakın</a:t>
            </a:r>
            <a:r>
              <a:rPr lang="en-US" sz="2800" b="0" i="0" kern="1200" dirty="0">
                <a:solidFill>
                  <a:srgbClr val="EBEBEB"/>
                </a:solidFill>
                <a:latin typeface="+mj-lt"/>
                <a:ea typeface="+mj-ea"/>
                <a:cs typeface="+mj-cs"/>
              </a:rPr>
              <a:t> </a:t>
            </a:r>
            <a:r>
              <a:rPr lang="en-US" sz="2800" b="0" i="0" kern="1200" dirty="0" err="1">
                <a:solidFill>
                  <a:srgbClr val="EBEBEB"/>
                </a:solidFill>
                <a:latin typeface="+mj-lt"/>
                <a:ea typeface="+mj-ea"/>
                <a:cs typeface="+mj-cs"/>
              </a:rPr>
              <a:t>Komşu</a:t>
            </a:r>
            <a:r>
              <a:rPr lang="en-US" sz="2800" b="0" i="0" kern="1200" dirty="0">
                <a:solidFill>
                  <a:srgbClr val="EBEBEB"/>
                </a:solidFill>
                <a:latin typeface="+mj-lt"/>
                <a:ea typeface="+mj-ea"/>
                <a:cs typeface="+mj-cs"/>
              </a:rPr>
              <a:t>): </a:t>
            </a:r>
          </a:p>
        </p:txBody>
      </p:sp>
      <p:sp>
        <p:nvSpPr>
          <p:cNvPr id="4" name="Slayt Numarası Yer Tutucusu 3">
            <a:extLst>
              <a:ext uri="{FF2B5EF4-FFF2-40B4-BE49-F238E27FC236}">
                <a16:creationId xmlns:a16="http://schemas.microsoft.com/office/drawing/2014/main" id="{BA0729E5-0090-34B8-2652-C7151AC5BC13}"/>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C2E478F-E849-4A8C-AF1F-CBCC78A7CBFA}" type="slidenum">
              <a:rPr lang="en-US" noProof="0">
                <a:solidFill>
                  <a:srgbClr val="FFFFFF"/>
                </a:solidFill>
              </a:rPr>
              <a:pPr defTabSz="914400">
                <a:spcAft>
                  <a:spcPts val="600"/>
                </a:spcAft>
              </a:pPr>
              <a:t>16</a:t>
            </a:fld>
            <a:endParaRPr lang="en-US" noProof="0">
              <a:solidFill>
                <a:srgbClr val="FFFFFF"/>
              </a:solidFill>
            </a:endParaRPr>
          </a:p>
        </p:txBody>
      </p:sp>
      <p:sp useBgFill="1">
        <p:nvSpPr>
          <p:cNvPr id="112" name="Freeform: Shape 111">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tr-TR"/>
          </a:p>
        </p:txBody>
      </p:sp>
      <p:pic>
        <p:nvPicPr>
          <p:cNvPr id="6" name="Resim 5" descr="metin, ekran görüntüsü, yazı tipi içeren bir resim&#10;&#10;Açıklama otomatik olarak oluşturuldu">
            <a:extLst>
              <a:ext uri="{FF2B5EF4-FFF2-40B4-BE49-F238E27FC236}">
                <a16:creationId xmlns:a16="http://schemas.microsoft.com/office/drawing/2014/main" id="{358458D0-72BD-591B-11D5-D467176437C6}"/>
              </a:ext>
            </a:extLst>
          </p:cNvPr>
          <p:cNvPicPr>
            <a:picLocks noChangeAspect="1"/>
          </p:cNvPicPr>
          <p:nvPr/>
        </p:nvPicPr>
        <p:blipFill>
          <a:blip r:embed="rId6"/>
          <a:stretch>
            <a:fillRect/>
          </a:stretch>
        </p:blipFill>
        <p:spPr>
          <a:xfrm>
            <a:off x="791299" y="2548281"/>
            <a:ext cx="5175997" cy="3662018"/>
          </a:xfrm>
          <a:prstGeom prst="rect">
            <a:avLst/>
          </a:prstGeom>
          <a:effectLst/>
        </p:spPr>
      </p:pic>
      <p:sp>
        <p:nvSpPr>
          <p:cNvPr id="5" name="Metin Yer Tutucusu 4">
            <a:extLst>
              <a:ext uri="{FF2B5EF4-FFF2-40B4-BE49-F238E27FC236}">
                <a16:creationId xmlns:a16="http://schemas.microsoft.com/office/drawing/2014/main" id="{9A0C31E0-2380-7F2E-9525-D037BF8508E3}"/>
              </a:ext>
            </a:extLst>
          </p:cNvPr>
          <p:cNvSpPr>
            <a:spLocks noGrp="1"/>
          </p:cNvSpPr>
          <p:nvPr>
            <p:ph type="body" sz="quarter" idx="15"/>
          </p:nvPr>
        </p:nvSpPr>
        <p:spPr>
          <a:xfrm>
            <a:off x="6421089" y="2548281"/>
            <a:ext cx="5122606" cy="3658689"/>
          </a:xfrm>
        </p:spPr>
        <p:txBody>
          <a:bodyPr vert="horz" lIns="91440" tIns="45720" rIns="91440" bIns="45720" rtlCol="0">
            <a:normAutofit/>
          </a:bodyPr>
          <a:lstStyle/>
          <a:p>
            <a:pPr>
              <a:buFont typeface="Arial" panose="020B0604020202020204" pitchFamily="34" charset="0"/>
              <a:buChar char="•"/>
            </a:pPr>
            <a:r>
              <a:rPr lang="tr-TR" sz="1600" b="1" dirty="0"/>
              <a:t>Nasıl Çalışır:</a:t>
            </a:r>
            <a:r>
              <a:rPr lang="tr-TR" sz="1600" dirty="0"/>
              <a:t> Bir veri noktasının sınıfını, en yakınındaki k adet komşusunun sınıflarına bakarak belirler.</a:t>
            </a:r>
          </a:p>
          <a:p>
            <a:pPr>
              <a:buFont typeface="Arial" panose="020B0604020202020204" pitchFamily="34" charset="0"/>
              <a:buChar char="•"/>
            </a:pPr>
            <a:r>
              <a:rPr lang="tr-TR" sz="1600" b="1" dirty="0"/>
              <a:t>Neden Seçildi:</a:t>
            </a:r>
            <a:r>
              <a:rPr lang="tr-TR" sz="1600" dirty="0"/>
              <a:t> Basit ve anlaşılır bir algoritmadır, doğrusal olmayan ilişkileri modelleyebilir ve veri ön işleme gereksinimi düşüktür. Ancak büyük veri setlerinde hesaplama maliyeti yüksek olabilir.</a:t>
            </a:r>
          </a:p>
        </p:txBody>
      </p:sp>
    </p:spTree>
    <p:extLst>
      <p:ext uri="{BB962C8B-B14F-4D97-AF65-F5344CB8AC3E}">
        <p14:creationId xmlns:p14="http://schemas.microsoft.com/office/powerpoint/2010/main" val="98441630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7" name="Picture 11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9" name="Picture 11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1" name="Oval 12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23" name="Picture 12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25" name="Picture 12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27" name="Rectangle 12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29" name="Rectangle 128">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33"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3" name="Başlık 2">
            <a:extLst>
              <a:ext uri="{FF2B5EF4-FFF2-40B4-BE49-F238E27FC236}">
                <a16:creationId xmlns:a16="http://schemas.microsoft.com/office/drawing/2014/main" id="{1529972F-402F-8528-78E5-592BA5F5CC48}"/>
              </a:ext>
            </a:extLst>
          </p:cNvPr>
          <p:cNvSpPr>
            <a:spLocks noGrp="1"/>
          </p:cNvSpPr>
          <p:nvPr>
            <p:ph type="title"/>
          </p:nvPr>
        </p:nvSpPr>
        <p:spPr>
          <a:xfrm>
            <a:off x="648930" y="629267"/>
            <a:ext cx="9252154" cy="1016654"/>
          </a:xfrm>
        </p:spPr>
        <p:txBody>
          <a:bodyPr vert="horz" lIns="91440" tIns="45720" rIns="91440" bIns="45720" rtlCol="0" anchor="t">
            <a:normAutofit fontScale="90000"/>
          </a:bodyPr>
          <a:lstStyle/>
          <a:p>
            <a:pPr>
              <a:lnSpc>
                <a:spcPct val="140000"/>
              </a:lnSpc>
              <a:spcBef>
                <a:spcPct val="0"/>
              </a:spcBef>
            </a:pPr>
            <a:r>
              <a:rPr lang="en-US" sz="2900" b="0" i="0" kern="1200" dirty="0">
                <a:solidFill>
                  <a:srgbClr val="EBEBEB"/>
                </a:solidFill>
                <a:latin typeface="+mj-lt"/>
                <a:ea typeface="+mj-ea"/>
                <a:cs typeface="+mj-cs"/>
              </a:rPr>
              <a:t>AdaBoost (Adaptive Boosting - </a:t>
            </a:r>
            <a:r>
              <a:rPr lang="en-US" sz="2900" b="0" i="0" kern="1200" dirty="0" err="1">
                <a:solidFill>
                  <a:srgbClr val="EBEBEB"/>
                </a:solidFill>
                <a:latin typeface="+mj-lt"/>
                <a:ea typeface="+mj-ea"/>
                <a:cs typeface="+mj-cs"/>
              </a:rPr>
              <a:t>Uyarlamalı</a:t>
            </a:r>
            <a:r>
              <a:rPr lang="en-US" sz="2900" b="0" i="0" kern="1200" dirty="0">
                <a:solidFill>
                  <a:srgbClr val="EBEBEB"/>
                </a:solidFill>
                <a:latin typeface="+mj-lt"/>
                <a:ea typeface="+mj-ea"/>
                <a:cs typeface="+mj-cs"/>
              </a:rPr>
              <a:t> </a:t>
            </a:r>
            <a:r>
              <a:rPr lang="en-US" sz="2900" b="0" i="0" kern="1200" dirty="0" err="1">
                <a:solidFill>
                  <a:srgbClr val="EBEBEB"/>
                </a:solidFill>
                <a:latin typeface="+mj-lt"/>
                <a:ea typeface="+mj-ea"/>
                <a:cs typeface="+mj-cs"/>
              </a:rPr>
              <a:t>Yükseltme</a:t>
            </a:r>
            <a:r>
              <a:rPr lang="en-US" sz="2900" b="0" i="0" kern="1200" dirty="0">
                <a:solidFill>
                  <a:srgbClr val="EBEBEB"/>
                </a:solidFill>
                <a:latin typeface="+mj-lt"/>
                <a:ea typeface="+mj-ea"/>
                <a:cs typeface="+mj-cs"/>
              </a:rPr>
              <a:t>): </a:t>
            </a:r>
          </a:p>
        </p:txBody>
      </p:sp>
      <p:sp>
        <p:nvSpPr>
          <p:cNvPr id="4" name="Slayt Numarası Yer Tutucusu 3">
            <a:extLst>
              <a:ext uri="{FF2B5EF4-FFF2-40B4-BE49-F238E27FC236}">
                <a16:creationId xmlns:a16="http://schemas.microsoft.com/office/drawing/2014/main" id="{BA0729E5-0090-34B8-2652-C7151AC5BC13}"/>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C2E478F-E849-4A8C-AF1F-CBCC78A7CBFA}" type="slidenum">
              <a:rPr lang="en-US" noProof="0">
                <a:solidFill>
                  <a:srgbClr val="FFFFFF"/>
                </a:solidFill>
              </a:rPr>
              <a:pPr defTabSz="914400">
                <a:spcAft>
                  <a:spcPts val="600"/>
                </a:spcAft>
              </a:pPr>
              <a:t>17</a:t>
            </a:fld>
            <a:endParaRPr lang="en-US" noProof="0">
              <a:solidFill>
                <a:srgbClr val="FFFFFF"/>
              </a:solidFill>
            </a:endParaRPr>
          </a:p>
        </p:txBody>
      </p:sp>
      <p:sp useBgFill="1">
        <p:nvSpPr>
          <p:cNvPr id="135" name="Freeform: Shape 134">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tr-TR"/>
          </a:p>
        </p:txBody>
      </p:sp>
      <p:pic>
        <p:nvPicPr>
          <p:cNvPr id="7" name="Resim 6" descr="metin, ekran görüntüsü, yazı tipi içeren bir resim&#10;&#10;Açıklama otomatik olarak oluşturuldu">
            <a:extLst>
              <a:ext uri="{FF2B5EF4-FFF2-40B4-BE49-F238E27FC236}">
                <a16:creationId xmlns:a16="http://schemas.microsoft.com/office/drawing/2014/main" id="{A741E91F-8032-0B46-3C1D-BB6FAF616870}"/>
              </a:ext>
            </a:extLst>
          </p:cNvPr>
          <p:cNvPicPr>
            <a:picLocks noChangeAspect="1"/>
          </p:cNvPicPr>
          <p:nvPr/>
        </p:nvPicPr>
        <p:blipFill>
          <a:blip r:embed="rId6"/>
          <a:stretch>
            <a:fillRect/>
          </a:stretch>
        </p:blipFill>
        <p:spPr>
          <a:xfrm>
            <a:off x="653484" y="2668842"/>
            <a:ext cx="5451627" cy="3420896"/>
          </a:xfrm>
          <a:prstGeom prst="rect">
            <a:avLst/>
          </a:prstGeom>
          <a:effectLst/>
        </p:spPr>
      </p:pic>
      <p:sp>
        <p:nvSpPr>
          <p:cNvPr id="5" name="Metin Yer Tutucusu 4">
            <a:extLst>
              <a:ext uri="{FF2B5EF4-FFF2-40B4-BE49-F238E27FC236}">
                <a16:creationId xmlns:a16="http://schemas.microsoft.com/office/drawing/2014/main" id="{9A0C31E0-2380-7F2E-9525-D037BF8508E3}"/>
              </a:ext>
            </a:extLst>
          </p:cNvPr>
          <p:cNvSpPr>
            <a:spLocks noGrp="1"/>
          </p:cNvSpPr>
          <p:nvPr>
            <p:ph type="body" sz="quarter" idx="15"/>
          </p:nvPr>
        </p:nvSpPr>
        <p:spPr>
          <a:xfrm>
            <a:off x="6421089" y="2548281"/>
            <a:ext cx="5122606" cy="3658689"/>
          </a:xfrm>
        </p:spPr>
        <p:txBody>
          <a:bodyPr vert="horz" lIns="91440" tIns="45720" rIns="91440" bIns="45720" rtlCol="0">
            <a:normAutofit/>
          </a:bodyPr>
          <a:lstStyle/>
          <a:p>
            <a:pPr>
              <a:buFont typeface="Arial" panose="020B0604020202020204" pitchFamily="34" charset="0"/>
              <a:buChar char="•"/>
            </a:pPr>
            <a:r>
              <a:rPr lang="tr-TR" b="1" dirty="0"/>
              <a:t>Nasıl Çalışır:</a:t>
            </a:r>
            <a:r>
              <a:rPr lang="tr-TR" dirty="0"/>
              <a:t> Zayıf öğrenicileri (genellikle karar ağaçları) ağırlıklandırarak birleştirir. Yanlış sınıflandırılan örneklere daha fazla ağırlık vererek, sonraki öğrenicilerin bu örnekleri doğru sınıflandırmasına odaklanır.</a:t>
            </a:r>
          </a:p>
          <a:p>
            <a:pPr>
              <a:buFont typeface="Arial" panose="020B0604020202020204" pitchFamily="34" charset="0"/>
              <a:buChar char="•"/>
            </a:pPr>
            <a:r>
              <a:rPr lang="tr-TR" b="1" dirty="0"/>
              <a:t>Neden Seçildi:</a:t>
            </a:r>
            <a:r>
              <a:rPr lang="tr-TR" dirty="0"/>
              <a:t> Yüksek doğruluk oranına sahip, aşırı öğrenmeye karşı dayanıklı ve farklı veri türleriyle çalışabilen bir algoritmadır.</a:t>
            </a:r>
          </a:p>
        </p:txBody>
      </p:sp>
    </p:spTree>
    <p:extLst>
      <p:ext uri="{BB962C8B-B14F-4D97-AF65-F5344CB8AC3E}">
        <p14:creationId xmlns:p14="http://schemas.microsoft.com/office/powerpoint/2010/main" val="294982596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7" name="Picture 11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9" name="Picture 11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1" name="Oval 12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23" name="Picture 12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25" name="Picture 12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27" name="Rectangle 12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29" name="Rectangle 128">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33"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3" name="Başlık 2">
            <a:extLst>
              <a:ext uri="{FF2B5EF4-FFF2-40B4-BE49-F238E27FC236}">
                <a16:creationId xmlns:a16="http://schemas.microsoft.com/office/drawing/2014/main" id="{1529972F-402F-8528-78E5-592BA5F5CC48}"/>
              </a:ext>
            </a:extLst>
          </p:cNvPr>
          <p:cNvSpPr>
            <a:spLocks noGrp="1"/>
          </p:cNvSpPr>
          <p:nvPr>
            <p:ph type="title"/>
          </p:nvPr>
        </p:nvSpPr>
        <p:spPr>
          <a:xfrm>
            <a:off x="648930" y="629267"/>
            <a:ext cx="9252154" cy="1016654"/>
          </a:xfrm>
        </p:spPr>
        <p:txBody>
          <a:bodyPr vert="horz" lIns="91440" tIns="45720" rIns="91440" bIns="45720" rtlCol="0" anchor="t">
            <a:normAutofit/>
          </a:bodyPr>
          <a:lstStyle/>
          <a:p>
            <a:pPr>
              <a:lnSpc>
                <a:spcPct val="140000"/>
              </a:lnSpc>
              <a:spcBef>
                <a:spcPct val="0"/>
              </a:spcBef>
            </a:pPr>
            <a:r>
              <a:rPr lang="en-US" sz="2900" b="0" i="0" kern="1200" dirty="0" err="1">
                <a:solidFill>
                  <a:srgbClr val="EBEBEB"/>
                </a:solidFill>
                <a:latin typeface="+mj-lt"/>
                <a:ea typeface="+mj-ea"/>
                <a:cs typeface="+mj-cs"/>
              </a:rPr>
              <a:t>CatBoost</a:t>
            </a:r>
            <a:r>
              <a:rPr lang="en-US" sz="2900" b="0" i="0" kern="1200" dirty="0">
                <a:solidFill>
                  <a:srgbClr val="EBEBEB"/>
                </a:solidFill>
                <a:latin typeface="+mj-lt"/>
                <a:ea typeface="+mj-ea"/>
                <a:cs typeface="+mj-cs"/>
              </a:rPr>
              <a:t> (Categorical Boosting): </a:t>
            </a:r>
          </a:p>
        </p:txBody>
      </p:sp>
      <p:sp>
        <p:nvSpPr>
          <p:cNvPr id="4" name="Slayt Numarası Yer Tutucusu 3">
            <a:extLst>
              <a:ext uri="{FF2B5EF4-FFF2-40B4-BE49-F238E27FC236}">
                <a16:creationId xmlns:a16="http://schemas.microsoft.com/office/drawing/2014/main" id="{BA0729E5-0090-34B8-2652-C7151AC5BC13}"/>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C2E478F-E849-4A8C-AF1F-CBCC78A7CBFA}" type="slidenum">
              <a:rPr lang="en-US" noProof="0">
                <a:solidFill>
                  <a:srgbClr val="FFFFFF"/>
                </a:solidFill>
              </a:rPr>
              <a:pPr defTabSz="914400">
                <a:spcAft>
                  <a:spcPts val="600"/>
                </a:spcAft>
              </a:pPr>
              <a:t>18</a:t>
            </a:fld>
            <a:endParaRPr lang="en-US" noProof="0">
              <a:solidFill>
                <a:srgbClr val="FFFFFF"/>
              </a:solidFill>
            </a:endParaRPr>
          </a:p>
        </p:txBody>
      </p:sp>
      <p:sp useBgFill="1">
        <p:nvSpPr>
          <p:cNvPr id="135" name="Freeform: Shape 134">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tr-TR"/>
          </a:p>
        </p:txBody>
      </p:sp>
      <p:sp>
        <p:nvSpPr>
          <p:cNvPr id="5" name="Metin Yer Tutucusu 4">
            <a:extLst>
              <a:ext uri="{FF2B5EF4-FFF2-40B4-BE49-F238E27FC236}">
                <a16:creationId xmlns:a16="http://schemas.microsoft.com/office/drawing/2014/main" id="{9A0C31E0-2380-7F2E-9525-D037BF8508E3}"/>
              </a:ext>
            </a:extLst>
          </p:cNvPr>
          <p:cNvSpPr>
            <a:spLocks noGrp="1"/>
          </p:cNvSpPr>
          <p:nvPr>
            <p:ph type="body" sz="quarter" idx="15"/>
          </p:nvPr>
        </p:nvSpPr>
        <p:spPr>
          <a:xfrm>
            <a:off x="6421089" y="2548281"/>
            <a:ext cx="5122606" cy="3658689"/>
          </a:xfrm>
        </p:spPr>
        <p:txBody>
          <a:bodyPr vert="horz" lIns="91440" tIns="45720" rIns="91440" bIns="45720" rtlCol="0">
            <a:normAutofit fontScale="92500" lnSpcReduction="10000"/>
          </a:bodyPr>
          <a:lstStyle/>
          <a:p>
            <a:pPr>
              <a:buFont typeface="Arial" panose="020B0604020202020204" pitchFamily="34" charset="0"/>
              <a:buChar char="•"/>
            </a:pPr>
            <a:r>
              <a:rPr lang="tr-TR" b="1" dirty="0"/>
              <a:t>Nasıl Çalışır:</a:t>
            </a:r>
            <a:r>
              <a:rPr lang="tr-TR" dirty="0"/>
              <a:t> </a:t>
            </a:r>
            <a:r>
              <a:rPr lang="tr-TR" dirty="0" err="1"/>
              <a:t>Gradient</a:t>
            </a:r>
            <a:r>
              <a:rPr lang="tr-TR" dirty="0"/>
              <a:t> </a:t>
            </a:r>
            <a:r>
              <a:rPr lang="tr-TR" dirty="0" err="1"/>
              <a:t>Boosting</a:t>
            </a:r>
            <a:r>
              <a:rPr lang="tr-TR" dirty="0"/>
              <a:t> algoritmalarının bir varyasyonudur. Özellikle kategorik verilerle başa çıkmak için geliştirilmiştir. Kategorik özellikleri otomatik olarak işleyebilir ve aşırı öğrenmeyi önlemek için özel teknikler kullanır.</a:t>
            </a:r>
          </a:p>
          <a:p>
            <a:pPr>
              <a:buFont typeface="Arial" panose="020B0604020202020204" pitchFamily="34" charset="0"/>
              <a:buChar char="•"/>
            </a:pPr>
            <a:r>
              <a:rPr lang="tr-TR" b="1" dirty="0"/>
              <a:t>Neden Seçildi:</a:t>
            </a:r>
            <a:r>
              <a:rPr lang="tr-TR" dirty="0"/>
              <a:t> Tarımsal verilerde kategorik özellikler (örneğin toprak tipi, ürün çeşidi) sıkça bulunur. </a:t>
            </a:r>
            <a:r>
              <a:rPr lang="tr-TR" dirty="0" err="1"/>
              <a:t>CatBoost</a:t>
            </a:r>
            <a:r>
              <a:rPr lang="tr-TR" dirty="0"/>
              <a:t>, bu tür verilerle yüksek performans gösterir ve veri ön işleme ihtiyacını azaltır.</a:t>
            </a:r>
          </a:p>
        </p:txBody>
      </p:sp>
      <p:pic>
        <p:nvPicPr>
          <p:cNvPr id="6" name="Resim 5">
            <a:extLst>
              <a:ext uri="{FF2B5EF4-FFF2-40B4-BE49-F238E27FC236}">
                <a16:creationId xmlns:a16="http://schemas.microsoft.com/office/drawing/2014/main" id="{BAF47E9D-0D79-86DB-8087-794A7C18BFB3}"/>
              </a:ext>
            </a:extLst>
          </p:cNvPr>
          <p:cNvPicPr>
            <a:picLocks noChangeAspect="1"/>
          </p:cNvPicPr>
          <p:nvPr/>
        </p:nvPicPr>
        <p:blipFill>
          <a:blip r:embed="rId6"/>
          <a:stretch>
            <a:fillRect/>
          </a:stretch>
        </p:blipFill>
        <p:spPr>
          <a:xfrm>
            <a:off x="780101" y="2468847"/>
            <a:ext cx="4448949" cy="4053905"/>
          </a:xfrm>
          <a:prstGeom prst="rect">
            <a:avLst/>
          </a:prstGeom>
        </p:spPr>
      </p:pic>
    </p:spTree>
    <p:extLst>
      <p:ext uri="{BB962C8B-B14F-4D97-AF65-F5344CB8AC3E}">
        <p14:creationId xmlns:p14="http://schemas.microsoft.com/office/powerpoint/2010/main" val="3926619091"/>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5" name="Picture 51">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7" name="Picture 53">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8" name="Oval 67">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69" name="Picture 57">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0" name="Picture 59">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1" name="Rectangle 61">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64" name="Rectangle 63">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Resim Yer Tutucusu 10">
            <a:extLst>
              <a:ext uri="{FF2B5EF4-FFF2-40B4-BE49-F238E27FC236}">
                <a16:creationId xmlns:a16="http://schemas.microsoft.com/office/drawing/2014/main" id="{1BFBCE56-EC15-1B0E-3C56-31FF8A5634F3}"/>
              </a:ext>
            </a:extLst>
          </p:cNvPr>
          <p:cNvPicPr>
            <a:picLocks noGrp="1" noChangeAspect="1"/>
          </p:cNvPicPr>
          <p:nvPr>
            <p:ph type="pic" sz="quarter" idx="13"/>
          </p:nvPr>
        </p:nvPicPr>
        <p:blipFill>
          <a:blip r:embed="rId7"/>
          <a:stretch/>
        </p:blipFill>
        <p:spPr>
          <a:xfrm>
            <a:off x="0" y="-1"/>
            <a:ext cx="12192000" cy="7284721"/>
          </a:xfrm>
          <a:prstGeom prst="rect">
            <a:avLst/>
          </a:prstGeom>
        </p:spPr>
      </p:pic>
      <p:sp>
        <p:nvSpPr>
          <p:cNvPr id="66" name="Rectangle 65">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4" name="Slayt Numarası Yer Tutucusu 3">
            <a:extLst>
              <a:ext uri="{FF2B5EF4-FFF2-40B4-BE49-F238E27FC236}">
                <a16:creationId xmlns:a16="http://schemas.microsoft.com/office/drawing/2014/main" id="{3086409C-5DDC-88D0-E5DF-6EB1B0A5D641}"/>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8C2E478F-E849-4A8C-AF1F-CBCC78A7CBFA}" type="slidenum">
              <a:rPr lang="en-US" noProof="0">
                <a:solidFill>
                  <a:srgbClr val="FFFFFF"/>
                </a:solidFill>
              </a:rPr>
              <a:pPr>
                <a:spcAft>
                  <a:spcPts val="600"/>
                </a:spcAft>
              </a:pPr>
              <a:t>19</a:t>
            </a:fld>
            <a:endParaRPr lang="en-US" noProof="0">
              <a:solidFill>
                <a:srgbClr val="FFFFFF"/>
              </a:solidFill>
            </a:endParaRPr>
          </a:p>
        </p:txBody>
      </p:sp>
    </p:spTree>
    <p:extLst>
      <p:ext uri="{BB962C8B-B14F-4D97-AF65-F5344CB8AC3E}">
        <p14:creationId xmlns:p14="http://schemas.microsoft.com/office/powerpoint/2010/main" val="2346223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8" name="Picture 5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0" name="Picture 5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2" name="Oval 6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64" name="Picture 6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6" name="Picture 6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8" name="Rectangle 6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0" name="Rectangle 69">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2" name="Rectangle 71">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4" name="Slayt Numarası Yer Tutucusu 3">
            <a:extLst>
              <a:ext uri="{FF2B5EF4-FFF2-40B4-BE49-F238E27FC236}">
                <a16:creationId xmlns:a16="http://schemas.microsoft.com/office/drawing/2014/main" id="{A688819E-1373-E191-131F-AFE1752A389E}"/>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8C2E478F-E849-4A8C-AF1F-CBCC78A7CBFA}" type="slidenum">
              <a:rPr lang="en-US" b="0" i="0" kern="1200" noProof="0">
                <a:solidFill>
                  <a:srgbClr val="FFFFFF"/>
                </a:solidFill>
                <a:latin typeface="+mn-lt"/>
                <a:ea typeface="+mn-ea"/>
                <a:cs typeface="+mn-cs"/>
              </a:rPr>
              <a:pPr>
                <a:spcAft>
                  <a:spcPts val="600"/>
                </a:spcAft>
              </a:pPr>
              <a:t>2</a:t>
            </a:fld>
            <a:endParaRPr lang="en-US" b="0" i="0" kern="1200" noProof="0">
              <a:solidFill>
                <a:srgbClr val="FFFFFF"/>
              </a:solidFill>
              <a:latin typeface="+mn-lt"/>
              <a:ea typeface="+mn-ea"/>
              <a:cs typeface="+mn-cs"/>
            </a:endParaRPr>
          </a:p>
        </p:txBody>
      </p:sp>
      <p:sp>
        <p:nvSpPr>
          <p:cNvPr id="74"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76" name="Freeform: Shape 75">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tr-TR"/>
          </a:p>
        </p:txBody>
      </p:sp>
      <p:sp>
        <p:nvSpPr>
          <p:cNvPr id="3" name="Başlık 2">
            <a:extLst>
              <a:ext uri="{FF2B5EF4-FFF2-40B4-BE49-F238E27FC236}">
                <a16:creationId xmlns:a16="http://schemas.microsoft.com/office/drawing/2014/main" id="{94604AC1-24D1-7E93-329B-8D6426C197BD}"/>
              </a:ext>
            </a:extLst>
          </p:cNvPr>
          <p:cNvSpPr>
            <a:spLocks noGrp="1"/>
          </p:cNvSpPr>
          <p:nvPr>
            <p:ph type="title"/>
          </p:nvPr>
        </p:nvSpPr>
        <p:spPr>
          <a:xfrm>
            <a:off x="1103312" y="452718"/>
            <a:ext cx="8947522" cy="1400530"/>
          </a:xfrm>
        </p:spPr>
        <p:txBody>
          <a:bodyPr vert="horz" lIns="91440" tIns="45720" rIns="91440" bIns="45720" rtlCol="0" anchor="ctr">
            <a:normAutofit/>
          </a:bodyPr>
          <a:lstStyle/>
          <a:p>
            <a:pPr>
              <a:spcBef>
                <a:spcPct val="0"/>
              </a:spcBef>
            </a:pPr>
            <a:r>
              <a:rPr lang="en-US" sz="4200" b="0" i="0" kern="1200">
                <a:solidFill>
                  <a:srgbClr val="FFFFFF"/>
                </a:solidFill>
                <a:latin typeface="+mj-lt"/>
                <a:ea typeface="+mj-ea"/>
                <a:cs typeface="+mj-cs"/>
              </a:rPr>
              <a:t>Özet</a:t>
            </a:r>
          </a:p>
        </p:txBody>
      </p:sp>
      <p:sp>
        <p:nvSpPr>
          <p:cNvPr id="5" name="Metin Yer Tutucusu 4">
            <a:extLst>
              <a:ext uri="{FF2B5EF4-FFF2-40B4-BE49-F238E27FC236}">
                <a16:creationId xmlns:a16="http://schemas.microsoft.com/office/drawing/2014/main" id="{35EA83AD-5675-4FB0-C7A1-5D9681B59E6C}"/>
              </a:ext>
            </a:extLst>
          </p:cNvPr>
          <p:cNvSpPr>
            <a:spLocks noGrp="1"/>
          </p:cNvSpPr>
          <p:nvPr>
            <p:ph type="body" sz="quarter" idx="15"/>
          </p:nvPr>
        </p:nvSpPr>
        <p:spPr>
          <a:xfrm>
            <a:off x="1103312" y="2763520"/>
            <a:ext cx="8946541" cy="3484879"/>
          </a:xfrm>
        </p:spPr>
        <p:txBody>
          <a:bodyPr vert="horz" lIns="91440" tIns="45720" rIns="91440" bIns="45720" rtlCol="0">
            <a:normAutofit/>
          </a:bodyPr>
          <a:lstStyle/>
          <a:p>
            <a:pPr>
              <a:lnSpc>
                <a:spcPct val="90000"/>
              </a:lnSpc>
              <a:buFont typeface="Wingdings 3" charset="2"/>
              <a:buChar char=""/>
            </a:pPr>
            <a:r>
              <a:rPr lang="en-US" sz="1500" dirty="0"/>
              <a:t>Bu </a:t>
            </a:r>
            <a:r>
              <a:rPr lang="en-US" sz="1500" dirty="0" err="1"/>
              <a:t>çalışma</a:t>
            </a:r>
            <a:r>
              <a:rPr lang="en-US" sz="1500" dirty="0"/>
              <a:t>, </a:t>
            </a:r>
            <a:r>
              <a:rPr lang="en-US" sz="1500" dirty="0" err="1"/>
              <a:t>bölgesel</a:t>
            </a:r>
            <a:r>
              <a:rPr lang="en-US" sz="1500" dirty="0"/>
              <a:t> </a:t>
            </a:r>
            <a:r>
              <a:rPr lang="en-US" sz="1500" dirty="0" err="1"/>
              <a:t>iklim</a:t>
            </a:r>
            <a:r>
              <a:rPr lang="en-US" sz="1500" dirty="0"/>
              <a:t> </a:t>
            </a:r>
            <a:r>
              <a:rPr lang="en-US" sz="1500" dirty="0" err="1"/>
              <a:t>verileri</a:t>
            </a:r>
            <a:r>
              <a:rPr lang="en-US" sz="1500" dirty="0"/>
              <a:t> </a:t>
            </a:r>
            <a:r>
              <a:rPr lang="en-US" sz="1500" dirty="0" err="1"/>
              <a:t>ve</a:t>
            </a:r>
            <a:r>
              <a:rPr lang="en-US" sz="1500" dirty="0"/>
              <a:t> </a:t>
            </a:r>
            <a:r>
              <a:rPr lang="en-US" sz="1500" dirty="0" err="1"/>
              <a:t>rakım</a:t>
            </a:r>
            <a:r>
              <a:rPr lang="en-US" sz="1500" dirty="0"/>
              <a:t> </a:t>
            </a:r>
            <a:r>
              <a:rPr lang="en-US" sz="1500" dirty="0" err="1"/>
              <a:t>bilgisini</a:t>
            </a:r>
            <a:r>
              <a:rPr lang="en-US" sz="1500" dirty="0"/>
              <a:t> </a:t>
            </a:r>
            <a:r>
              <a:rPr lang="en-US" sz="1500" dirty="0" err="1"/>
              <a:t>kullanarak</a:t>
            </a:r>
            <a:r>
              <a:rPr lang="en-US" sz="1500" dirty="0"/>
              <a:t> </a:t>
            </a:r>
            <a:r>
              <a:rPr lang="en-US" sz="1500" dirty="0" err="1"/>
              <a:t>makine</a:t>
            </a:r>
            <a:r>
              <a:rPr lang="en-US" sz="1500" dirty="0"/>
              <a:t> </a:t>
            </a:r>
            <a:r>
              <a:rPr lang="en-US" sz="1500" dirty="0" err="1"/>
              <a:t>öğrenmesi</a:t>
            </a:r>
            <a:r>
              <a:rPr lang="en-US" sz="1500" dirty="0"/>
              <a:t> </a:t>
            </a:r>
            <a:r>
              <a:rPr lang="en-US" sz="1500" dirty="0" err="1"/>
              <a:t>algoritmaları</a:t>
            </a:r>
            <a:r>
              <a:rPr lang="en-US" sz="1500" dirty="0"/>
              <a:t> </a:t>
            </a:r>
            <a:r>
              <a:rPr lang="en-US" sz="1500" dirty="0" err="1"/>
              <a:t>ve</a:t>
            </a:r>
            <a:r>
              <a:rPr lang="en-US" sz="1500" dirty="0"/>
              <a:t> MLP </a:t>
            </a:r>
            <a:r>
              <a:rPr lang="en-US" sz="1500" dirty="0" err="1"/>
              <a:t>derin</a:t>
            </a:r>
            <a:r>
              <a:rPr lang="en-US" sz="1500" dirty="0"/>
              <a:t> </a:t>
            </a:r>
            <a:r>
              <a:rPr lang="en-US" sz="1500" dirty="0" err="1"/>
              <a:t>öğrenme</a:t>
            </a:r>
            <a:r>
              <a:rPr lang="en-US" sz="1500" dirty="0"/>
              <a:t> </a:t>
            </a:r>
            <a:r>
              <a:rPr lang="en-US" sz="1500" dirty="0" err="1"/>
              <a:t>algoritmaları</a:t>
            </a:r>
            <a:r>
              <a:rPr lang="en-US" sz="1500" dirty="0"/>
              <a:t> </a:t>
            </a:r>
            <a:r>
              <a:rPr lang="en-US" sz="1500" dirty="0" err="1"/>
              <a:t>ile</a:t>
            </a:r>
            <a:r>
              <a:rPr lang="en-US" sz="1500" dirty="0"/>
              <a:t> </a:t>
            </a:r>
            <a:r>
              <a:rPr lang="en-US" sz="1500" dirty="0" err="1"/>
              <a:t>bir</a:t>
            </a:r>
            <a:r>
              <a:rPr lang="en-US" sz="1500" dirty="0"/>
              <a:t> </a:t>
            </a:r>
            <a:r>
              <a:rPr lang="en-US" sz="1500" dirty="0" err="1"/>
              <a:t>tarımsal</a:t>
            </a:r>
            <a:r>
              <a:rPr lang="en-US" sz="1500" dirty="0"/>
              <a:t> </a:t>
            </a:r>
            <a:r>
              <a:rPr lang="en-US" sz="1500" dirty="0" err="1"/>
              <a:t>ürün</a:t>
            </a:r>
            <a:r>
              <a:rPr lang="en-US" sz="1500" dirty="0"/>
              <a:t> </a:t>
            </a:r>
            <a:r>
              <a:rPr lang="en-US" sz="1500" dirty="0" err="1"/>
              <a:t>önerme</a:t>
            </a:r>
            <a:r>
              <a:rPr lang="en-US" sz="1500" dirty="0"/>
              <a:t> </a:t>
            </a:r>
            <a:r>
              <a:rPr lang="en-US" sz="1500" dirty="0" err="1"/>
              <a:t>sistemi</a:t>
            </a:r>
            <a:r>
              <a:rPr lang="en-US" sz="1500" dirty="0"/>
              <a:t> </a:t>
            </a:r>
            <a:r>
              <a:rPr lang="en-US" sz="1500" dirty="0" err="1"/>
              <a:t>geliştirmeyi</a:t>
            </a:r>
            <a:r>
              <a:rPr lang="en-US" sz="1500" dirty="0"/>
              <a:t> </a:t>
            </a:r>
            <a:r>
              <a:rPr lang="en-US" sz="1500" dirty="0" err="1"/>
              <a:t>amaçlamaktadır</a:t>
            </a:r>
            <a:r>
              <a:rPr lang="en-US" sz="1500" dirty="0"/>
              <a:t>. </a:t>
            </a:r>
            <a:r>
              <a:rPr lang="en-US" sz="1500" dirty="0" err="1"/>
              <a:t>Sistem</a:t>
            </a:r>
            <a:r>
              <a:rPr lang="en-US" sz="1500" dirty="0"/>
              <a:t>, </a:t>
            </a:r>
            <a:r>
              <a:rPr lang="en-US" sz="1500" dirty="0" err="1"/>
              <a:t>belirli</a:t>
            </a:r>
            <a:r>
              <a:rPr lang="en-US" sz="1500" dirty="0"/>
              <a:t> </a:t>
            </a:r>
            <a:r>
              <a:rPr lang="en-US" sz="1500" dirty="0" err="1"/>
              <a:t>bir</a:t>
            </a:r>
            <a:r>
              <a:rPr lang="en-US" sz="1500" dirty="0"/>
              <a:t> </a:t>
            </a:r>
            <a:r>
              <a:rPr lang="en-US" sz="1500" dirty="0" err="1"/>
              <a:t>bölgedeki</a:t>
            </a:r>
            <a:r>
              <a:rPr lang="en-US" sz="1500" dirty="0"/>
              <a:t> </a:t>
            </a:r>
            <a:r>
              <a:rPr lang="en-US" sz="1500" dirty="0" err="1"/>
              <a:t>iklim</a:t>
            </a:r>
            <a:r>
              <a:rPr lang="en-US" sz="1500" dirty="0"/>
              <a:t> </a:t>
            </a:r>
            <a:r>
              <a:rPr lang="en-US" sz="1500" dirty="0" err="1"/>
              <a:t>koşulları</a:t>
            </a:r>
            <a:r>
              <a:rPr lang="en-US" sz="1500" dirty="0"/>
              <a:t> </a:t>
            </a:r>
            <a:r>
              <a:rPr lang="en-US" sz="1500" dirty="0" err="1"/>
              <a:t>ve</a:t>
            </a:r>
            <a:r>
              <a:rPr lang="en-US" sz="1500" dirty="0"/>
              <a:t> </a:t>
            </a:r>
            <a:r>
              <a:rPr lang="en-US" sz="1500" dirty="0" err="1"/>
              <a:t>rakım</a:t>
            </a:r>
            <a:r>
              <a:rPr lang="en-US" sz="1500" dirty="0"/>
              <a:t> </a:t>
            </a:r>
            <a:r>
              <a:rPr lang="en-US" sz="1500" dirty="0" err="1"/>
              <a:t>değerlerine</a:t>
            </a:r>
            <a:r>
              <a:rPr lang="en-US" sz="1500" dirty="0"/>
              <a:t> </a:t>
            </a:r>
            <a:r>
              <a:rPr lang="en-US" sz="1500" dirty="0" err="1"/>
              <a:t>göre</a:t>
            </a:r>
            <a:r>
              <a:rPr lang="en-US" sz="1500" dirty="0"/>
              <a:t>, </a:t>
            </a:r>
            <a:r>
              <a:rPr lang="en-US" sz="1500" dirty="0" err="1"/>
              <a:t>yetiştirilmesi</a:t>
            </a:r>
            <a:r>
              <a:rPr lang="en-US" sz="1500" dirty="0"/>
              <a:t> </a:t>
            </a:r>
            <a:r>
              <a:rPr lang="en-US" sz="1500" dirty="0" err="1"/>
              <a:t>en</a:t>
            </a:r>
            <a:r>
              <a:rPr lang="en-US" sz="1500" dirty="0"/>
              <a:t> </a:t>
            </a:r>
            <a:r>
              <a:rPr lang="en-US" sz="1500" dirty="0" err="1"/>
              <a:t>uygun</a:t>
            </a:r>
            <a:r>
              <a:rPr lang="en-US" sz="1500" dirty="0"/>
              <a:t> </a:t>
            </a:r>
            <a:r>
              <a:rPr lang="en-US" sz="1500" dirty="0" err="1"/>
              <a:t>ve</a:t>
            </a:r>
            <a:r>
              <a:rPr lang="en-US" sz="1500" dirty="0"/>
              <a:t> </a:t>
            </a:r>
            <a:r>
              <a:rPr lang="en-US" sz="1500" dirty="0" err="1"/>
              <a:t>verimli</a:t>
            </a:r>
            <a:r>
              <a:rPr lang="en-US" sz="1500" dirty="0"/>
              <a:t> </a:t>
            </a:r>
            <a:r>
              <a:rPr lang="en-US" sz="1500" dirty="0" err="1"/>
              <a:t>olabilecek</a:t>
            </a:r>
            <a:r>
              <a:rPr lang="en-US" sz="1500" dirty="0"/>
              <a:t> </a:t>
            </a:r>
            <a:r>
              <a:rPr lang="en-US" sz="1500" dirty="0" err="1"/>
              <a:t>tarım</a:t>
            </a:r>
            <a:r>
              <a:rPr lang="en-US" sz="1500" dirty="0"/>
              <a:t> </a:t>
            </a:r>
            <a:r>
              <a:rPr lang="en-US" sz="1500" dirty="0" err="1"/>
              <a:t>ürünlerini</a:t>
            </a:r>
            <a:r>
              <a:rPr lang="en-US" sz="1500" dirty="0"/>
              <a:t> </a:t>
            </a:r>
            <a:r>
              <a:rPr lang="en-US" sz="1500" dirty="0" err="1"/>
              <a:t>tahmin</a:t>
            </a:r>
            <a:r>
              <a:rPr lang="en-US" sz="1500" dirty="0"/>
              <a:t> </a:t>
            </a:r>
            <a:r>
              <a:rPr lang="en-US" sz="1500" dirty="0" err="1"/>
              <a:t>etmektedir</a:t>
            </a:r>
            <a:r>
              <a:rPr lang="en-US" sz="1500" dirty="0"/>
              <a:t>. </a:t>
            </a:r>
            <a:r>
              <a:rPr lang="en-US" sz="1500" dirty="0" err="1"/>
              <a:t>Çalışmada</a:t>
            </a:r>
            <a:r>
              <a:rPr lang="en-US" sz="1500" dirty="0"/>
              <a:t>, </a:t>
            </a:r>
            <a:r>
              <a:rPr lang="en-US" sz="1500" dirty="0" err="1"/>
              <a:t>çeşitli</a:t>
            </a:r>
            <a:r>
              <a:rPr lang="en-US" sz="1500" dirty="0"/>
              <a:t> </a:t>
            </a:r>
            <a:r>
              <a:rPr lang="en-US" sz="1500" dirty="0" err="1"/>
              <a:t>kaynaklardan</a:t>
            </a:r>
            <a:r>
              <a:rPr lang="en-US" sz="1500" dirty="0"/>
              <a:t>[1][2] </a:t>
            </a:r>
            <a:r>
              <a:rPr lang="en-US" sz="1500" dirty="0" err="1"/>
              <a:t>elde</a:t>
            </a:r>
            <a:r>
              <a:rPr lang="en-US" sz="1500" dirty="0"/>
              <a:t> </a:t>
            </a:r>
            <a:r>
              <a:rPr lang="en-US" sz="1500" dirty="0" err="1"/>
              <a:t>edilen</a:t>
            </a:r>
            <a:r>
              <a:rPr lang="en-US" sz="1500" dirty="0"/>
              <a:t> </a:t>
            </a:r>
            <a:r>
              <a:rPr lang="en-US" sz="1500" dirty="0" err="1"/>
              <a:t>iklim</a:t>
            </a:r>
            <a:r>
              <a:rPr lang="en-US" sz="1500" dirty="0"/>
              <a:t>, </a:t>
            </a:r>
            <a:r>
              <a:rPr lang="en-US" sz="1500" dirty="0" err="1"/>
              <a:t>rakım</a:t>
            </a:r>
            <a:r>
              <a:rPr lang="en-US" sz="1500" dirty="0"/>
              <a:t> </a:t>
            </a:r>
            <a:r>
              <a:rPr lang="en-US" sz="1500" dirty="0" err="1"/>
              <a:t>ve</a:t>
            </a:r>
            <a:r>
              <a:rPr lang="en-US" sz="1500" dirty="0"/>
              <a:t> </a:t>
            </a:r>
            <a:r>
              <a:rPr lang="en-US" sz="1500" dirty="0" err="1"/>
              <a:t>ürün</a:t>
            </a:r>
            <a:r>
              <a:rPr lang="en-US" sz="1500" dirty="0"/>
              <a:t> </a:t>
            </a:r>
            <a:r>
              <a:rPr lang="en-US" sz="1500" dirty="0" err="1"/>
              <a:t>verimliliği</a:t>
            </a:r>
            <a:r>
              <a:rPr lang="en-US" sz="1500" dirty="0"/>
              <a:t> </a:t>
            </a:r>
            <a:r>
              <a:rPr lang="en-US" sz="1500" dirty="0" err="1"/>
              <a:t>verileri</a:t>
            </a:r>
            <a:r>
              <a:rPr lang="en-US" sz="1500" dirty="0"/>
              <a:t> </a:t>
            </a:r>
            <a:r>
              <a:rPr lang="en-US" sz="1500" dirty="0" err="1"/>
              <a:t>kullanılarak</a:t>
            </a:r>
            <a:r>
              <a:rPr lang="en-US" sz="1500" dirty="0"/>
              <a:t> </a:t>
            </a:r>
            <a:r>
              <a:rPr lang="en-US" sz="1500" dirty="0" err="1"/>
              <a:t>bir</a:t>
            </a:r>
            <a:r>
              <a:rPr lang="en-US" sz="1500" dirty="0"/>
              <a:t> </a:t>
            </a:r>
            <a:r>
              <a:rPr lang="en-US" sz="1500" dirty="0" err="1"/>
              <a:t>veri</a:t>
            </a:r>
            <a:r>
              <a:rPr lang="en-US" sz="1500" dirty="0"/>
              <a:t> </a:t>
            </a:r>
            <a:r>
              <a:rPr lang="en-US" sz="1500" dirty="0" err="1"/>
              <a:t>seti</a:t>
            </a:r>
            <a:r>
              <a:rPr lang="en-US" sz="1500" dirty="0"/>
              <a:t> </a:t>
            </a:r>
            <a:r>
              <a:rPr lang="en-US" sz="1500" dirty="0" err="1"/>
              <a:t>oluşturulmuş</a:t>
            </a:r>
            <a:r>
              <a:rPr lang="en-US" sz="1500" dirty="0"/>
              <a:t> </a:t>
            </a:r>
            <a:r>
              <a:rPr lang="en-US" sz="1500" dirty="0" err="1"/>
              <a:t>ve</a:t>
            </a:r>
            <a:r>
              <a:rPr lang="en-US" sz="1500" dirty="0"/>
              <a:t> </a:t>
            </a:r>
            <a:r>
              <a:rPr lang="en-US" sz="1500" dirty="0" err="1"/>
              <a:t>bu</a:t>
            </a:r>
            <a:r>
              <a:rPr lang="en-US" sz="1500" dirty="0"/>
              <a:t> </a:t>
            </a:r>
            <a:r>
              <a:rPr lang="en-US" sz="1500" dirty="0" err="1"/>
              <a:t>veri</a:t>
            </a:r>
            <a:r>
              <a:rPr lang="en-US" sz="1500" dirty="0"/>
              <a:t> </a:t>
            </a:r>
            <a:r>
              <a:rPr lang="en-US" sz="1500" dirty="0" err="1"/>
              <a:t>seti</a:t>
            </a:r>
            <a:r>
              <a:rPr lang="en-US" sz="1500" dirty="0"/>
              <a:t> </a:t>
            </a:r>
            <a:r>
              <a:rPr lang="en-US" sz="1500" dirty="0" err="1"/>
              <a:t>üzerinde</a:t>
            </a:r>
            <a:r>
              <a:rPr lang="en-US" sz="1500" dirty="0"/>
              <a:t> MLP </a:t>
            </a:r>
            <a:r>
              <a:rPr lang="en-US" sz="1500" dirty="0" err="1"/>
              <a:t>derin</a:t>
            </a:r>
            <a:r>
              <a:rPr lang="en-US" sz="1500" dirty="0"/>
              <a:t> </a:t>
            </a:r>
            <a:r>
              <a:rPr lang="en-US" sz="1500" dirty="0" err="1"/>
              <a:t>öğrenme</a:t>
            </a:r>
            <a:r>
              <a:rPr lang="en-US" sz="1500" dirty="0"/>
              <a:t> </a:t>
            </a:r>
            <a:r>
              <a:rPr lang="en-US" sz="1500" dirty="0" err="1"/>
              <a:t>modeli</a:t>
            </a:r>
            <a:r>
              <a:rPr lang="en-US" sz="1500" dirty="0"/>
              <a:t> </a:t>
            </a:r>
            <a:r>
              <a:rPr lang="en-US" sz="1500" dirty="0" err="1"/>
              <a:t>eğitilmiştir</a:t>
            </a:r>
            <a:r>
              <a:rPr lang="en-US" sz="1500" dirty="0"/>
              <a:t>. </a:t>
            </a:r>
            <a:r>
              <a:rPr lang="en-US" sz="1500" dirty="0" err="1"/>
              <a:t>Elde</a:t>
            </a:r>
            <a:r>
              <a:rPr lang="en-US" sz="1500" dirty="0"/>
              <a:t> </a:t>
            </a:r>
            <a:r>
              <a:rPr lang="en-US" sz="1500" dirty="0" err="1"/>
              <a:t>edilen</a:t>
            </a:r>
            <a:r>
              <a:rPr lang="en-US" sz="1500" dirty="0"/>
              <a:t> </a:t>
            </a:r>
            <a:r>
              <a:rPr lang="en-US" sz="1500" dirty="0" err="1"/>
              <a:t>sonuçlar</a:t>
            </a:r>
            <a:r>
              <a:rPr lang="en-US" sz="1500" dirty="0"/>
              <a:t>, </a:t>
            </a:r>
            <a:r>
              <a:rPr lang="en-US" sz="1500" dirty="0" err="1"/>
              <a:t>sistemin</a:t>
            </a:r>
            <a:r>
              <a:rPr lang="en-US" sz="1500" dirty="0"/>
              <a:t> [</a:t>
            </a:r>
            <a:r>
              <a:rPr lang="en-US" sz="1500" dirty="0" err="1"/>
              <a:t>mse</a:t>
            </a:r>
            <a:r>
              <a:rPr lang="en-US" sz="1500" dirty="0"/>
              <a:t>': 5349.197490745407, '</a:t>
            </a:r>
            <a:r>
              <a:rPr lang="en-US" sz="1500" dirty="0" err="1"/>
              <a:t>rmse</a:t>
            </a:r>
            <a:r>
              <a:rPr lang="en-US" sz="1500" dirty="0"/>
              <a:t>': 73.13820814557468, '</a:t>
            </a:r>
            <a:r>
              <a:rPr lang="en-US" sz="1500" dirty="0" err="1"/>
              <a:t>mae</a:t>
            </a:r>
            <a:r>
              <a:rPr lang="en-US" sz="1500" dirty="0"/>
              <a:t>': 50.84050272323474, 'r2': 0.7363548857051848] </a:t>
            </a:r>
            <a:r>
              <a:rPr lang="en-US" sz="1500" dirty="0" err="1"/>
              <a:t>oranında</a:t>
            </a:r>
            <a:r>
              <a:rPr lang="en-US" sz="1500" dirty="0"/>
              <a:t> </a:t>
            </a:r>
            <a:r>
              <a:rPr lang="en-US" sz="1500" dirty="0" err="1"/>
              <a:t>doğru</a:t>
            </a:r>
            <a:r>
              <a:rPr lang="en-US" sz="1500" dirty="0"/>
              <a:t> </a:t>
            </a:r>
            <a:r>
              <a:rPr lang="en-US" sz="1500" dirty="0" err="1"/>
              <a:t>tahminler</a:t>
            </a:r>
            <a:r>
              <a:rPr lang="en-US" sz="1500" dirty="0"/>
              <a:t> </a:t>
            </a:r>
            <a:r>
              <a:rPr lang="en-US" sz="1500" dirty="0" err="1"/>
              <a:t>yapabildiğini</a:t>
            </a:r>
            <a:r>
              <a:rPr lang="en-US" sz="1500" dirty="0"/>
              <a:t> </a:t>
            </a:r>
            <a:r>
              <a:rPr lang="en-US" sz="1500" dirty="0" err="1"/>
              <a:t>göstermektedir</a:t>
            </a:r>
            <a:r>
              <a:rPr lang="en-US" sz="1500" dirty="0"/>
              <a:t>. Bu </a:t>
            </a:r>
            <a:r>
              <a:rPr lang="en-US" sz="1500" dirty="0" err="1"/>
              <a:t>sistem</a:t>
            </a:r>
            <a:r>
              <a:rPr lang="en-US" sz="1500" dirty="0"/>
              <a:t>, </a:t>
            </a:r>
            <a:r>
              <a:rPr lang="en-US" sz="1500" dirty="0" err="1"/>
              <a:t>çiftçilere</a:t>
            </a:r>
            <a:r>
              <a:rPr lang="en-US" sz="1500" dirty="0"/>
              <a:t> </a:t>
            </a:r>
            <a:r>
              <a:rPr lang="en-US" sz="1500" dirty="0" err="1"/>
              <a:t>ürün</a:t>
            </a:r>
            <a:r>
              <a:rPr lang="en-US" sz="1500" dirty="0"/>
              <a:t> </a:t>
            </a:r>
            <a:r>
              <a:rPr lang="en-US" sz="1500" dirty="0" err="1"/>
              <a:t>seçimi</a:t>
            </a:r>
            <a:r>
              <a:rPr lang="en-US" sz="1500" dirty="0"/>
              <a:t> </a:t>
            </a:r>
            <a:r>
              <a:rPr lang="en-US" sz="1500" dirty="0" err="1"/>
              <a:t>konusunda</a:t>
            </a:r>
            <a:r>
              <a:rPr lang="en-US" sz="1500" dirty="0"/>
              <a:t> </a:t>
            </a:r>
            <a:r>
              <a:rPr lang="en-US" sz="1500" dirty="0" err="1"/>
              <a:t>önemli</a:t>
            </a:r>
            <a:r>
              <a:rPr lang="en-US" sz="1500" dirty="0"/>
              <a:t> </a:t>
            </a:r>
            <a:r>
              <a:rPr lang="en-US" sz="1500" dirty="0" err="1"/>
              <a:t>bir</a:t>
            </a:r>
            <a:r>
              <a:rPr lang="en-US" sz="1500" dirty="0"/>
              <a:t> </a:t>
            </a:r>
            <a:r>
              <a:rPr lang="en-US" sz="1500" dirty="0" err="1"/>
              <a:t>destek</a:t>
            </a:r>
            <a:r>
              <a:rPr lang="en-US" sz="1500" dirty="0"/>
              <a:t> </a:t>
            </a:r>
            <a:r>
              <a:rPr lang="en-US" sz="1500" dirty="0" err="1"/>
              <a:t>sağlayarak</a:t>
            </a:r>
            <a:r>
              <a:rPr lang="en-US" sz="1500" dirty="0"/>
              <a:t> </a:t>
            </a:r>
            <a:r>
              <a:rPr lang="en-US" sz="1500" dirty="0" err="1"/>
              <a:t>tarımsal</a:t>
            </a:r>
            <a:r>
              <a:rPr lang="en-US" sz="1500" dirty="0"/>
              <a:t> </a:t>
            </a:r>
            <a:r>
              <a:rPr lang="en-US" sz="1500" dirty="0" err="1"/>
              <a:t>verimliliğin</a:t>
            </a:r>
            <a:r>
              <a:rPr lang="en-US" sz="1500" dirty="0"/>
              <a:t> </a:t>
            </a:r>
            <a:r>
              <a:rPr lang="en-US" sz="1500" dirty="0" err="1"/>
              <a:t>artmasına</a:t>
            </a:r>
            <a:r>
              <a:rPr lang="en-US" sz="1500" dirty="0"/>
              <a:t> </a:t>
            </a:r>
            <a:r>
              <a:rPr lang="en-US" sz="1500" dirty="0" err="1"/>
              <a:t>katkıda</a:t>
            </a:r>
            <a:r>
              <a:rPr lang="en-US" sz="1500" dirty="0"/>
              <a:t> </a:t>
            </a:r>
            <a:r>
              <a:rPr lang="en-US" sz="1500" dirty="0" err="1"/>
              <a:t>bulunabilir</a:t>
            </a:r>
            <a:r>
              <a:rPr lang="en-US" sz="1500" dirty="0"/>
              <a:t>.</a:t>
            </a:r>
          </a:p>
        </p:txBody>
      </p:sp>
    </p:spTree>
    <p:extLst>
      <p:ext uri="{BB962C8B-B14F-4D97-AF65-F5344CB8AC3E}">
        <p14:creationId xmlns:p14="http://schemas.microsoft.com/office/powerpoint/2010/main" val="288918671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7" name="Picture 2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9" name="Oval 2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31" name="Picture 3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 name="Picture 3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5" name="Rectangle 3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37" name="Rectangle 36">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41"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3" name="Başlık 2">
            <a:extLst>
              <a:ext uri="{FF2B5EF4-FFF2-40B4-BE49-F238E27FC236}">
                <a16:creationId xmlns:a16="http://schemas.microsoft.com/office/drawing/2014/main" id="{1529972F-402F-8528-78E5-592BA5F5CC48}"/>
              </a:ext>
            </a:extLst>
          </p:cNvPr>
          <p:cNvSpPr>
            <a:spLocks noGrp="1"/>
          </p:cNvSpPr>
          <p:nvPr>
            <p:ph type="title"/>
          </p:nvPr>
        </p:nvSpPr>
        <p:spPr>
          <a:xfrm>
            <a:off x="648930" y="629266"/>
            <a:ext cx="9967254" cy="1757317"/>
          </a:xfrm>
        </p:spPr>
        <p:txBody>
          <a:bodyPr vert="horz" lIns="91440" tIns="45720" rIns="91440" bIns="45720" rtlCol="0" anchor="t">
            <a:normAutofit/>
          </a:bodyPr>
          <a:lstStyle/>
          <a:p>
            <a:pPr>
              <a:spcBef>
                <a:spcPct val="0"/>
              </a:spcBef>
            </a:pPr>
            <a:r>
              <a:rPr lang="en-US" sz="3200" b="0" i="0" kern="1200" dirty="0" err="1">
                <a:solidFill>
                  <a:srgbClr val="EBEBEB"/>
                </a:solidFill>
                <a:latin typeface="+mj-lt"/>
                <a:ea typeface="+mj-ea"/>
                <a:cs typeface="+mj-cs"/>
              </a:rPr>
              <a:t>Kullanılan</a:t>
            </a:r>
            <a:r>
              <a:rPr lang="en-US" sz="3200" b="0" i="0" kern="1200" dirty="0">
                <a:solidFill>
                  <a:srgbClr val="EBEBEB"/>
                </a:solidFill>
                <a:latin typeface="+mj-lt"/>
                <a:ea typeface="+mj-ea"/>
                <a:cs typeface="+mj-cs"/>
              </a:rPr>
              <a:t> </a:t>
            </a:r>
            <a:r>
              <a:rPr lang="tr-TR" sz="3200" b="0" i="0" kern="1200" dirty="0">
                <a:solidFill>
                  <a:srgbClr val="EBEBEB"/>
                </a:solidFill>
                <a:latin typeface="+mj-lt"/>
                <a:ea typeface="+mj-ea"/>
                <a:cs typeface="+mj-cs"/>
              </a:rPr>
              <a:t>Derin </a:t>
            </a:r>
            <a:r>
              <a:rPr lang="tr-TR" sz="3200" b="0" i="0" kern="1200" dirty="0" err="1">
                <a:solidFill>
                  <a:srgbClr val="EBEBEB"/>
                </a:solidFill>
                <a:latin typeface="+mj-lt"/>
                <a:ea typeface="+mj-ea"/>
                <a:cs typeface="+mj-cs"/>
              </a:rPr>
              <a:t>Öğenme</a:t>
            </a:r>
            <a:r>
              <a:rPr lang="tr-TR" sz="3200" b="0" i="0" kern="1200" dirty="0">
                <a:solidFill>
                  <a:srgbClr val="EBEBEB"/>
                </a:solidFill>
                <a:latin typeface="+mj-lt"/>
                <a:ea typeface="+mj-ea"/>
                <a:cs typeface="+mj-cs"/>
              </a:rPr>
              <a:t> Modeli(MLP)</a:t>
            </a:r>
            <a:endParaRPr lang="en-US" sz="3200" b="0" i="0" kern="1200" dirty="0">
              <a:solidFill>
                <a:srgbClr val="EBEBEB"/>
              </a:solidFill>
              <a:latin typeface="+mj-lt"/>
              <a:ea typeface="+mj-ea"/>
              <a:cs typeface="+mj-cs"/>
            </a:endParaRPr>
          </a:p>
        </p:txBody>
      </p:sp>
      <p:sp>
        <p:nvSpPr>
          <p:cNvPr id="4" name="Slayt Numarası Yer Tutucusu 3">
            <a:extLst>
              <a:ext uri="{FF2B5EF4-FFF2-40B4-BE49-F238E27FC236}">
                <a16:creationId xmlns:a16="http://schemas.microsoft.com/office/drawing/2014/main" id="{BA0729E5-0090-34B8-2652-C7151AC5BC13}"/>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C2E478F-E849-4A8C-AF1F-CBCC78A7CBFA}" type="slidenum">
              <a:rPr lang="en-US" noProof="0">
                <a:solidFill>
                  <a:srgbClr val="FFFFFF"/>
                </a:solidFill>
              </a:rPr>
              <a:pPr defTabSz="914400">
                <a:spcAft>
                  <a:spcPts val="600"/>
                </a:spcAft>
              </a:pPr>
              <a:t>20</a:t>
            </a:fld>
            <a:endParaRPr lang="en-US" noProof="0">
              <a:solidFill>
                <a:srgbClr val="FFFFFF"/>
              </a:solidFill>
            </a:endParaRPr>
          </a:p>
        </p:txBody>
      </p:sp>
      <p:sp useBgFill="1">
        <p:nvSpPr>
          <p:cNvPr id="43" name="Freeform: Shape 42">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tr-TR"/>
          </a:p>
        </p:txBody>
      </p:sp>
      <p:sp>
        <p:nvSpPr>
          <p:cNvPr id="5" name="Metin Yer Tutucusu 4">
            <a:extLst>
              <a:ext uri="{FF2B5EF4-FFF2-40B4-BE49-F238E27FC236}">
                <a16:creationId xmlns:a16="http://schemas.microsoft.com/office/drawing/2014/main" id="{9A0C31E0-2380-7F2E-9525-D037BF8508E3}"/>
              </a:ext>
            </a:extLst>
          </p:cNvPr>
          <p:cNvSpPr>
            <a:spLocks noGrp="1"/>
          </p:cNvSpPr>
          <p:nvPr>
            <p:ph type="body" sz="quarter" idx="15"/>
          </p:nvPr>
        </p:nvSpPr>
        <p:spPr>
          <a:xfrm>
            <a:off x="648931" y="2548281"/>
            <a:ext cx="10541808" cy="3658689"/>
          </a:xfrm>
        </p:spPr>
        <p:txBody>
          <a:bodyPr vert="horz" lIns="91440" tIns="45720" rIns="91440" bIns="45720" rtlCol="0">
            <a:normAutofit/>
          </a:bodyPr>
          <a:lstStyle/>
          <a:p>
            <a:r>
              <a:rPr lang="tr-TR" dirty="0"/>
              <a:t>MLP (Çok Katmanlı Algılayıcı), yapay sinir ağlarının temel bir türüdür. Girdileri alan bir giriş katmanı, veriyi işleyen bir veya daha fazla gizli katman ve sonuçları üreten bir çıkış katmanından oluşur. Her katmandaki yapay sinir hücreleri (nöronlar), bir önceki katmandakilere ağırlıklarla bağlıdır. Bu ağırlıklar öğrenme sürecinde ayarlanarak ağın verideki örüntüleri yakalaması sağlanır. </a:t>
            </a:r>
            <a:r>
              <a:rPr lang="tr-TR" dirty="0" err="1"/>
              <a:t>MLP'ler</a:t>
            </a:r>
            <a:r>
              <a:rPr lang="tr-TR" dirty="0"/>
              <a:t> sınıflandırma, regresyon ve örüntü tanıma gibi birçok alanda kullanılır. Kısacası, karmaşık problemleri çözmek için kullanılan çok katmanlı bir yapay sinir ağı modelidir.</a:t>
            </a:r>
            <a:endParaRPr lang="en-US" dirty="0"/>
          </a:p>
        </p:txBody>
      </p:sp>
    </p:spTree>
    <p:extLst>
      <p:ext uri="{BB962C8B-B14F-4D97-AF65-F5344CB8AC3E}">
        <p14:creationId xmlns:p14="http://schemas.microsoft.com/office/powerpoint/2010/main" val="1637515103"/>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0" name="Picture 4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2" name="Oval 5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54" name="Picture 5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6" name="Picture 5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8" name="Rectangle 5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60" name="Rectangle 59">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64"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3" name="Başlık 2">
            <a:extLst>
              <a:ext uri="{FF2B5EF4-FFF2-40B4-BE49-F238E27FC236}">
                <a16:creationId xmlns:a16="http://schemas.microsoft.com/office/drawing/2014/main" id="{1529972F-402F-8528-78E5-592BA5F5CC48}"/>
              </a:ext>
            </a:extLst>
          </p:cNvPr>
          <p:cNvSpPr>
            <a:spLocks noGrp="1"/>
          </p:cNvSpPr>
          <p:nvPr>
            <p:ph type="title"/>
          </p:nvPr>
        </p:nvSpPr>
        <p:spPr>
          <a:xfrm>
            <a:off x="648930" y="629267"/>
            <a:ext cx="9252154" cy="1016654"/>
          </a:xfrm>
        </p:spPr>
        <p:txBody>
          <a:bodyPr vert="horz" lIns="91440" tIns="45720" rIns="91440" bIns="45720" rtlCol="0" anchor="t">
            <a:normAutofit/>
          </a:bodyPr>
          <a:lstStyle/>
          <a:p>
            <a:pPr>
              <a:lnSpc>
                <a:spcPct val="140000"/>
              </a:lnSpc>
              <a:spcBef>
                <a:spcPct val="0"/>
              </a:spcBef>
            </a:pPr>
            <a:r>
              <a:rPr lang="en-US" sz="3600" b="0" i="0" kern="1200">
                <a:solidFill>
                  <a:srgbClr val="EBEBEB"/>
                </a:solidFill>
                <a:latin typeface="+mj-lt"/>
                <a:ea typeface="+mj-ea"/>
                <a:cs typeface="+mj-cs"/>
              </a:rPr>
              <a:t>Kullanılan Derin Öğenme Modeli(MLP)</a:t>
            </a:r>
          </a:p>
        </p:txBody>
      </p:sp>
      <p:sp>
        <p:nvSpPr>
          <p:cNvPr id="4" name="Slayt Numarası Yer Tutucusu 3">
            <a:extLst>
              <a:ext uri="{FF2B5EF4-FFF2-40B4-BE49-F238E27FC236}">
                <a16:creationId xmlns:a16="http://schemas.microsoft.com/office/drawing/2014/main" id="{BA0729E5-0090-34B8-2652-C7151AC5BC13}"/>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C2E478F-E849-4A8C-AF1F-CBCC78A7CBFA}" type="slidenum">
              <a:rPr lang="en-US" noProof="0">
                <a:solidFill>
                  <a:srgbClr val="FFFFFF"/>
                </a:solidFill>
              </a:rPr>
              <a:pPr defTabSz="914400">
                <a:spcAft>
                  <a:spcPts val="600"/>
                </a:spcAft>
              </a:pPr>
              <a:t>21</a:t>
            </a:fld>
            <a:endParaRPr lang="en-US" noProof="0">
              <a:solidFill>
                <a:srgbClr val="FFFFFF"/>
              </a:solidFill>
            </a:endParaRPr>
          </a:p>
        </p:txBody>
      </p:sp>
      <p:sp useBgFill="1">
        <p:nvSpPr>
          <p:cNvPr id="66" name="Freeform: Shape 65">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tr-TR"/>
          </a:p>
        </p:txBody>
      </p:sp>
      <p:pic>
        <p:nvPicPr>
          <p:cNvPr id="6" name="Resim 5">
            <a:extLst>
              <a:ext uri="{FF2B5EF4-FFF2-40B4-BE49-F238E27FC236}">
                <a16:creationId xmlns:a16="http://schemas.microsoft.com/office/drawing/2014/main" id="{80910426-E22E-ACCC-CC26-F69907C22476}"/>
              </a:ext>
            </a:extLst>
          </p:cNvPr>
          <p:cNvPicPr>
            <a:picLocks noChangeAspect="1"/>
          </p:cNvPicPr>
          <p:nvPr/>
        </p:nvPicPr>
        <p:blipFill>
          <a:blip r:embed="rId6"/>
          <a:stretch>
            <a:fillRect/>
          </a:stretch>
        </p:blipFill>
        <p:spPr>
          <a:xfrm>
            <a:off x="2693167" y="2275188"/>
            <a:ext cx="6332555" cy="4432788"/>
          </a:xfrm>
          <a:prstGeom prst="rect">
            <a:avLst/>
          </a:prstGeom>
          <a:effectLst/>
        </p:spPr>
      </p:pic>
    </p:spTree>
    <p:extLst>
      <p:ext uri="{BB962C8B-B14F-4D97-AF65-F5344CB8AC3E}">
        <p14:creationId xmlns:p14="http://schemas.microsoft.com/office/powerpoint/2010/main" val="3001755996"/>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7" name="Picture 2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9" name="Oval 2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31" name="Picture 3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 name="Picture 3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5" name="Rectangle 3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37" name="Rectangle 36">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41"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3" name="Başlık 2">
            <a:extLst>
              <a:ext uri="{FF2B5EF4-FFF2-40B4-BE49-F238E27FC236}">
                <a16:creationId xmlns:a16="http://schemas.microsoft.com/office/drawing/2014/main" id="{1529972F-402F-8528-78E5-592BA5F5CC48}"/>
              </a:ext>
            </a:extLst>
          </p:cNvPr>
          <p:cNvSpPr>
            <a:spLocks noGrp="1"/>
          </p:cNvSpPr>
          <p:nvPr>
            <p:ph type="title"/>
          </p:nvPr>
        </p:nvSpPr>
        <p:spPr>
          <a:xfrm>
            <a:off x="648930" y="629267"/>
            <a:ext cx="9967254" cy="870682"/>
          </a:xfrm>
        </p:spPr>
        <p:txBody>
          <a:bodyPr vert="horz" lIns="91440" tIns="45720" rIns="91440" bIns="45720" rtlCol="0" anchor="t">
            <a:normAutofit/>
          </a:bodyPr>
          <a:lstStyle/>
          <a:p>
            <a:pPr>
              <a:spcBef>
                <a:spcPct val="0"/>
              </a:spcBef>
            </a:pPr>
            <a:r>
              <a:rPr lang="tr-TR" sz="3200" b="0" i="0" kern="1200" dirty="0">
                <a:solidFill>
                  <a:srgbClr val="EBEBEB"/>
                </a:solidFill>
                <a:latin typeface="+mj-lt"/>
                <a:ea typeface="+mj-ea"/>
                <a:cs typeface="+mj-cs"/>
              </a:rPr>
              <a:t>Neden MLP</a:t>
            </a:r>
            <a:endParaRPr lang="en-US" sz="3200" b="0" i="0" kern="1200" dirty="0">
              <a:solidFill>
                <a:srgbClr val="EBEBEB"/>
              </a:solidFill>
              <a:latin typeface="+mj-lt"/>
              <a:ea typeface="+mj-ea"/>
              <a:cs typeface="+mj-cs"/>
            </a:endParaRPr>
          </a:p>
        </p:txBody>
      </p:sp>
      <p:sp>
        <p:nvSpPr>
          <p:cNvPr id="4" name="Slayt Numarası Yer Tutucusu 3">
            <a:extLst>
              <a:ext uri="{FF2B5EF4-FFF2-40B4-BE49-F238E27FC236}">
                <a16:creationId xmlns:a16="http://schemas.microsoft.com/office/drawing/2014/main" id="{BA0729E5-0090-34B8-2652-C7151AC5BC13}"/>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C2E478F-E849-4A8C-AF1F-CBCC78A7CBFA}" type="slidenum">
              <a:rPr lang="en-US" noProof="0">
                <a:solidFill>
                  <a:srgbClr val="FFFFFF"/>
                </a:solidFill>
              </a:rPr>
              <a:pPr defTabSz="914400">
                <a:spcAft>
                  <a:spcPts val="600"/>
                </a:spcAft>
              </a:pPr>
              <a:t>22</a:t>
            </a:fld>
            <a:endParaRPr lang="en-US" noProof="0">
              <a:solidFill>
                <a:srgbClr val="FFFFFF"/>
              </a:solidFill>
            </a:endParaRPr>
          </a:p>
        </p:txBody>
      </p:sp>
      <p:sp useBgFill="1">
        <p:nvSpPr>
          <p:cNvPr id="43" name="Freeform: Shape 42">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tr-TR"/>
          </a:p>
        </p:txBody>
      </p:sp>
      <p:sp>
        <p:nvSpPr>
          <p:cNvPr id="5" name="Metin Yer Tutucusu 4">
            <a:extLst>
              <a:ext uri="{FF2B5EF4-FFF2-40B4-BE49-F238E27FC236}">
                <a16:creationId xmlns:a16="http://schemas.microsoft.com/office/drawing/2014/main" id="{9A0C31E0-2380-7F2E-9525-D037BF8508E3}"/>
              </a:ext>
            </a:extLst>
          </p:cNvPr>
          <p:cNvSpPr>
            <a:spLocks noGrp="1"/>
          </p:cNvSpPr>
          <p:nvPr>
            <p:ph type="body" sz="quarter" idx="15"/>
          </p:nvPr>
        </p:nvSpPr>
        <p:spPr>
          <a:xfrm>
            <a:off x="648931" y="2330913"/>
            <a:ext cx="10541808" cy="4188314"/>
          </a:xfrm>
        </p:spPr>
        <p:txBody>
          <a:bodyPr vert="horz" lIns="91440" tIns="45720" rIns="91440" bIns="45720" rtlCol="0">
            <a:normAutofit fontScale="92500" lnSpcReduction="20000"/>
          </a:bodyPr>
          <a:lstStyle/>
          <a:p>
            <a:r>
              <a:rPr lang="tr-TR" dirty="0"/>
              <a:t>MLP: Yapılandırılmış, tablo biçimli veya vektör formatındaki veriler için idealdir. Örneğin, ev fiyatlarını tahmin ederken, girdiler evin büyüklüğü, oda sayısı, konumu gibi özellikler olabilir. Bu tür verilerde, veriler arasındaki uzamsal veya zamansal ilişkiler genellikle belirgin değildir veya önemsizdir. Bu nedenle, </a:t>
            </a:r>
            <a:r>
              <a:rPr lang="tr-TR" dirty="0" err="1"/>
              <a:t>MLP'nin</a:t>
            </a:r>
            <a:r>
              <a:rPr lang="tr-TR" dirty="0"/>
              <a:t> tam bağlantılı yapısı yeterlidir.</a:t>
            </a:r>
          </a:p>
          <a:p>
            <a:r>
              <a:rPr lang="tr-TR" dirty="0"/>
              <a:t>CNN: Görüntüler, videolar veya ses sinyalleri gibi uzamsal veriler için tasarlanmıştır. Bu tür verilerde, pikseller veya ses örnekleri arasındaki yerel ilişkiler çok önemlidir. CNN'ler, </a:t>
            </a:r>
            <a:r>
              <a:rPr lang="tr-TR" dirty="0" err="1"/>
              <a:t>evrişim</a:t>
            </a:r>
            <a:r>
              <a:rPr lang="tr-TR" dirty="0"/>
              <a:t> katmanları sayesinde bu ilişkileri etkili bir şekilde yakalar. Regresyon probleminde, eğer verinizde bu tür bir uzamsal yapı yoksa, CNN kullanmak gereksiz karmaşıklık getirecektir.</a:t>
            </a:r>
          </a:p>
          <a:p>
            <a:r>
              <a:rPr lang="tr-TR" dirty="0"/>
              <a:t>RNN: Zaman serileri veya doğal dil gibi sıralı veriler için tasarlanmıştır. Bu tür verilerde, veriler arasındaki zamansal ilişkiler (örneğin, kelimelerin bir cümledeki sırası veya hisse senedi fiyatlarının zaman içindeki değişimi) çok önemlidir. </a:t>
            </a:r>
            <a:r>
              <a:rPr lang="tr-TR" dirty="0" err="1"/>
              <a:t>RNN'ler</a:t>
            </a:r>
            <a:r>
              <a:rPr lang="tr-TR" dirty="0"/>
              <a:t>, tekrarlayan bağlantıları sayesinde bu ilişkileri yakalar. Regresyon probleminde, eğer verinizde bu tür bir zamansal bağımlılık yoksa, RNN kullanmak da gereksiz olacaktır.</a:t>
            </a:r>
            <a:endParaRPr lang="en-US" dirty="0"/>
          </a:p>
        </p:txBody>
      </p:sp>
    </p:spTree>
    <p:extLst>
      <p:ext uri="{BB962C8B-B14F-4D97-AF65-F5344CB8AC3E}">
        <p14:creationId xmlns:p14="http://schemas.microsoft.com/office/powerpoint/2010/main" val="3323679385"/>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7" name="Picture 2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9" name="Oval 2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31" name="Picture 3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 name="Picture 3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5" name="Rectangle 3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37" name="Rectangle 36">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41"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3" name="Başlık 2">
            <a:extLst>
              <a:ext uri="{FF2B5EF4-FFF2-40B4-BE49-F238E27FC236}">
                <a16:creationId xmlns:a16="http://schemas.microsoft.com/office/drawing/2014/main" id="{1529972F-402F-8528-78E5-592BA5F5CC48}"/>
              </a:ext>
            </a:extLst>
          </p:cNvPr>
          <p:cNvSpPr>
            <a:spLocks noGrp="1"/>
          </p:cNvSpPr>
          <p:nvPr>
            <p:ph type="title"/>
          </p:nvPr>
        </p:nvSpPr>
        <p:spPr>
          <a:xfrm>
            <a:off x="648930" y="629267"/>
            <a:ext cx="9967254" cy="870682"/>
          </a:xfrm>
        </p:spPr>
        <p:txBody>
          <a:bodyPr vert="horz" lIns="91440" tIns="45720" rIns="91440" bIns="45720" rtlCol="0" anchor="t">
            <a:normAutofit/>
          </a:bodyPr>
          <a:lstStyle/>
          <a:p>
            <a:pPr>
              <a:spcBef>
                <a:spcPct val="0"/>
              </a:spcBef>
            </a:pPr>
            <a:r>
              <a:rPr lang="tr-TR" sz="3200" b="0" i="0" kern="1200" dirty="0">
                <a:solidFill>
                  <a:srgbClr val="EBEBEB"/>
                </a:solidFill>
                <a:latin typeface="+mj-lt"/>
                <a:ea typeface="+mj-ea"/>
                <a:cs typeface="+mj-cs"/>
              </a:rPr>
              <a:t>MLP Model Oluşturma</a:t>
            </a:r>
            <a:endParaRPr lang="en-US" sz="3200" b="0" i="0" kern="1200" dirty="0">
              <a:solidFill>
                <a:srgbClr val="EBEBEB"/>
              </a:solidFill>
              <a:latin typeface="+mj-lt"/>
              <a:ea typeface="+mj-ea"/>
              <a:cs typeface="+mj-cs"/>
            </a:endParaRPr>
          </a:p>
        </p:txBody>
      </p:sp>
      <p:sp>
        <p:nvSpPr>
          <p:cNvPr id="4" name="Slayt Numarası Yer Tutucusu 3">
            <a:extLst>
              <a:ext uri="{FF2B5EF4-FFF2-40B4-BE49-F238E27FC236}">
                <a16:creationId xmlns:a16="http://schemas.microsoft.com/office/drawing/2014/main" id="{BA0729E5-0090-34B8-2652-C7151AC5BC13}"/>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C2E478F-E849-4A8C-AF1F-CBCC78A7CBFA}" type="slidenum">
              <a:rPr lang="en-US" noProof="0">
                <a:solidFill>
                  <a:srgbClr val="FFFFFF"/>
                </a:solidFill>
              </a:rPr>
              <a:pPr defTabSz="914400">
                <a:spcAft>
                  <a:spcPts val="600"/>
                </a:spcAft>
              </a:pPr>
              <a:t>23</a:t>
            </a:fld>
            <a:endParaRPr lang="en-US" noProof="0">
              <a:solidFill>
                <a:srgbClr val="FFFFFF"/>
              </a:solidFill>
            </a:endParaRPr>
          </a:p>
        </p:txBody>
      </p:sp>
      <p:sp useBgFill="1">
        <p:nvSpPr>
          <p:cNvPr id="43" name="Freeform: Shape 42">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tr-TR"/>
          </a:p>
        </p:txBody>
      </p:sp>
      <p:pic>
        <p:nvPicPr>
          <p:cNvPr id="6" name="Resim 5">
            <a:extLst>
              <a:ext uri="{FF2B5EF4-FFF2-40B4-BE49-F238E27FC236}">
                <a16:creationId xmlns:a16="http://schemas.microsoft.com/office/drawing/2014/main" id="{8140A620-1EA7-4F23-AA47-2A6C115B8C2F}"/>
              </a:ext>
            </a:extLst>
          </p:cNvPr>
          <p:cNvPicPr>
            <a:picLocks noChangeAspect="1"/>
          </p:cNvPicPr>
          <p:nvPr/>
        </p:nvPicPr>
        <p:blipFill>
          <a:blip r:embed="rId6"/>
          <a:stretch>
            <a:fillRect/>
          </a:stretch>
        </p:blipFill>
        <p:spPr>
          <a:xfrm>
            <a:off x="1693248" y="2330168"/>
            <a:ext cx="8107977" cy="4527832"/>
          </a:xfrm>
          <a:prstGeom prst="rect">
            <a:avLst/>
          </a:prstGeom>
        </p:spPr>
      </p:pic>
    </p:spTree>
    <p:extLst>
      <p:ext uri="{BB962C8B-B14F-4D97-AF65-F5344CB8AC3E}">
        <p14:creationId xmlns:p14="http://schemas.microsoft.com/office/powerpoint/2010/main" val="3925535371"/>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0" name="Picture 49">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2" name="Oval 51">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54" name="Picture 53">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6" name="Picture 55">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8" name="Rectangle 57">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60" name="Rectangle 59">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Resim 4">
            <a:extLst>
              <a:ext uri="{FF2B5EF4-FFF2-40B4-BE49-F238E27FC236}">
                <a16:creationId xmlns:a16="http://schemas.microsoft.com/office/drawing/2014/main" id="{F4A970E5-6542-8CFB-7ED6-2A7A6348B734}"/>
              </a:ext>
            </a:extLst>
          </p:cNvPr>
          <p:cNvPicPr>
            <a:picLocks noChangeAspect="1"/>
          </p:cNvPicPr>
          <p:nvPr/>
        </p:nvPicPr>
        <p:blipFill>
          <a:blip r:embed="rId7"/>
          <a:stretch>
            <a:fillRect/>
          </a:stretch>
        </p:blipFill>
        <p:spPr>
          <a:xfrm>
            <a:off x="2029528" y="643467"/>
            <a:ext cx="8132944" cy="5571066"/>
          </a:xfrm>
          <a:prstGeom prst="rect">
            <a:avLst/>
          </a:prstGeom>
        </p:spPr>
      </p:pic>
      <p:sp>
        <p:nvSpPr>
          <p:cNvPr id="62" name="Rectangle 61">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4" name="Slayt Numarası Yer Tutucusu 3">
            <a:extLst>
              <a:ext uri="{FF2B5EF4-FFF2-40B4-BE49-F238E27FC236}">
                <a16:creationId xmlns:a16="http://schemas.microsoft.com/office/drawing/2014/main" id="{BA0729E5-0090-34B8-2652-C7151AC5BC13}"/>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8C2E478F-E849-4A8C-AF1F-CBCC78A7CBFA}" type="slidenum">
              <a:rPr lang="en-US" noProof="0">
                <a:solidFill>
                  <a:srgbClr val="FFFFFF"/>
                </a:solidFill>
              </a:rPr>
              <a:pPr>
                <a:spcAft>
                  <a:spcPts val="600"/>
                </a:spcAft>
              </a:pPr>
              <a:t>24</a:t>
            </a:fld>
            <a:endParaRPr lang="en-US" noProof="0">
              <a:solidFill>
                <a:srgbClr val="FFFFFF"/>
              </a:solidFill>
            </a:endParaRPr>
          </a:p>
        </p:txBody>
      </p:sp>
    </p:spTree>
    <p:extLst>
      <p:ext uri="{BB962C8B-B14F-4D97-AF65-F5344CB8AC3E}">
        <p14:creationId xmlns:p14="http://schemas.microsoft.com/office/powerpoint/2010/main" val="135800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9" name="Picture 68">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1" name="Oval 70">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73" name="Picture 72">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5" name="Picture 74">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7" name="Rectangle 76">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9" name="Rectangle 78">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Resim 2">
            <a:extLst>
              <a:ext uri="{FF2B5EF4-FFF2-40B4-BE49-F238E27FC236}">
                <a16:creationId xmlns:a16="http://schemas.microsoft.com/office/drawing/2014/main" id="{50D1B2BF-CA1A-5179-DB92-9CB4ABAB4D42}"/>
              </a:ext>
            </a:extLst>
          </p:cNvPr>
          <p:cNvPicPr>
            <a:picLocks noChangeAspect="1"/>
          </p:cNvPicPr>
          <p:nvPr/>
        </p:nvPicPr>
        <p:blipFill>
          <a:blip r:embed="rId7"/>
          <a:stretch>
            <a:fillRect/>
          </a:stretch>
        </p:blipFill>
        <p:spPr>
          <a:xfrm>
            <a:off x="643467" y="2065867"/>
            <a:ext cx="10905066" cy="2726266"/>
          </a:xfrm>
          <a:prstGeom prst="rect">
            <a:avLst/>
          </a:prstGeom>
        </p:spPr>
      </p:pic>
      <p:sp>
        <p:nvSpPr>
          <p:cNvPr id="90" name="Rectangle 80">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4" name="Slayt Numarası Yer Tutucusu 3">
            <a:extLst>
              <a:ext uri="{FF2B5EF4-FFF2-40B4-BE49-F238E27FC236}">
                <a16:creationId xmlns:a16="http://schemas.microsoft.com/office/drawing/2014/main" id="{BA0729E5-0090-34B8-2652-C7151AC5BC13}"/>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8C2E478F-E849-4A8C-AF1F-CBCC78A7CBFA}" type="slidenum">
              <a:rPr lang="en-US" noProof="0" smtClean="0">
                <a:solidFill>
                  <a:srgbClr val="FFFFFF"/>
                </a:solidFill>
              </a:rPr>
              <a:pPr>
                <a:spcAft>
                  <a:spcPts val="600"/>
                </a:spcAft>
              </a:pPr>
              <a:t>25</a:t>
            </a:fld>
            <a:endParaRPr lang="en-US" noProof="0">
              <a:solidFill>
                <a:srgbClr val="FFFFFF"/>
              </a:solidFill>
            </a:endParaRPr>
          </a:p>
        </p:txBody>
      </p:sp>
    </p:spTree>
    <p:extLst>
      <p:ext uri="{BB962C8B-B14F-4D97-AF65-F5344CB8AC3E}">
        <p14:creationId xmlns:p14="http://schemas.microsoft.com/office/powerpoint/2010/main" val="1081277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8" name="Picture 1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4" name="Rectangle 23">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8"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3" name="Başlık 2">
            <a:extLst>
              <a:ext uri="{FF2B5EF4-FFF2-40B4-BE49-F238E27FC236}">
                <a16:creationId xmlns:a16="http://schemas.microsoft.com/office/drawing/2014/main" id="{83D9F31E-1227-0139-1B37-F6C43CD0E67E}"/>
              </a:ext>
            </a:extLst>
          </p:cNvPr>
          <p:cNvSpPr>
            <a:spLocks noGrp="1"/>
          </p:cNvSpPr>
          <p:nvPr>
            <p:ph type="title"/>
          </p:nvPr>
        </p:nvSpPr>
        <p:spPr>
          <a:xfrm>
            <a:off x="648930" y="629267"/>
            <a:ext cx="9252154" cy="1016654"/>
          </a:xfrm>
        </p:spPr>
        <p:txBody>
          <a:bodyPr vert="horz" lIns="91440" tIns="45720" rIns="91440" bIns="45720" rtlCol="0" anchor="t">
            <a:normAutofit/>
          </a:bodyPr>
          <a:lstStyle/>
          <a:p>
            <a:pPr>
              <a:spcBef>
                <a:spcPct val="0"/>
              </a:spcBef>
            </a:pPr>
            <a:r>
              <a:rPr lang="tr-TR" sz="4200" b="0" i="0" kern="1200" dirty="0">
                <a:solidFill>
                  <a:srgbClr val="EBEBEB"/>
                </a:solidFill>
                <a:latin typeface="+mj-lt"/>
                <a:ea typeface="+mj-ea"/>
                <a:cs typeface="+mj-cs"/>
              </a:rPr>
              <a:t>Model Sonuçları</a:t>
            </a:r>
            <a:endParaRPr lang="en-US" sz="4200" b="0" i="0" kern="1200" dirty="0">
              <a:solidFill>
                <a:srgbClr val="EBEBEB"/>
              </a:solidFill>
              <a:latin typeface="+mj-lt"/>
              <a:ea typeface="+mj-ea"/>
              <a:cs typeface="+mj-cs"/>
            </a:endParaRPr>
          </a:p>
        </p:txBody>
      </p:sp>
      <p:sp>
        <p:nvSpPr>
          <p:cNvPr id="4" name="Slayt Numarası Yer Tutucusu 3">
            <a:extLst>
              <a:ext uri="{FF2B5EF4-FFF2-40B4-BE49-F238E27FC236}">
                <a16:creationId xmlns:a16="http://schemas.microsoft.com/office/drawing/2014/main" id="{2CDD8159-52E7-214D-074C-BBCAD417BFF4}"/>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C2E478F-E849-4A8C-AF1F-CBCC78A7CBFA}" type="slidenum">
              <a:rPr lang="en-US" noProof="0">
                <a:solidFill>
                  <a:srgbClr val="FFFFFF"/>
                </a:solidFill>
              </a:rPr>
              <a:pPr defTabSz="914400">
                <a:spcAft>
                  <a:spcPts val="600"/>
                </a:spcAft>
              </a:pPr>
              <a:t>26</a:t>
            </a:fld>
            <a:endParaRPr lang="en-US" noProof="0">
              <a:solidFill>
                <a:srgbClr val="FFFFFF"/>
              </a:solidFill>
            </a:endParaRPr>
          </a:p>
        </p:txBody>
      </p:sp>
      <p:sp useBgFill="1">
        <p:nvSpPr>
          <p:cNvPr id="30" name="Freeform: Shape 29">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tr-TR"/>
          </a:p>
        </p:txBody>
      </p:sp>
      <p:pic>
        <p:nvPicPr>
          <p:cNvPr id="7" name="Resim 6">
            <a:extLst>
              <a:ext uri="{FF2B5EF4-FFF2-40B4-BE49-F238E27FC236}">
                <a16:creationId xmlns:a16="http://schemas.microsoft.com/office/drawing/2014/main" id="{04731277-D6C5-B5B5-9FFE-F36515F26032}"/>
              </a:ext>
            </a:extLst>
          </p:cNvPr>
          <p:cNvPicPr>
            <a:picLocks noChangeAspect="1"/>
          </p:cNvPicPr>
          <p:nvPr/>
        </p:nvPicPr>
        <p:blipFill>
          <a:blip r:embed="rId6"/>
          <a:stretch>
            <a:fillRect/>
          </a:stretch>
        </p:blipFill>
        <p:spPr>
          <a:xfrm>
            <a:off x="1031850" y="2548281"/>
            <a:ext cx="4694894" cy="3662018"/>
          </a:xfrm>
          <a:prstGeom prst="rect">
            <a:avLst/>
          </a:prstGeom>
          <a:effectLst/>
        </p:spPr>
      </p:pic>
      <p:pic>
        <p:nvPicPr>
          <p:cNvPr id="9" name="Resim 8">
            <a:extLst>
              <a:ext uri="{FF2B5EF4-FFF2-40B4-BE49-F238E27FC236}">
                <a16:creationId xmlns:a16="http://schemas.microsoft.com/office/drawing/2014/main" id="{402FDF5C-4628-FC28-9D6B-D97AAA7F1D32}"/>
              </a:ext>
            </a:extLst>
          </p:cNvPr>
          <p:cNvPicPr>
            <a:picLocks noChangeAspect="1"/>
          </p:cNvPicPr>
          <p:nvPr/>
        </p:nvPicPr>
        <p:blipFill>
          <a:blip r:embed="rId7"/>
          <a:stretch>
            <a:fillRect/>
          </a:stretch>
        </p:blipFill>
        <p:spPr>
          <a:xfrm>
            <a:off x="6245499" y="2663617"/>
            <a:ext cx="5244552" cy="4046054"/>
          </a:xfrm>
          <a:prstGeom prst="rect">
            <a:avLst/>
          </a:prstGeom>
        </p:spPr>
      </p:pic>
    </p:spTree>
    <p:extLst>
      <p:ext uri="{BB962C8B-B14F-4D97-AF65-F5344CB8AC3E}">
        <p14:creationId xmlns:p14="http://schemas.microsoft.com/office/powerpoint/2010/main" val="2051174810"/>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4" name="Picture 13">
            <a:extLst>
              <a:ext uri="{FF2B5EF4-FFF2-40B4-BE49-F238E27FC236}">
                <a16:creationId xmlns:a16="http://schemas.microsoft.com/office/drawing/2014/main" id="{3CC8D252-8044-458D-A776-6A5833FEFD2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5" name="Picture 15">
            <a:extLst>
              <a:ext uri="{FF2B5EF4-FFF2-40B4-BE49-F238E27FC236}">
                <a16:creationId xmlns:a16="http://schemas.microsoft.com/office/drawing/2014/main" id="{E884AA69-7728-499C-8FA7-A3FCA738EB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6" name="Oval 35">
            <a:extLst>
              <a:ext uri="{FF2B5EF4-FFF2-40B4-BE49-F238E27FC236}">
                <a16:creationId xmlns:a16="http://schemas.microsoft.com/office/drawing/2014/main" id="{79760FB8-CC91-426C-9EF3-A58786866B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37" name="Picture 19">
            <a:extLst>
              <a:ext uri="{FF2B5EF4-FFF2-40B4-BE49-F238E27FC236}">
                <a16:creationId xmlns:a16="http://schemas.microsoft.com/office/drawing/2014/main" id="{CE274F2C-FBD9-4A60-B6A0-FB7532F599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8" name="Picture 21">
            <a:extLst>
              <a:ext uri="{FF2B5EF4-FFF2-40B4-BE49-F238E27FC236}">
                <a16:creationId xmlns:a16="http://schemas.microsoft.com/office/drawing/2014/main" id="{D543DFE3-F007-48D9-A223-F7351802D4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9" name="Rectangle 23">
            <a:extLst>
              <a:ext uri="{FF2B5EF4-FFF2-40B4-BE49-F238E27FC236}">
                <a16:creationId xmlns:a16="http://schemas.microsoft.com/office/drawing/2014/main" id="{09E7EBD1-9868-4F2F-B4FF-A89B93CFB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40" name="Rectangle 25">
            <a:extLst>
              <a:ext uri="{FF2B5EF4-FFF2-40B4-BE49-F238E27FC236}">
                <a16:creationId xmlns:a16="http://schemas.microsoft.com/office/drawing/2014/main" id="{B84B712E-6BBF-4241-BAB7-D7E064B173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27">
            <a:extLst>
              <a:ext uri="{FF2B5EF4-FFF2-40B4-BE49-F238E27FC236}">
                <a16:creationId xmlns:a16="http://schemas.microsoft.com/office/drawing/2014/main" id="{D22F3D4E-E5F5-4623-B278-D7E30BEF9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a:extLst>
              <a:ext uri="{FF2B5EF4-FFF2-40B4-BE49-F238E27FC236}">
                <a16:creationId xmlns:a16="http://schemas.microsoft.com/office/drawing/2014/main" id="{EE6C58CD-6474-7102-EAB0-F8069A49C6C1}"/>
              </a:ext>
            </a:extLst>
          </p:cNvPr>
          <p:cNvPicPr>
            <a:picLocks noChangeAspect="1"/>
          </p:cNvPicPr>
          <p:nvPr/>
        </p:nvPicPr>
        <p:blipFill>
          <a:blip r:embed="rId6"/>
          <a:stretch>
            <a:fillRect/>
          </a:stretch>
        </p:blipFill>
        <p:spPr>
          <a:xfrm>
            <a:off x="688125" y="938629"/>
            <a:ext cx="5134516" cy="4069103"/>
          </a:xfrm>
          <a:prstGeom prst="rect">
            <a:avLst/>
          </a:prstGeom>
        </p:spPr>
      </p:pic>
      <p:sp useBgFill="1">
        <p:nvSpPr>
          <p:cNvPr id="42" name="Rectangle 29">
            <a:extLst>
              <a:ext uri="{FF2B5EF4-FFF2-40B4-BE49-F238E27FC236}">
                <a16:creationId xmlns:a16="http://schemas.microsoft.com/office/drawing/2014/main" id="{7B7F5E51-5BF8-4198-AD70-78D94F3A9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74979"/>
            <a:ext cx="5458121" cy="5897880"/>
          </a:xfrm>
          <a:prstGeom prst="rect">
            <a:avLst/>
          </a:prstGeom>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Resim 8">
            <a:extLst>
              <a:ext uri="{FF2B5EF4-FFF2-40B4-BE49-F238E27FC236}">
                <a16:creationId xmlns:a16="http://schemas.microsoft.com/office/drawing/2014/main" id="{77E88136-CC09-8BFC-BDB0-015C5BA61CD9}"/>
              </a:ext>
            </a:extLst>
          </p:cNvPr>
          <p:cNvPicPr>
            <a:picLocks noChangeAspect="1"/>
          </p:cNvPicPr>
          <p:nvPr/>
        </p:nvPicPr>
        <p:blipFill>
          <a:blip r:embed="rId7"/>
          <a:stretch>
            <a:fillRect/>
          </a:stretch>
        </p:blipFill>
        <p:spPr>
          <a:xfrm>
            <a:off x="6423321" y="938629"/>
            <a:ext cx="5134516" cy="3825213"/>
          </a:xfrm>
          <a:prstGeom prst="rect">
            <a:avLst/>
          </a:prstGeom>
        </p:spPr>
      </p:pic>
      <p:sp>
        <p:nvSpPr>
          <p:cNvPr id="4" name="Slayt Numarası Yer Tutucusu 3">
            <a:extLst>
              <a:ext uri="{FF2B5EF4-FFF2-40B4-BE49-F238E27FC236}">
                <a16:creationId xmlns:a16="http://schemas.microsoft.com/office/drawing/2014/main" id="{02E20D26-FA0A-A353-6AD0-E2A72BB67D24}"/>
              </a:ext>
            </a:extLst>
          </p:cNvPr>
          <p:cNvSpPr>
            <a:spLocks noGrp="1"/>
          </p:cNvSpPr>
          <p:nvPr>
            <p:ph type="sldNum" sz="quarter" idx="12"/>
          </p:nvPr>
        </p:nvSpPr>
        <p:spPr/>
        <p:txBody>
          <a:bodyPr/>
          <a:lstStyle/>
          <a:p>
            <a:pPr rtl="0">
              <a:spcAft>
                <a:spcPts val="600"/>
              </a:spcAft>
            </a:pPr>
            <a:fld id="{8C2E478F-E849-4A8C-AF1F-CBCC78A7CBFA}" type="slidenum">
              <a:rPr lang="tr-TR" noProof="0" smtClean="0"/>
              <a:pPr rtl="0">
                <a:spcAft>
                  <a:spcPts val="600"/>
                </a:spcAft>
              </a:pPr>
              <a:t>27</a:t>
            </a:fld>
            <a:endParaRPr lang="tr-TR" noProof="0"/>
          </a:p>
        </p:txBody>
      </p:sp>
      <p:sp>
        <p:nvSpPr>
          <p:cNvPr id="11" name="Metin kutusu 10">
            <a:extLst>
              <a:ext uri="{FF2B5EF4-FFF2-40B4-BE49-F238E27FC236}">
                <a16:creationId xmlns:a16="http://schemas.microsoft.com/office/drawing/2014/main" id="{8C40D4B3-FBA1-C00E-DA0B-8D897E99D7BE}"/>
              </a:ext>
            </a:extLst>
          </p:cNvPr>
          <p:cNvSpPr txBox="1"/>
          <p:nvPr/>
        </p:nvSpPr>
        <p:spPr>
          <a:xfrm>
            <a:off x="6537959" y="4935181"/>
            <a:ext cx="5008701" cy="923330"/>
          </a:xfrm>
          <a:prstGeom prst="rect">
            <a:avLst/>
          </a:prstGeom>
          <a:noFill/>
        </p:spPr>
        <p:txBody>
          <a:bodyPr wrap="square">
            <a:spAutoFit/>
          </a:bodyPr>
          <a:lstStyle/>
          <a:p>
            <a:r>
              <a:rPr lang="tr-TR" dirty="0"/>
              <a:t>RMSE, modelin tahmin ettiği değerler ile gerçek değerler arasındaki farkların karelerinin ortalamasının kareköküdür. </a:t>
            </a:r>
          </a:p>
        </p:txBody>
      </p:sp>
      <p:sp>
        <p:nvSpPr>
          <p:cNvPr id="13" name="Metin kutusu 12">
            <a:extLst>
              <a:ext uri="{FF2B5EF4-FFF2-40B4-BE49-F238E27FC236}">
                <a16:creationId xmlns:a16="http://schemas.microsoft.com/office/drawing/2014/main" id="{7A97ED6A-1BCE-C64A-D365-5E4438F13119}"/>
              </a:ext>
            </a:extLst>
          </p:cNvPr>
          <p:cNvSpPr txBox="1"/>
          <p:nvPr/>
        </p:nvSpPr>
        <p:spPr>
          <a:xfrm>
            <a:off x="761206" y="5192355"/>
            <a:ext cx="5018647" cy="923330"/>
          </a:xfrm>
          <a:prstGeom prst="rect">
            <a:avLst/>
          </a:prstGeom>
          <a:noFill/>
        </p:spPr>
        <p:txBody>
          <a:bodyPr wrap="square">
            <a:spAutoFit/>
          </a:bodyPr>
          <a:lstStyle/>
          <a:p>
            <a:r>
              <a:rPr lang="tr-TR" dirty="0"/>
              <a:t>MAE, modelin tahmin ettiği değerler ile gerçek değerler arasındaki farkların mutlak değerlerinin ortalamasıdır.</a:t>
            </a:r>
          </a:p>
        </p:txBody>
      </p:sp>
    </p:spTree>
    <p:extLst>
      <p:ext uri="{BB962C8B-B14F-4D97-AF65-F5344CB8AC3E}">
        <p14:creationId xmlns:p14="http://schemas.microsoft.com/office/powerpoint/2010/main" val="192107264"/>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1EB77892-F5E1-2C11-9B35-C4EC9D451F59}"/>
              </a:ext>
            </a:extLst>
          </p:cNvPr>
          <p:cNvSpPr>
            <a:spLocks noGrp="1"/>
          </p:cNvSpPr>
          <p:nvPr>
            <p:ph type="title"/>
          </p:nvPr>
        </p:nvSpPr>
        <p:spPr>
          <a:xfrm>
            <a:off x="1133475" y="642927"/>
            <a:ext cx="10781664" cy="1435947"/>
          </a:xfrm>
        </p:spPr>
        <p:txBody>
          <a:bodyPr/>
          <a:lstStyle/>
          <a:p>
            <a:r>
              <a:rPr lang="tr-TR" dirty="0"/>
              <a:t>Model Sonuçları</a:t>
            </a:r>
          </a:p>
        </p:txBody>
      </p:sp>
      <p:sp>
        <p:nvSpPr>
          <p:cNvPr id="4" name="Slayt Numarası Yer Tutucusu 3">
            <a:extLst>
              <a:ext uri="{FF2B5EF4-FFF2-40B4-BE49-F238E27FC236}">
                <a16:creationId xmlns:a16="http://schemas.microsoft.com/office/drawing/2014/main" id="{57756AE6-3D3D-7D60-0A13-5898CC8CE1D7}"/>
              </a:ext>
            </a:extLst>
          </p:cNvPr>
          <p:cNvSpPr>
            <a:spLocks noGrp="1"/>
          </p:cNvSpPr>
          <p:nvPr>
            <p:ph type="sldNum" sz="quarter" idx="12"/>
          </p:nvPr>
        </p:nvSpPr>
        <p:spPr/>
        <p:txBody>
          <a:bodyPr/>
          <a:lstStyle/>
          <a:p>
            <a:pPr rtl="0"/>
            <a:fld id="{8C2E478F-E849-4A8C-AF1F-CBCC78A7CBFA}" type="slidenum">
              <a:rPr lang="tr-TR" noProof="0" smtClean="0"/>
              <a:t>28</a:t>
            </a:fld>
            <a:endParaRPr lang="tr-TR" noProof="0"/>
          </a:p>
        </p:txBody>
      </p:sp>
      <p:pic>
        <p:nvPicPr>
          <p:cNvPr id="7" name="Resim 6">
            <a:extLst>
              <a:ext uri="{FF2B5EF4-FFF2-40B4-BE49-F238E27FC236}">
                <a16:creationId xmlns:a16="http://schemas.microsoft.com/office/drawing/2014/main" id="{47374076-0AFA-28C3-4C66-CA125741E502}"/>
              </a:ext>
            </a:extLst>
          </p:cNvPr>
          <p:cNvPicPr>
            <a:picLocks noChangeAspect="1"/>
          </p:cNvPicPr>
          <p:nvPr/>
        </p:nvPicPr>
        <p:blipFill>
          <a:blip r:embed="rId2"/>
          <a:stretch>
            <a:fillRect/>
          </a:stretch>
        </p:blipFill>
        <p:spPr>
          <a:xfrm>
            <a:off x="1295089" y="2585917"/>
            <a:ext cx="9447968" cy="3629155"/>
          </a:xfrm>
          <a:prstGeom prst="rect">
            <a:avLst/>
          </a:prstGeom>
        </p:spPr>
      </p:pic>
    </p:spTree>
    <p:extLst>
      <p:ext uri="{BB962C8B-B14F-4D97-AF65-F5344CB8AC3E}">
        <p14:creationId xmlns:p14="http://schemas.microsoft.com/office/powerpoint/2010/main" val="2412732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6" name="Picture 15">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2" name="Rectangle 21">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23">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4" name="Slayt Numarası Yer Tutucusu 3">
            <a:extLst>
              <a:ext uri="{FF2B5EF4-FFF2-40B4-BE49-F238E27FC236}">
                <a16:creationId xmlns:a16="http://schemas.microsoft.com/office/drawing/2014/main" id="{5F613587-1765-4EB0-3460-39B02EAEDC48}"/>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8C2E478F-E849-4A8C-AF1F-CBCC78A7CBFA}" type="slidenum">
              <a:rPr lang="en-US" b="0" i="0" kern="1200" noProof="0">
                <a:solidFill>
                  <a:srgbClr val="FFFFFF"/>
                </a:solidFill>
                <a:latin typeface="+mn-lt"/>
                <a:ea typeface="+mn-ea"/>
                <a:cs typeface="+mn-cs"/>
              </a:rPr>
              <a:pPr>
                <a:spcAft>
                  <a:spcPts val="600"/>
                </a:spcAft>
              </a:pPr>
              <a:t>29</a:t>
            </a:fld>
            <a:endParaRPr lang="en-US" b="0" i="0" kern="1200" noProof="0">
              <a:solidFill>
                <a:srgbClr val="FFFFFF"/>
              </a:solidFill>
              <a:latin typeface="+mn-lt"/>
              <a:ea typeface="+mn-ea"/>
              <a:cs typeface="+mn-cs"/>
            </a:endParaRPr>
          </a:p>
        </p:txBody>
      </p:sp>
      <p:sp>
        <p:nvSpPr>
          <p:cNvPr id="26"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8" name="Freeform: Shape 27">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tr-TR"/>
          </a:p>
        </p:txBody>
      </p:sp>
      <p:sp>
        <p:nvSpPr>
          <p:cNvPr id="3" name="Başlık 2">
            <a:extLst>
              <a:ext uri="{FF2B5EF4-FFF2-40B4-BE49-F238E27FC236}">
                <a16:creationId xmlns:a16="http://schemas.microsoft.com/office/drawing/2014/main" id="{FEB7C498-2BC5-338D-EF7F-8A8DEC0122FB}"/>
              </a:ext>
            </a:extLst>
          </p:cNvPr>
          <p:cNvSpPr>
            <a:spLocks noGrp="1"/>
          </p:cNvSpPr>
          <p:nvPr>
            <p:ph type="title"/>
          </p:nvPr>
        </p:nvSpPr>
        <p:spPr>
          <a:xfrm>
            <a:off x="1103312" y="452718"/>
            <a:ext cx="8947522" cy="1400530"/>
          </a:xfrm>
        </p:spPr>
        <p:txBody>
          <a:bodyPr vert="horz" lIns="91440" tIns="45720" rIns="91440" bIns="45720" rtlCol="0" anchor="ctr">
            <a:normAutofit/>
          </a:bodyPr>
          <a:lstStyle/>
          <a:p>
            <a:pPr>
              <a:spcBef>
                <a:spcPct val="0"/>
              </a:spcBef>
            </a:pPr>
            <a:r>
              <a:rPr lang="en-US" sz="4200" b="0" i="0" kern="1200">
                <a:solidFill>
                  <a:srgbClr val="FFFFFF"/>
                </a:solidFill>
                <a:latin typeface="+mj-lt"/>
                <a:ea typeface="+mj-ea"/>
                <a:cs typeface="+mj-cs"/>
              </a:rPr>
              <a:t>Kaynakça</a:t>
            </a:r>
          </a:p>
        </p:txBody>
      </p:sp>
      <p:sp>
        <p:nvSpPr>
          <p:cNvPr id="5" name="Metin Yer Tutucusu 4">
            <a:extLst>
              <a:ext uri="{FF2B5EF4-FFF2-40B4-BE49-F238E27FC236}">
                <a16:creationId xmlns:a16="http://schemas.microsoft.com/office/drawing/2014/main" id="{B87176C1-44DE-8DCD-DC9D-87CEF9335EDB}"/>
              </a:ext>
            </a:extLst>
          </p:cNvPr>
          <p:cNvSpPr>
            <a:spLocks noGrp="1"/>
          </p:cNvSpPr>
          <p:nvPr>
            <p:ph type="body" sz="quarter" idx="15"/>
          </p:nvPr>
        </p:nvSpPr>
        <p:spPr>
          <a:xfrm>
            <a:off x="1103312" y="2763520"/>
            <a:ext cx="8946541" cy="3484879"/>
          </a:xfrm>
        </p:spPr>
        <p:txBody>
          <a:bodyPr vert="horz" lIns="91440" tIns="45720" rIns="91440" bIns="45720" rtlCol="0">
            <a:normAutofit/>
          </a:bodyPr>
          <a:lstStyle/>
          <a:p>
            <a:pPr>
              <a:buFont typeface="Wingdings 3" charset="2"/>
              <a:buChar char=""/>
            </a:pPr>
            <a:r>
              <a:rPr lang="en-US"/>
              <a:t>1-TUIK</a:t>
            </a:r>
          </a:p>
          <a:p>
            <a:pPr>
              <a:buFont typeface="Wingdings 3" charset="2"/>
              <a:buChar char=""/>
            </a:pPr>
            <a:r>
              <a:rPr lang="en-US"/>
              <a:t>2-</a:t>
            </a:r>
            <a:r>
              <a:rPr lang="en-US">
                <a:effectLst/>
              </a:rPr>
              <a:t>Bulgurcu, H., Koçyiğit, N., Türkiye’deki Tüm İl ve İlçeler için Yeni Ortalama Aylık İklim Verileri, Tesisat Mühendisliği Dergisi, Sayı: 202, sf. 19-31, Mayıs-Haziran 2024.</a:t>
            </a:r>
          </a:p>
          <a:p>
            <a:pPr>
              <a:buFont typeface="Wingdings 3" charset="2"/>
              <a:buChar char=""/>
            </a:pPr>
            <a:endParaRPr lang="en-US"/>
          </a:p>
        </p:txBody>
      </p:sp>
    </p:spTree>
    <p:extLst>
      <p:ext uri="{BB962C8B-B14F-4D97-AF65-F5344CB8AC3E}">
        <p14:creationId xmlns:p14="http://schemas.microsoft.com/office/powerpoint/2010/main" val="325872653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7" name="Picture 24">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8" name="Picture 26">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9" name="Oval 48">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50" name="Picture 30">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1" name="Picture 32">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2" name="Rectangle 34">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53" name="Rectangle 36">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54" name="Rectangle 38">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4" name="Slayt Numarası Yer Tutucusu 3">
            <a:extLst>
              <a:ext uri="{FF2B5EF4-FFF2-40B4-BE49-F238E27FC236}">
                <a16:creationId xmlns:a16="http://schemas.microsoft.com/office/drawing/2014/main" id="{A57A1924-62A2-0805-A8D1-DD0DB5F05425}"/>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8C2E478F-E849-4A8C-AF1F-CBCC78A7CBFA}" type="slidenum">
              <a:rPr lang="en-US" b="0" i="0" kern="1200" noProof="0" smtClean="0">
                <a:solidFill>
                  <a:srgbClr val="FFFFFF"/>
                </a:solidFill>
                <a:latin typeface="+mn-lt"/>
                <a:ea typeface="+mn-ea"/>
                <a:cs typeface="+mn-cs"/>
              </a:rPr>
              <a:pPr>
                <a:spcAft>
                  <a:spcPts val="600"/>
                </a:spcAft>
              </a:pPr>
              <a:t>3</a:t>
            </a:fld>
            <a:endParaRPr lang="en-US" b="0" i="0" kern="1200" noProof="0">
              <a:solidFill>
                <a:srgbClr val="FFFFFF"/>
              </a:solidFill>
              <a:latin typeface="+mn-lt"/>
              <a:ea typeface="+mn-ea"/>
              <a:cs typeface="+mn-cs"/>
            </a:endParaRPr>
          </a:p>
        </p:txBody>
      </p:sp>
      <p:sp>
        <p:nvSpPr>
          <p:cNvPr id="55"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56" name="Freeform: Shape 42">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tr-TR"/>
          </a:p>
        </p:txBody>
      </p:sp>
      <p:sp>
        <p:nvSpPr>
          <p:cNvPr id="3" name="Başlık 2">
            <a:extLst>
              <a:ext uri="{FF2B5EF4-FFF2-40B4-BE49-F238E27FC236}">
                <a16:creationId xmlns:a16="http://schemas.microsoft.com/office/drawing/2014/main" id="{F68B5FAE-83B0-C727-C4D6-80B68A58DA76}"/>
              </a:ext>
            </a:extLst>
          </p:cNvPr>
          <p:cNvSpPr>
            <a:spLocks noGrp="1"/>
          </p:cNvSpPr>
          <p:nvPr>
            <p:ph type="title"/>
          </p:nvPr>
        </p:nvSpPr>
        <p:spPr>
          <a:xfrm>
            <a:off x="1103312" y="452718"/>
            <a:ext cx="8947522" cy="1400530"/>
          </a:xfrm>
        </p:spPr>
        <p:txBody>
          <a:bodyPr vert="horz" lIns="91440" tIns="45720" rIns="91440" bIns="45720" rtlCol="0" anchor="ctr">
            <a:normAutofit/>
          </a:bodyPr>
          <a:lstStyle/>
          <a:p>
            <a:pPr>
              <a:spcBef>
                <a:spcPct val="0"/>
              </a:spcBef>
            </a:pPr>
            <a:r>
              <a:rPr lang="en-US" sz="4200" b="0" i="0" kern="1200">
                <a:solidFill>
                  <a:srgbClr val="FFFFFF"/>
                </a:solidFill>
                <a:latin typeface="+mj-lt"/>
                <a:ea typeface="+mj-ea"/>
                <a:cs typeface="+mj-cs"/>
              </a:rPr>
              <a:t>Giriş (Introduction)</a:t>
            </a:r>
          </a:p>
        </p:txBody>
      </p:sp>
      <p:sp>
        <p:nvSpPr>
          <p:cNvPr id="5" name="Metin Yer Tutucusu 4">
            <a:extLst>
              <a:ext uri="{FF2B5EF4-FFF2-40B4-BE49-F238E27FC236}">
                <a16:creationId xmlns:a16="http://schemas.microsoft.com/office/drawing/2014/main" id="{671CDFC2-E4B7-A957-236C-C0AE0E15C981}"/>
              </a:ext>
            </a:extLst>
          </p:cNvPr>
          <p:cNvSpPr>
            <a:spLocks noGrp="1"/>
          </p:cNvSpPr>
          <p:nvPr>
            <p:ph type="body" sz="quarter" idx="15"/>
          </p:nvPr>
        </p:nvSpPr>
        <p:spPr>
          <a:xfrm>
            <a:off x="1103312" y="2763520"/>
            <a:ext cx="8946541" cy="3484879"/>
          </a:xfrm>
        </p:spPr>
        <p:txBody>
          <a:bodyPr vert="horz" lIns="91440" tIns="45720" rIns="91440" bIns="45720" rtlCol="0">
            <a:normAutofit/>
          </a:bodyPr>
          <a:lstStyle/>
          <a:p>
            <a:r>
              <a:rPr lang="en-US" dirty="0" err="1"/>
              <a:t>Tarım</a:t>
            </a:r>
            <a:r>
              <a:rPr lang="en-US" dirty="0"/>
              <a:t>, </a:t>
            </a:r>
            <a:r>
              <a:rPr lang="en-US" dirty="0" err="1"/>
              <a:t>insanlığın</a:t>
            </a:r>
            <a:r>
              <a:rPr lang="en-US" dirty="0"/>
              <a:t> </a:t>
            </a:r>
            <a:r>
              <a:rPr lang="en-US" dirty="0" err="1"/>
              <a:t>temel</a:t>
            </a:r>
            <a:r>
              <a:rPr lang="en-US" dirty="0"/>
              <a:t> </a:t>
            </a:r>
            <a:r>
              <a:rPr lang="en-US" dirty="0" err="1"/>
              <a:t>ihtiyaçlarını</a:t>
            </a:r>
            <a:r>
              <a:rPr lang="en-US" dirty="0"/>
              <a:t> </a:t>
            </a:r>
            <a:r>
              <a:rPr lang="en-US" dirty="0" err="1"/>
              <a:t>karşılayan</a:t>
            </a:r>
            <a:r>
              <a:rPr lang="en-US" dirty="0"/>
              <a:t> </a:t>
            </a:r>
            <a:r>
              <a:rPr lang="en-US" dirty="0" err="1"/>
              <a:t>stratejik</a:t>
            </a:r>
            <a:r>
              <a:rPr lang="en-US" dirty="0"/>
              <a:t> </a:t>
            </a:r>
            <a:r>
              <a:rPr lang="en-US" dirty="0" err="1"/>
              <a:t>bir</a:t>
            </a:r>
            <a:r>
              <a:rPr lang="en-US" dirty="0"/>
              <a:t> </a:t>
            </a:r>
            <a:r>
              <a:rPr lang="en-US" dirty="0" err="1"/>
              <a:t>sektördür</a:t>
            </a:r>
            <a:r>
              <a:rPr lang="en-US" dirty="0"/>
              <a:t>. </a:t>
            </a:r>
            <a:r>
              <a:rPr lang="en-US" dirty="0" err="1"/>
              <a:t>İklim</a:t>
            </a:r>
            <a:r>
              <a:rPr lang="en-US" dirty="0"/>
              <a:t> </a:t>
            </a:r>
            <a:r>
              <a:rPr lang="en-US" dirty="0" err="1"/>
              <a:t>değişiklikleri</a:t>
            </a:r>
            <a:r>
              <a:rPr lang="en-US" dirty="0"/>
              <a:t> </a:t>
            </a:r>
            <a:r>
              <a:rPr lang="en-US" dirty="0" err="1"/>
              <a:t>ve</a:t>
            </a:r>
            <a:r>
              <a:rPr lang="en-US" dirty="0"/>
              <a:t> </a:t>
            </a:r>
            <a:r>
              <a:rPr lang="en-US" dirty="0" err="1"/>
              <a:t>çevresel</a:t>
            </a:r>
            <a:r>
              <a:rPr lang="en-US" dirty="0"/>
              <a:t> </a:t>
            </a:r>
            <a:r>
              <a:rPr lang="en-US" dirty="0" err="1"/>
              <a:t>faktörler</a:t>
            </a:r>
            <a:r>
              <a:rPr lang="en-US" dirty="0"/>
              <a:t>, </a:t>
            </a:r>
            <a:r>
              <a:rPr lang="en-US" dirty="0" err="1"/>
              <a:t>tarımsal</a:t>
            </a:r>
            <a:r>
              <a:rPr lang="en-US" dirty="0"/>
              <a:t> </a:t>
            </a:r>
            <a:r>
              <a:rPr lang="en-US" dirty="0" err="1"/>
              <a:t>üretimi</a:t>
            </a:r>
            <a:r>
              <a:rPr lang="en-US" dirty="0"/>
              <a:t> </a:t>
            </a:r>
            <a:r>
              <a:rPr lang="en-US" dirty="0" err="1"/>
              <a:t>önemli</a:t>
            </a:r>
            <a:r>
              <a:rPr lang="en-US" dirty="0"/>
              <a:t> </a:t>
            </a:r>
            <a:r>
              <a:rPr lang="en-US" dirty="0" err="1"/>
              <a:t>ölçüde</a:t>
            </a:r>
            <a:r>
              <a:rPr lang="en-US" dirty="0"/>
              <a:t> </a:t>
            </a:r>
            <a:r>
              <a:rPr lang="en-US" dirty="0" err="1"/>
              <a:t>etkilemektedir</a:t>
            </a:r>
            <a:r>
              <a:rPr lang="en-US" dirty="0"/>
              <a:t>. Bu </a:t>
            </a:r>
            <a:r>
              <a:rPr lang="en-US" dirty="0" err="1"/>
              <a:t>nedenle</a:t>
            </a:r>
            <a:r>
              <a:rPr lang="en-US" dirty="0"/>
              <a:t>, </a:t>
            </a:r>
            <a:r>
              <a:rPr lang="en-US" dirty="0" err="1"/>
              <a:t>iklim</a:t>
            </a:r>
            <a:r>
              <a:rPr lang="en-US" dirty="0"/>
              <a:t> </a:t>
            </a:r>
            <a:r>
              <a:rPr lang="en-US" dirty="0" err="1"/>
              <a:t>verileri</a:t>
            </a:r>
            <a:r>
              <a:rPr lang="en-US" dirty="0"/>
              <a:t> </a:t>
            </a:r>
            <a:r>
              <a:rPr lang="en-US" dirty="0" err="1"/>
              <a:t>ve</a:t>
            </a:r>
            <a:r>
              <a:rPr lang="en-US" dirty="0"/>
              <a:t> </a:t>
            </a:r>
            <a:r>
              <a:rPr lang="en-US" dirty="0" err="1"/>
              <a:t>coğrafi</a:t>
            </a:r>
            <a:r>
              <a:rPr lang="en-US" dirty="0"/>
              <a:t> </a:t>
            </a:r>
            <a:r>
              <a:rPr lang="en-US" dirty="0" err="1"/>
              <a:t>koşulları</a:t>
            </a:r>
            <a:r>
              <a:rPr lang="en-US" dirty="0"/>
              <a:t> </a:t>
            </a:r>
            <a:r>
              <a:rPr lang="en-US" dirty="0" err="1"/>
              <a:t>dikkate</a:t>
            </a:r>
            <a:r>
              <a:rPr lang="en-US" dirty="0"/>
              <a:t> </a:t>
            </a:r>
            <a:r>
              <a:rPr lang="en-US" dirty="0" err="1"/>
              <a:t>alarak</a:t>
            </a:r>
            <a:r>
              <a:rPr lang="en-US" dirty="0"/>
              <a:t> </a:t>
            </a:r>
            <a:r>
              <a:rPr lang="en-US" dirty="0" err="1"/>
              <a:t>ürün</a:t>
            </a:r>
            <a:r>
              <a:rPr lang="en-US" dirty="0"/>
              <a:t> </a:t>
            </a:r>
            <a:r>
              <a:rPr lang="en-US" dirty="0" err="1"/>
              <a:t>seçimi</a:t>
            </a:r>
            <a:r>
              <a:rPr lang="en-US" dirty="0"/>
              <a:t> </a:t>
            </a:r>
            <a:r>
              <a:rPr lang="en-US" dirty="0" err="1"/>
              <a:t>yapmak</a:t>
            </a:r>
            <a:r>
              <a:rPr lang="en-US" dirty="0"/>
              <a:t>, </a:t>
            </a:r>
            <a:r>
              <a:rPr lang="en-US" dirty="0" err="1"/>
              <a:t>tarımsal</a:t>
            </a:r>
            <a:r>
              <a:rPr lang="en-US" dirty="0"/>
              <a:t> </a:t>
            </a:r>
            <a:r>
              <a:rPr lang="en-US" dirty="0" err="1"/>
              <a:t>verimliliği</a:t>
            </a:r>
            <a:r>
              <a:rPr lang="en-US" dirty="0"/>
              <a:t> </a:t>
            </a:r>
            <a:r>
              <a:rPr lang="en-US" dirty="0" err="1"/>
              <a:t>artırmak</a:t>
            </a:r>
            <a:r>
              <a:rPr lang="en-US" dirty="0"/>
              <a:t> </a:t>
            </a:r>
            <a:r>
              <a:rPr lang="en-US" dirty="0" err="1"/>
              <a:t>için</a:t>
            </a:r>
            <a:r>
              <a:rPr lang="en-US" dirty="0"/>
              <a:t> </a:t>
            </a:r>
            <a:r>
              <a:rPr lang="en-US" dirty="0" err="1"/>
              <a:t>kritik</a:t>
            </a:r>
            <a:r>
              <a:rPr lang="en-US" dirty="0"/>
              <a:t> </a:t>
            </a:r>
            <a:r>
              <a:rPr lang="en-US" dirty="0" err="1"/>
              <a:t>öneme</a:t>
            </a:r>
            <a:r>
              <a:rPr lang="en-US" dirty="0"/>
              <a:t> </a:t>
            </a:r>
            <a:r>
              <a:rPr lang="en-US" dirty="0" err="1"/>
              <a:t>sahiptir</a:t>
            </a:r>
            <a:r>
              <a:rPr lang="en-US" dirty="0"/>
              <a:t>. Bu </a:t>
            </a:r>
            <a:r>
              <a:rPr lang="en-US" dirty="0" err="1"/>
              <a:t>çalışmada</a:t>
            </a:r>
            <a:r>
              <a:rPr lang="en-US" dirty="0"/>
              <a:t>, </a:t>
            </a:r>
            <a:r>
              <a:rPr lang="en-US" dirty="0" err="1"/>
              <a:t>bölgesel</a:t>
            </a:r>
            <a:r>
              <a:rPr lang="en-US" dirty="0"/>
              <a:t> </a:t>
            </a:r>
            <a:r>
              <a:rPr lang="en-US" dirty="0" err="1"/>
              <a:t>iklim</a:t>
            </a:r>
            <a:r>
              <a:rPr lang="en-US" dirty="0"/>
              <a:t> </a:t>
            </a:r>
            <a:r>
              <a:rPr lang="en-US" dirty="0" err="1"/>
              <a:t>verileri</a:t>
            </a:r>
            <a:r>
              <a:rPr lang="en-US" dirty="0"/>
              <a:t> (</a:t>
            </a:r>
            <a:r>
              <a:rPr lang="en-US" dirty="0" err="1"/>
              <a:t>sıcaklık</a:t>
            </a:r>
            <a:r>
              <a:rPr lang="en-US" dirty="0"/>
              <a:t>, </a:t>
            </a:r>
            <a:r>
              <a:rPr lang="en-US" dirty="0" err="1"/>
              <a:t>yağış</a:t>
            </a:r>
            <a:r>
              <a:rPr lang="en-US" dirty="0"/>
              <a:t>, </a:t>
            </a:r>
            <a:r>
              <a:rPr lang="en-US" dirty="0" err="1"/>
              <a:t>nem</a:t>
            </a:r>
            <a:r>
              <a:rPr lang="en-US" dirty="0"/>
              <a:t> vb.) </a:t>
            </a:r>
            <a:r>
              <a:rPr lang="en-US" dirty="0" err="1"/>
              <a:t>ve</a:t>
            </a:r>
            <a:r>
              <a:rPr lang="en-US" dirty="0"/>
              <a:t> </a:t>
            </a:r>
            <a:r>
              <a:rPr lang="en-US" dirty="0" err="1"/>
              <a:t>rakım</a:t>
            </a:r>
            <a:r>
              <a:rPr lang="en-US" dirty="0"/>
              <a:t> </a:t>
            </a:r>
            <a:r>
              <a:rPr lang="en-US" dirty="0" err="1"/>
              <a:t>bilgisini</a:t>
            </a:r>
            <a:r>
              <a:rPr lang="en-US" dirty="0"/>
              <a:t> </a:t>
            </a:r>
            <a:r>
              <a:rPr lang="en-US" dirty="0" err="1"/>
              <a:t>kullanarak</a:t>
            </a:r>
            <a:r>
              <a:rPr lang="en-US" dirty="0"/>
              <a:t> </a:t>
            </a:r>
            <a:r>
              <a:rPr lang="en-US" dirty="0" err="1"/>
              <a:t>makine</a:t>
            </a:r>
            <a:r>
              <a:rPr lang="en-US" dirty="0"/>
              <a:t> </a:t>
            </a:r>
            <a:r>
              <a:rPr lang="en-US" dirty="0" err="1"/>
              <a:t>öğrenmesi</a:t>
            </a:r>
            <a:r>
              <a:rPr lang="en-US" dirty="0"/>
              <a:t> </a:t>
            </a:r>
            <a:r>
              <a:rPr lang="en-US" dirty="0" err="1"/>
              <a:t>ve</a:t>
            </a:r>
            <a:r>
              <a:rPr lang="en-US" dirty="0"/>
              <a:t> </a:t>
            </a:r>
            <a:r>
              <a:rPr lang="en-US" dirty="0" err="1"/>
              <a:t>özellikle</a:t>
            </a:r>
            <a:r>
              <a:rPr lang="en-US" dirty="0"/>
              <a:t> MLP </a:t>
            </a:r>
            <a:r>
              <a:rPr lang="en-US" dirty="0" err="1"/>
              <a:t>derin</a:t>
            </a:r>
            <a:r>
              <a:rPr lang="en-US" dirty="0"/>
              <a:t> </a:t>
            </a:r>
            <a:r>
              <a:rPr lang="en-US" dirty="0" err="1"/>
              <a:t>öğrenme</a:t>
            </a:r>
            <a:r>
              <a:rPr lang="en-US" dirty="0"/>
              <a:t> </a:t>
            </a:r>
            <a:r>
              <a:rPr lang="en-US" dirty="0" err="1"/>
              <a:t>algoritması</a:t>
            </a:r>
            <a:r>
              <a:rPr lang="en-US" dirty="0"/>
              <a:t> </a:t>
            </a:r>
            <a:r>
              <a:rPr lang="en-US" dirty="0" err="1"/>
              <a:t>ile</a:t>
            </a:r>
            <a:r>
              <a:rPr lang="en-US" dirty="0"/>
              <a:t> </a:t>
            </a:r>
            <a:r>
              <a:rPr lang="en-US" dirty="0" err="1"/>
              <a:t>bir</a:t>
            </a:r>
            <a:r>
              <a:rPr lang="en-US" dirty="0"/>
              <a:t> </a:t>
            </a:r>
            <a:r>
              <a:rPr lang="en-US" dirty="0" err="1"/>
              <a:t>ürün</a:t>
            </a:r>
            <a:r>
              <a:rPr lang="en-US" dirty="0"/>
              <a:t> </a:t>
            </a:r>
            <a:r>
              <a:rPr lang="en-US" dirty="0" err="1"/>
              <a:t>önerme</a:t>
            </a:r>
            <a:r>
              <a:rPr lang="en-US" dirty="0"/>
              <a:t> </a:t>
            </a:r>
            <a:r>
              <a:rPr lang="en-US" dirty="0" err="1"/>
              <a:t>sistemi</a:t>
            </a:r>
            <a:r>
              <a:rPr lang="en-US" dirty="0"/>
              <a:t> </a:t>
            </a:r>
            <a:r>
              <a:rPr lang="en-US" dirty="0" err="1"/>
              <a:t>geliştirilmiştir</a:t>
            </a:r>
            <a:r>
              <a:rPr lang="en-US" dirty="0"/>
              <a:t>. Bu </a:t>
            </a:r>
            <a:r>
              <a:rPr lang="en-US" dirty="0" err="1"/>
              <a:t>sistem</a:t>
            </a:r>
            <a:r>
              <a:rPr lang="en-US" dirty="0"/>
              <a:t>, </a:t>
            </a:r>
            <a:r>
              <a:rPr lang="en-US" dirty="0" err="1"/>
              <a:t>çiftçilere</a:t>
            </a:r>
            <a:r>
              <a:rPr lang="en-US" dirty="0"/>
              <a:t> hangi </a:t>
            </a:r>
            <a:r>
              <a:rPr lang="en-US" dirty="0" err="1"/>
              <a:t>ürünlerin</a:t>
            </a:r>
            <a:r>
              <a:rPr lang="en-US" dirty="0"/>
              <a:t> </a:t>
            </a:r>
            <a:r>
              <a:rPr lang="en-US" dirty="0" err="1"/>
              <a:t>belirli</a:t>
            </a:r>
            <a:r>
              <a:rPr lang="en-US" dirty="0"/>
              <a:t> </a:t>
            </a:r>
            <a:r>
              <a:rPr lang="en-US" dirty="0" err="1"/>
              <a:t>bir</a:t>
            </a:r>
            <a:r>
              <a:rPr lang="en-US" dirty="0"/>
              <a:t> </a:t>
            </a:r>
            <a:r>
              <a:rPr lang="en-US" dirty="0" err="1"/>
              <a:t>bölgede</a:t>
            </a:r>
            <a:r>
              <a:rPr lang="en-US" dirty="0"/>
              <a:t> </a:t>
            </a:r>
            <a:r>
              <a:rPr lang="en-US" dirty="0" err="1"/>
              <a:t>en</a:t>
            </a:r>
            <a:r>
              <a:rPr lang="en-US" dirty="0"/>
              <a:t> </a:t>
            </a:r>
            <a:r>
              <a:rPr lang="en-US" dirty="0" err="1"/>
              <a:t>uygun</a:t>
            </a:r>
            <a:r>
              <a:rPr lang="en-US" dirty="0"/>
              <a:t> </a:t>
            </a:r>
            <a:r>
              <a:rPr lang="en-US" dirty="0" err="1"/>
              <a:t>ve</a:t>
            </a:r>
            <a:r>
              <a:rPr lang="en-US" dirty="0"/>
              <a:t> </a:t>
            </a:r>
            <a:r>
              <a:rPr lang="en-US" dirty="0" err="1"/>
              <a:t>verimli</a:t>
            </a:r>
            <a:r>
              <a:rPr lang="en-US" dirty="0"/>
              <a:t> </a:t>
            </a:r>
            <a:r>
              <a:rPr lang="en-US" dirty="0" err="1"/>
              <a:t>şekilde</a:t>
            </a:r>
            <a:r>
              <a:rPr lang="en-US" dirty="0"/>
              <a:t> </a:t>
            </a:r>
            <a:r>
              <a:rPr lang="en-US" dirty="0" err="1"/>
              <a:t>yetiştirilebileceği</a:t>
            </a:r>
            <a:r>
              <a:rPr lang="en-US" dirty="0"/>
              <a:t> </a:t>
            </a:r>
            <a:r>
              <a:rPr lang="en-US" dirty="0" err="1"/>
              <a:t>konusunda</a:t>
            </a:r>
            <a:r>
              <a:rPr lang="en-US" dirty="0"/>
              <a:t> </a:t>
            </a:r>
            <a:r>
              <a:rPr lang="en-US" dirty="0" err="1"/>
              <a:t>bilimsel</a:t>
            </a:r>
            <a:r>
              <a:rPr lang="en-US" dirty="0"/>
              <a:t> </a:t>
            </a:r>
            <a:r>
              <a:rPr lang="en-US" dirty="0" err="1"/>
              <a:t>bir</a:t>
            </a:r>
            <a:r>
              <a:rPr lang="en-US" dirty="0"/>
              <a:t> </a:t>
            </a:r>
            <a:r>
              <a:rPr lang="en-US" dirty="0" err="1"/>
              <a:t>rehberlik</a:t>
            </a:r>
            <a:r>
              <a:rPr lang="en-US" dirty="0"/>
              <a:t> </a:t>
            </a:r>
            <a:r>
              <a:rPr lang="en-US" dirty="0" err="1"/>
              <a:t>sunmayı</a:t>
            </a:r>
            <a:r>
              <a:rPr lang="en-US" dirty="0"/>
              <a:t> </a:t>
            </a:r>
            <a:r>
              <a:rPr lang="en-US" dirty="0" err="1"/>
              <a:t>hedeflemektedir</a:t>
            </a:r>
            <a:endParaRPr lang="en-US" dirty="0"/>
          </a:p>
        </p:txBody>
      </p:sp>
    </p:spTree>
    <p:extLst>
      <p:ext uri="{BB962C8B-B14F-4D97-AF65-F5344CB8AC3E}">
        <p14:creationId xmlns:p14="http://schemas.microsoft.com/office/powerpoint/2010/main" val="1895778399"/>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2">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8" name="Picture 16">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8">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0">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3" name="Rectangle 22">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5"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7" name="Freeform: Shape 26">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6" name="Başlık 5">
            <a:extLst>
              <a:ext uri="{FF2B5EF4-FFF2-40B4-BE49-F238E27FC236}">
                <a16:creationId xmlns:a16="http://schemas.microsoft.com/office/drawing/2014/main" id="{4F7706BE-EF2E-459C-8778-01DDD354C634}"/>
              </a:ext>
            </a:extLst>
          </p:cNvPr>
          <p:cNvSpPr>
            <a:spLocks noGrp="1"/>
          </p:cNvSpPr>
          <p:nvPr>
            <p:ph type="title" idx="4294967295"/>
          </p:nvPr>
        </p:nvSpPr>
        <p:spPr>
          <a:xfrm>
            <a:off x="1154955" y="1447800"/>
            <a:ext cx="6974915" cy="3329581"/>
          </a:xfrm>
        </p:spPr>
        <p:txBody>
          <a:bodyPr vert="horz" lIns="91440" tIns="45720" rIns="91440" bIns="45720" rtlCol="0" anchor="b">
            <a:normAutofit/>
          </a:bodyPr>
          <a:lstStyle/>
          <a:p>
            <a:r>
              <a:rPr lang="en-US" sz="7200" b="0" i="0" kern="1200" spc="300" dirty="0">
                <a:solidFill>
                  <a:schemeClr val="tx2"/>
                </a:solidFill>
                <a:latin typeface="+mj-lt"/>
                <a:ea typeface="+mj-ea"/>
                <a:cs typeface="+mj-cs"/>
              </a:rPr>
              <a:t>TEŞEKKÜRLER</a:t>
            </a:r>
          </a:p>
        </p:txBody>
      </p:sp>
      <p:sp>
        <p:nvSpPr>
          <p:cNvPr id="29" name="Rectangle 28">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Tree>
    <p:extLst>
      <p:ext uri="{BB962C8B-B14F-4D97-AF65-F5344CB8AC3E}">
        <p14:creationId xmlns:p14="http://schemas.microsoft.com/office/powerpoint/2010/main" val="92772757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5" name="Picture 54">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7" name="Picture 56">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9" name="Oval 58">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61" name="Picture 60">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3" name="Picture 62">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5" name="Rectangle 64">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67" name="Rectangle 66">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69" name="Rectangle 68">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4" name="Slayt Numarası Yer Tutucusu 3">
            <a:extLst>
              <a:ext uri="{FF2B5EF4-FFF2-40B4-BE49-F238E27FC236}">
                <a16:creationId xmlns:a16="http://schemas.microsoft.com/office/drawing/2014/main" id="{F1487CF2-1BB3-D382-95CC-067782FB72D3}"/>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8C2E478F-E849-4A8C-AF1F-CBCC78A7CBFA}" type="slidenum">
              <a:rPr lang="en-US" b="0" i="0" kern="1200" noProof="0">
                <a:solidFill>
                  <a:srgbClr val="FFFFFF"/>
                </a:solidFill>
                <a:latin typeface="+mn-lt"/>
                <a:ea typeface="+mn-ea"/>
                <a:cs typeface="+mn-cs"/>
              </a:rPr>
              <a:pPr>
                <a:spcAft>
                  <a:spcPts val="600"/>
                </a:spcAft>
              </a:pPr>
              <a:t>4</a:t>
            </a:fld>
            <a:endParaRPr lang="en-US" b="0" i="0" kern="1200" noProof="0">
              <a:solidFill>
                <a:srgbClr val="FFFFFF"/>
              </a:solidFill>
              <a:latin typeface="+mn-lt"/>
              <a:ea typeface="+mn-ea"/>
              <a:cs typeface="+mn-cs"/>
            </a:endParaRPr>
          </a:p>
        </p:txBody>
      </p:sp>
      <p:sp>
        <p:nvSpPr>
          <p:cNvPr id="71"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73" name="Freeform: Shape 72">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tr-TR"/>
          </a:p>
        </p:txBody>
      </p:sp>
      <p:sp>
        <p:nvSpPr>
          <p:cNvPr id="3" name="Başlık 2">
            <a:extLst>
              <a:ext uri="{FF2B5EF4-FFF2-40B4-BE49-F238E27FC236}">
                <a16:creationId xmlns:a16="http://schemas.microsoft.com/office/drawing/2014/main" id="{4B587B13-7166-ED4F-E009-41C9B75F9B37}"/>
              </a:ext>
            </a:extLst>
          </p:cNvPr>
          <p:cNvSpPr>
            <a:spLocks noGrp="1"/>
          </p:cNvSpPr>
          <p:nvPr>
            <p:ph type="title"/>
          </p:nvPr>
        </p:nvSpPr>
        <p:spPr>
          <a:xfrm>
            <a:off x="1103312" y="452718"/>
            <a:ext cx="8947522" cy="1400530"/>
          </a:xfrm>
        </p:spPr>
        <p:txBody>
          <a:bodyPr vert="horz" lIns="91440" tIns="45720" rIns="91440" bIns="45720" rtlCol="0" anchor="ctr">
            <a:normAutofit/>
          </a:bodyPr>
          <a:lstStyle/>
          <a:p>
            <a:pPr>
              <a:spcBef>
                <a:spcPct val="0"/>
              </a:spcBef>
            </a:pPr>
            <a:r>
              <a:rPr lang="tr-TR" sz="4200" b="0" i="0" kern="1200" dirty="0">
                <a:solidFill>
                  <a:srgbClr val="FFFFFF"/>
                </a:solidFill>
                <a:latin typeface="+mj-lt"/>
                <a:ea typeface="+mj-ea"/>
                <a:cs typeface="+mj-cs"/>
              </a:rPr>
              <a:t>Kullanılan </a:t>
            </a:r>
            <a:r>
              <a:rPr lang="tr-TR" sz="4200" b="0" i="0" kern="1200" dirty="0" err="1">
                <a:solidFill>
                  <a:srgbClr val="FFFFFF"/>
                </a:solidFill>
                <a:latin typeface="+mj-lt"/>
                <a:ea typeface="+mj-ea"/>
                <a:cs typeface="+mj-cs"/>
              </a:rPr>
              <a:t>Veriseti</a:t>
            </a:r>
            <a:endParaRPr lang="en-US" sz="4200" b="0" i="0" kern="1200" dirty="0">
              <a:solidFill>
                <a:srgbClr val="FFFFFF"/>
              </a:solidFill>
              <a:latin typeface="+mj-lt"/>
              <a:ea typeface="+mj-ea"/>
              <a:cs typeface="+mj-cs"/>
            </a:endParaRPr>
          </a:p>
        </p:txBody>
      </p:sp>
      <p:sp>
        <p:nvSpPr>
          <p:cNvPr id="5" name="Metin Yer Tutucusu 4">
            <a:extLst>
              <a:ext uri="{FF2B5EF4-FFF2-40B4-BE49-F238E27FC236}">
                <a16:creationId xmlns:a16="http://schemas.microsoft.com/office/drawing/2014/main" id="{2B7692CE-86A1-D9E1-857D-CB2C5E89EFA0}"/>
              </a:ext>
            </a:extLst>
          </p:cNvPr>
          <p:cNvSpPr>
            <a:spLocks noGrp="1"/>
          </p:cNvSpPr>
          <p:nvPr>
            <p:ph type="body" sz="quarter" idx="15"/>
          </p:nvPr>
        </p:nvSpPr>
        <p:spPr>
          <a:xfrm>
            <a:off x="1103312" y="2763520"/>
            <a:ext cx="8946541" cy="3484879"/>
          </a:xfrm>
        </p:spPr>
        <p:txBody>
          <a:bodyPr vert="horz" lIns="91440" tIns="45720" rIns="91440" bIns="45720" rtlCol="0">
            <a:normAutofit/>
          </a:bodyPr>
          <a:lstStyle/>
          <a:p>
            <a:r>
              <a:rPr lang="en-US" dirty="0"/>
              <a:t>Bu </a:t>
            </a:r>
            <a:r>
              <a:rPr lang="en-US" dirty="0" err="1"/>
              <a:t>çalışmada</a:t>
            </a:r>
            <a:r>
              <a:rPr lang="en-US" dirty="0"/>
              <a:t>, </a:t>
            </a:r>
            <a:r>
              <a:rPr lang="en-US" dirty="0" err="1"/>
              <a:t>bölgesel</a:t>
            </a:r>
            <a:r>
              <a:rPr lang="en-US" dirty="0"/>
              <a:t> </a:t>
            </a:r>
            <a:r>
              <a:rPr lang="en-US" dirty="0" err="1"/>
              <a:t>iklim</a:t>
            </a:r>
            <a:r>
              <a:rPr lang="en-US" dirty="0"/>
              <a:t> </a:t>
            </a:r>
            <a:r>
              <a:rPr lang="en-US" dirty="0" err="1"/>
              <a:t>verileri</a:t>
            </a:r>
            <a:r>
              <a:rPr lang="en-US" dirty="0"/>
              <a:t> (</a:t>
            </a:r>
            <a:r>
              <a:rPr lang="en-US" dirty="0" err="1"/>
              <a:t>sıcaklık</a:t>
            </a:r>
            <a:r>
              <a:rPr lang="en-US" dirty="0"/>
              <a:t>, </a:t>
            </a:r>
            <a:r>
              <a:rPr lang="en-US" dirty="0" err="1"/>
              <a:t>yağış</a:t>
            </a:r>
            <a:r>
              <a:rPr lang="en-US" dirty="0"/>
              <a:t>, </a:t>
            </a:r>
            <a:r>
              <a:rPr lang="en-US" dirty="0" err="1"/>
              <a:t>nem</a:t>
            </a:r>
            <a:r>
              <a:rPr lang="en-US" dirty="0"/>
              <a:t> vb.) </a:t>
            </a:r>
            <a:r>
              <a:rPr lang="en-US" dirty="0" err="1"/>
              <a:t>ve</a:t>
            </a:r>
            <a:r>
              <a:rPr lang="en-US" dirty="0"/>
              <a:t> </a:t>
            </a:r>
            <a:r>
              <a:rPr lang="en-US" dirty="0" err="1"/>
              <a:t>rakım</a:t>
            </a:r>
            <a:r>
              <a:rPr lang="tr-TR" dirty="0"/>
              <a:t> gibi veriler kullanılarak </a:t>
            </a:r>
            <a:r>
              <a:rPr lang="tr-TR" dirty="0" err="1"/>
              <a:t>Tüik</a:t>
            </a:r>
            <a:r>
              <a:rPr lang="tr-TR" dirty="0"/>
              <a:t> ten alınan verim </a:t>
            </a:r>
            <a:r>
              <a:rPr lang="tr-TR" dirty="0" err="1"/>
              <a:t>veriseti</a:t>
            </a:r>
            <a:r>
              <a:rPr lang="tr-TR" dirty="0"/>
              <a:t> ile birleştirilmiş ve çeşitli incelemeler yapılmıştır.</a:t>
            </a:r>
            <a:endParaRPr lang="en-US" dirty="0"/>
          </a:p>
        </p:txBody>
      </p:sp>
    </p:spTree>
    <p:extLst>
      <p:ext uri="{BB962C8B-B14F-4D97-AF65-F5344CB8AC3E}">
        <p14:creationId xmlns:p14="http://schemas.microsoft.com/office/powerpoint/2010/main" val="209047797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20" name="Picture 19">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9" name="Resim Yer Tutucusu 8" descr="metin, ekran görüntüsü, çizgi, öykü gelişim çizgisi; kumpas; grafiğini çıkarma içeren bir resim&#10;&#10;Açıklama otomatik olarak oluşturuldu">
            <a:extLst>
              <a:ext uri="{FF2B5EF4-FFF2-40B4-BE49-F238E27FC236}">
                <a16:creationId xmlns:a16="http://schemas.microsoft.com/office/drawing/2014/main" id="{980262A5-03B2-552B-B9AC-DD8D6D2DAAAD}"/>
              </a:ext>
            </a:extLst>
          </p:cNvPr>
          <p:cNvPicPr>
            <a:picLocks noGrp="1" noChangeAspect="1"/>
          </p:cNvPicPr>
          <p:nvPr>
            <p:ph type="pic" sz="quarter" idx="13"/>
          </p:nvPr>
        </p:nvPicPr>
        <p:blipFill>
          <a:blip r:embed="rId7"/>
          <a:srcRect t="1316"/>
          <a:stretch/>
        </p:blipFill>
        <p:spPr>
          <a:xfrm>
            <a:off x="20" y="10"/>
            <a:ext cx="12191980" cy="6857990"/>
          </a:xfrm>
          <a:prstGeom prst="rect">
            <a:avLst/>
          </a:prstGeom>
        </p:spPr>
      </p:pic>
      <p:sp>
        <p:nvSpPr>
          <p:cNvPr id="4" name="Slayt Numarası Yer Tutucusu 3">
            <a:extLst>
              <a:ext uri="{FF2B5EF4-FFF2-40B4-BE49-F238E27FC236}">
                <a16:creationId xmlns:a16="http://schemas.microsoft.com/office/drawing/2014/main" id="{D1CF9C09-F28B-5B38-6425-B4F408253710}"/>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8C2E478F-E849-4A8C-AF1F-CBCC78A7CBFA}" type="slidenum">
              <a:rPr lang="en-US" noProof="0">
                <a:solidFill>
                  <a:srgbClr val="FFFFFF"/>
                </a:solidFill>
              </a:rPr>
              <a:pPr>
                <a:spcAft>
                  <a:spcPts val="600"/>
                </a:spcAft>
              </a:pPr>
              <a:t>5</a:t>
            </a:fld>
            <a:endParaRPr lang="en-US" noProof="0">
              <a:solidFill>
                <a:srgbClr val="FFFFFF"/>
              </a:solidFill>
            </a:endParaRPr>
          </a:p>
        </p:txBody>
      </p:sp>
    </p:spTree>
    <p:extLst>
      <p:ext uri="{BB962C8B-B14F-4D97-AF65-F5344CB8AC3E}">
        <p14:creationId xmlns:p14="http://schemas.microsoft.com/office/powerpoint/2010/main" val="4038104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8" name="Picture 17">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7" name="Resim 6" descr="metin, renklilik, ekran görüntüsü, diyagram içeren bir resim&#10;&#10;Açıklama otomatik olarak oluşturuldu">
            <a:extLst>
              <a:ext uri="{FF2B5EF4-FFF2-40B4-BE49-F238E27FC236}">
                <a16:creationId xmlns:a16="http://schemas.microsoft.com/office/drawing/2014/main" id="{CF521502-11C0-E5DF-27B2-61ABB44FBA98}"/>
              </a:ext>
            </a:extLst>
          </p:cNvPr>
          <p:cNvPicPr>
            <a:picLocks noChangeAspect="1"/>
          </p:cNvPicPr>
          <p:nvPr/>
        </p:nvPicPr>
        <p:blipFill>
          <a:blip r:embed="rId7"/>
          <a:srcRect l="7823" r="3312"/>
          <a:stretch/>
        </p:blipFill>
        <p:spPr>
          <a:xfrm>
            <a:off x="-2" y="10"/>
            <a:ext cx="6094407" cy="6857990"/>
          </a:xfrm>
          <a:prstGeom prst="rect">
            <a:avLst/>
          </a:prstGeom>
        </p:spPr>
      </p:pic>
      <p:sp>
        <p:nvSpPr>
          <p:cNvPr id="4" name="Slayt Numarası Yer Tutucusu 3">
            <a:extLst>
              <a:ext uri="{FF2B5EF4-FFF2-40B4-BE49-F238E27FC236}">
                <a16:creationId xmlns:a16="http://schemas.microsoft.com/office/drawing/2014/main" id="{CDF562F6-BD4C-2975-0252-10D4FF60A8BA}"/>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C2E478F-E849-4A8C-AF1F-CBCC78A7CBFA}" type="slidenum">
              <a:rPr lang="en-US" noProof="0" smtClean="0"/>
              <a:pPr defTabSz="914400">
                <a:spcAft>
                  <a:spcPts val="600"/>
                </a:spcAft>
              </a:pPr>
              <a:t>6</a:t>
            </a:fld>
            <a:endParaRPr lang="en-US" noProof="0"/>
          </a:p>
        </p:txBody>
      </p:sp>
      <p:sp>
        <p:nvSpPr>
          <p:cNvPr id="5" name="Metin Yer Tutucusu 4">
            <a:extLst>
              <a:ext uri="{FF2B5EF4-FFF2-40B4-BE49-F238E27FC236}">
                <a16:creationId xmlns:a16="http://schemas.microsoft.com/office/drawing/2014/main" id="{02861980-AC06-111E-7F4A-C09D055F76C9}"/>
              </a:ext>
            </a:extLst>
          </p:cNvPr>
          <p:cNvSpPr>
            <a:spLocks noGrp="1"/>
          </p:cNvSpPr>
          <p:nvPr>
            <p:ph type="body" sz="quarter" idx="15"/>
          </p:nvPr>
        </p:nvSpPr>
        <p:spPr>
          <a:xfrm>
            <a:off x="6742108" y="576072"/>
            <a:ext cx="3307744" cy="5672327"/>
          </a:xfrm>
        </p:spPr>
        <p:txBody>
          <a:bodyPr vert="horz" lIns="91440" tIns="45720" rIns="91440" bIns="45720" rtlCol="0">
            <a:normAutofit fontScale="85000" lnSpcReduction="10000"/>
          </a:bodyPr>
          <a:lstStyle/>
          <a:p>
            <a:r>
              <a:rPr lang="tr-TR" dirty="0"/>
              <a:t>Grafikler, meteorolojik faktörlerin verim üzerinde önemli etkileri olduğunu göstermektedir. Özellikle ortalama sıcaklık, yağış miktarı ve güneşlenme saati, verimle daha belirgin bir ilişki göstermektedir. Bağıl nemin etkisi ise daha az belirgindir.</a:t>
            </a:r>
          </a:p>
          <a:p>
            <a:r>
              <a:rPr lang="tr-TR" dirty="0"/>
              <a:t>Bu analiz, incelenen bitki türünün ideal yetiştirme koşullarının belirlenmesine yardımcı olabilir. Örneğin, optimum sıcaklık aralığı, ideal yağış miktarı ve yeterli güneşlenme süresi, daha yüksek verim elde etmek için dikkate alınması gereken önemli faktörlerdir.</a:t>
            </a:r>
          </a:p>
          <a:p>
            <a:pPr>
              <a:buFont typeface="Wingdings 3" charset="2"/>
              <a:buChar char=""/>
            </a:pPr>
            <a:endParaRPr lang="en-US" dirty="0"/>
          </a:p>
        </p:txBody>
      </p:sp>
    </p:spTree>
    <p:extLst>
      <p:ext uri="{BB962C8B-B14F-4D97-AF65-F5344CB8AC3E}">
        <p14:creationId xmlns:p14="http://schemas.microsoft.com/office/powerpoint/2010/main" val="3595872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6" name="Picture 11">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7" name="Picture 13">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8" name="Oval 27">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29" name="Picture 17">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0" name="Picture 19">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1" name="Rectangle 21">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4" name="Slayt Numarası Yer Tutucusu 3">
            <a:extLst>
              <a:ext uri="{FF2B5EF4-FFF2-40B4-BE49-F238E27FC236}">
                <a16:creationId xmlns:a16="http://schemas.microsoft.com/office/drawing/2014/main" id="{DFA98FC1-E02F-C1A9-2229-EBFCB8B50C9C}"/>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C2E478F-E849-4A8C-AF1F-CBCC78A7CBFA}" type="slidenum">
              <a:rPr lang="en-US" noProof="0" smtClean="0"/>
              <a:pPr defTabSz="914400">
                <a:spcAft>
                  <a:spcPts val="600"/>
                </a:spcAft>
              </a:pPr>
              <a:t>7</a:t>
            </a:fld>
            <a:endParaRPr lang="en-US" noProof="0"/>
          </a:p>
        </p:txBody>
      </p:sp>
      <p:sp>
        <p:nvSpPr>
          <p:cNvPr id="5" name="Metin Yer Tutucusu 4">
            <a:extLst>
              <a:ext uri="{FF2B5EF4-FFF2-40B4-BE49-F238E27FC236}">
                <a16:creationId xmlns:a16="http://schemas.microsoft.com/office/drawing/2014/main" id="{FAB0D447-9148-D2EB-8856-E0A1D3516512}"/>
              </a:ext>
            </a:extLst>
          </p:cNvPr>
          <p:cNvSpPr>
            <a:spLocks noGrp="1"/>
          </p:cNvSpPr>
          <p:nvPr>
            <p:ph type="body" sz="quarter" idx="15"/>
          </p:nvPr>
        </p:nvSpPr>
        <p:spPr>
          <a:xfrm>
            <a:off x="6742108" y="850392"/>
            <a:ext cx="3307744" cy="5398007"/>
          </a:xfrm>
        </p:spPr>
        <p:txBody>
          <a:bodyPr vert="horz" lIns="91440" tIns="45720" rIns="91440" bIns="45720" rtlCol="0">
            <a:normAutofit/>
          </a:bodyPr>
          <a:lstStyle/>
          <a:p>
            <a:pPr>
              <a:buFont typeface="Wingdings 3" charset="2"/>
              <a:buChar char=""/>
            </a:pPr>
            <a:r>
              <a:rPr lang="tr-TR" dirty="0"/>
              <a:t>Verim ile en belirgin ilişkiler </a:t>
            </a:r>
            <a:r>
              <a:rPr lang="tr-TR" i="1" dirty="0"/>
              <a:t>orta düzeyde</a:t>
            </a:r>
            <a:r>
              <a:rPr lang="tr-TR" dirty="0"/>
              <a:t> olan Atmosfer Basıncı (pozitif) ve Rakım (negatif) ile görülüyor. Sıcaklıklarla </a:t>
            </a:r>
            <a:r>
              <a:rPr lang="tr-TR" i="1" dirty="0"/>
              <a:t>zayıf pozitif</a:t>
            </a:r>
            <a:r>
              <a:rPr lang="tr-TR" dirty="0"/>
              <a:t> bir ilişki var. Bağıl nem, yağış miktarı, yağışlı gün sayısı ve güneşlenme saatinin verim üzerinde </a:t>
            </a:r>
            <a:r>
              <a:rPr lang="tr-TR" i="1" dirty="0"/>
              <a:t>çok zayıf</a:t>
            </a:r>
            <a:r>
              <a:rPr lang="tr-TR" dirty="0"/>
              <a:t> veya </a:t>
            </a:r>
            <a:r>
              <a:rPr lang="tr-TR" i="1" dirty="0"/>
              <a:t>zayıf</a:t>
            </a:r>
            <a:r>
              <a:rPr lang="tr-TR" dirty="0"/>
              <a:t> etkileri var. Yani, bu faktörler tek başlarına verimi önemli ölçüde etkilemiyorlar.</a:t>
            </a:r>
            <a:endParaRPr lang="en-US" dirty="0"/>
          </a:p>
        </p:txBody>
      </p:sp>
      <p:pic>
        <p:nvPicPr>
          <p:cNvPr id="9" name="Resim 8">
            <a:extLst>
              <a:ext uri="{FF2B5EF4-FFF2-40B4-BE49-F238E27FC236}">
                <a16:creationId xmlns:a16="http://schemas.microsoft.com/office/drawing/2014/main" id="{7EACFCD6-1B25-6E19-3965-C0A37C9725AC}"/>
              </a:ext>
            </a:extLst>
          </p:cNvPr>
          <p:cNvPicPr>
            <a:picLocks noChangeAspect="1"/>
          </p:cNvPicPr>
          <p:nvPr/>
        </p:nvPicPr>
        <p:blipFill>
          <a:blip r:embed="rId7"/>
          <a:stretch>
            <a:fillRect/>
          </a:stretch>
        </p:blipFill>
        <p:spPr>
          <a:xfrm>
            <a:off x="133548" y="570703"/>
            <a:ext cx="6505268" cy="5788152"/>
          </a:xfrm>
          <a:prstGeom prst="rect">
            <a:avLst/>
          </a:prstGeom>
        </p:spPr>
      </p:pic>
    </p:spTree>
    <p:extLst>
      <p:ext uri="{BB962C8B-B14F-4D97-AF65-F5344CB8AC3E}">
        <p14:creationId xmlns:p14="http://schemas.microsoft.com/office/powerpoint/2010/main" val="3208985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7" name="Picture 2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9" name="Oval 2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31" name="Picture 3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 name="Picture 3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5" name="Rectangle 3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37" name="Rectangle 36">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41"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3" name="Başlık 2">
            <a:extLst>
              <a:ext uri="{FF2B5EF4-FFF2-40B4-BE49-F238E27FC236}">
                <a16:creationId xmlns:a16="http://schemas.microsoft.com/office/drawing/2014/main" id="{1529972F-402F-8528-78E5-592BA5F5CC48}"/>
              </a:ext>
            </a:extLst>
          </p:cNvPr>
          <p:cNvSpPr>
            <a:spLocks noGrp="1"/>
          </p:cNvSpPr>
          <p:nvPr>
            <p:ph type="title"/>
          </p:nvPr>
        </p:nvSpPr>
        <p:spPr>
          <a:xfrm>
            <a:off x="648930" y="629267"/>
            <a:ext cx="9252154" cy="1016654"/>
          </a:xfrm>
        </p:spPr>
        <p:txBody>
          <a:bodyPr vert="horz" lIns="91440" tIns="45720" rIns="91440" bIns="45720" rtlCol="0" anchor="t">
            <a:normAutofit/>
          </a:bodyPr>
          <a:lstStyle/>
          <a:p>
            <a:pPr>
              <a:spcBef>
                <a:spcPct val="0"/>
              </a:spcBef>
            </a:pPr>
            <a:r>
              <a:rPr lang="en-US" sz="4200" b="0" i="0" kern="1200" dirty="0" err="1">
                <a:solidFill>
                  <a:srgbClr val="EBEBEB"/>
                </a:solidFill>
                <a:latin typeface="+mj-lt"/>
                <a:ea typeface="+mj-ea"/>
                <a:cs typeface="+mj-cs"/>
              </a:rPr>
              <a:t>Yöntem</a:t>
            </a:r>
            <a:r>
              <a:rPr lang="en-US" sz="4200" b="0" i="0" kern="1200" dirty="0">
                <a:solidFill>
                  <a:srgbClr val="EBEBEB"/>
                </a:solidFill>
                <a:latin typeface="+mj-lt"/>
                <a:ea typeface="+mj-ea"/>
                <a:cs typeface="+mj-cs"/>
              </a:rPr>
              <a:t> (Methodology):</a:t>
            </a:r>
          </a:p>
        </p:txBody>
      </p:sp>
      <p:sp>
        <p:nvSpPr>
          <p:cNvPr id="4" name="Slayt Numarası Yer Tutucusu 3">
            <a:extLst>
              <a:ext uri="{FF2B5EF4-FFF2-40B4-BE49-F238E27FC236}">
                <a16:creationId xmlns:a16="http://schemas.microsoft.com/office/drawing/2014/main" id="{BA0729E5-0090-34B8-2652-C7151AC5BC13}"/>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C2E478F-E849-4A8C-AF1F-CBCC78A7CBFA}" type="slidenum">
              <a:rPr lang="en-US" noProof="0">
                <a:solidFill>
                  <a:srgbClr val="FFFFFF"/>
                </a:solidFill>
              </a:rPr>
              <a:pPr defTabSz="914400">
                <a:spcAft>
                  <a:spcPts val="600"/>
                </a:spcAft>
              </a:pPr>
              <a:t>8</a:t>
            </a:fld>
            <a:endParaRPr lang="en-US" noProof="0">
              <a:solidFill>
                <a:srgbClr val="FFFFFF"/>
              </a:solidFill>
            </a:endParaRPr>
          </a:p>
        </p:txBody>
      </p:sp>
      <p:sp useBgFill="1">
        <p:nvSpPr>
          <p:cNvPr id="43" name="Freeform: Shape 42">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tr-TR"/>
          </a:p>
        </p:txBody>
      </p:sp>
      <p:sp>
        <p:nvSpPr>
          <p:cNvPr id="5" name="Metin Yer Tutucusu 4">
            <a:extLst>
              <a:ext uri="{FF2B5EF4-FFF2-40B4-BE49-F238E27FC236}">
                <a16:creationId xmlns:a16="http://schemas.microsoft.com/office/drawing/2014/main" id="{9A0C31E0-2380-7F2E-9525-D037BF8508E3}"/>
              </a:ext>
            </a:extLst>
          </p:cNvPr>
          <p:cNvSpPr>
            <a:spLocks noGrp="1"/>
          </p:cNvSpPr>
          <p:nvPr>
            <p:ph type="body" sz="quarter" idx="15"/>
          </p:nvPr>
        </p:nvSpPr>
        <p:spPr>
          <a:xfrm>
            <a:off x="648931" y="2548281"/>
            <a:ext cx="5122606" cy="3658689"/>
          </a:xfrm>
        </p:spPr>
        <p:txBody>
          <a:bodyPr vert="horz" lIns="91440" tIns="45720" rIns="91440" bIns="45720" rtlCol="0">
            <a:normAutofit/>
          </a:bodyPr>
          <a:lstStyle/>
          <a:p>
            <a:r>
              <a:rPr lang="en-US" b="1" dirty="0"/>
              <a:t>Veri Toplama: </a:t>
            </a:r>
            <a:endParaRPr lang="tr-TR" b="1" dirty="0"/>
          </a:p>
          <a:p>
            <a:r>
              <a:rPr lang="tr-TR" dirty="0"/>
              <a:t>C</a:t>
            </a:r>
            <a:r>
              <a:rPr lang="en-US" dirty="0" err="1"/>
              <a:t>alışmada</a:t>
            </a:r>
            <a:r>
              <a:rPr lang="en-US" dirty="0"/>
              <a:t> kullanılan iklim verileri Selenyum kullanılarak temin edilmiştir. Ürün verimliği hakkında veriler ise TUİK üzerinden elde edilmiştir.</a:t>
            </a:r>
          </a:p>
          <a:p>
            <a:pPr>
              <a:buFont typeface="Wingdings 3" charset="2"/>
              <a:buChar char=""/>
            </a:pPr>
            <a:endParaRPr lang="en-US" dirty="0"/>
          </a:p>
        </p:txBody>
      </p:sp>
      <p:graphicFrame>
        <p:nvGraphicFramePr>
          <p:cNvPr id="6" name="Tablo 5">
            <a:extLst>
              <a:ext uri="{FF2B5EF4-FFF2-40B4-BE49-F238E27FC236}">
                <a16:creationId xmlns:a16="http://schemas.microsoft.com/office/drawing/2014/main" id="{A2E1A9AA-3196-6198-3617-EC7630D959D4}"/>
              </a:ext>
            </a:extLst>
          </p:cNvPr>
          <p:cNvGraphicFramePr>
            <a:graphicFrameLocks noGrp="1"/>
          </p:cNvGraphicFramePr>
          <p:nvPr>
            <p:extLst>
              <p:ext uri="{D42A27DB-BD31-4B8C-83A1-F6EECF244321}">
                <p14:modId xmlns:p14="http://schemas.microsoft.com/office/powerpoint/2010/main" val="1479609961"/>
              </p:ext>
            </p:extLst>
          </p:nvPr>
        </p:nvGraphicFramePr>
        <p:xfrm>
          <a:off x="6091916" y="3185751"/>
          <a:ext cx="5451632" cy="2387080"/>
        </p:xfrm>
        <a:graphic>
          <a:graphicData uri="http://schemas.openxmlformats.org/drawingml/2006/table">
            <a:tbl>
              <a:tblPr firstRow="1" bandRow="1">
                <a:tableStyleId>{5940675A-B579-460E-94D1-54222C63F5DA}</a:tableStyleId>
              </a:tblPr>
              <a:tblGrid>
                <a:gridCol w="361605">
                  <a:extLst>
                    <a:ext uri="{9D8B030D-6E8A-4147-A177-3AD203B41FA5}">
                      <a16:colId xmlns:a16="http://schemas.microsoft.com/office/drawing/2014/main" val="1071723574"/>
                    </a:ext>
                  </a:extLst>
                </a:gridCol>
                <a:gridCol w="454139">
                  <a:extLst>
                    <a:ext uri="{9D8B030D-6E8A-4147-A177-3AD203B41FA5}">
                      <a16:colId xmlns:a16="http://schemas.microsoft.com/office/drawing/2014/main" val="116150408"/>
                    </a:ext>
                  </a:extLst>
                </a:gridCol>
                <a:gridCol w="578155">
                  <a:extLst>
                    <a:ext uri="{9D8B030D-6E8A-4147-A177-3AD203B41FA5}">
                      <a16:colId xmlns:a16="http://schemas.microsoft.com/office/drawing/2014/main" val="3800101506"/>
                    </a:ext>
                  </a:extLst>
                </a:gridCol>
                <a:gridCol w="476081">
                  <a:extLst>
                    <a:ext uri="{9D8B030D-6E8A-4147-A177-3AD203B41FA5}">
                      <a16:colId xmlns:a16="http://schemas.microsoft.com/office/drawing/2014/main" val="3010240419"/>
                    </a:ext>
                  </a:extLst>
                </a:gridCol>
                <a:gridCol w="418843">
                  <a:extLst>
                    <a:ext uri="{9D8B030D-6E8A-4147-A177-3AD203B41FA5}">
                      <a16:colId xmlns:a16="http://schemas.microsoft.com/office/drawing/2014/main" val="78177303"/>
                    </a:ext>
                  </a:extLst>
                </a:gridCol>
                <a:gridCol w="429336">
                  <a:extLst>
                    <a:ext uri="{9D8B030D-6E8A-4147-A177-3AD203B41FA5}">
                      <a16:colId xmlns:a16="http://schemas.microsoft.com/office/drawing/2014/main" val="2890388145"/>
                    </a:ext>
                  </a:extLst>
                </a:gridCol>
                <a:gridCol w="364466">
                  <a:extLst>
                    <a:ext uri="{9D8B030D-6E8A-4147-A177-3AD203B41FA5}">
                      <a16:colId xmlns:a16="http://schemas.microsoft.com/office/drawing/2014/main" val="1733642340"/>
                    </a:ext>
                  </a:extLst>
                </a:gridCol>
                <a:gridCol w="458910">
                  <a:extLst>
                    <a:ext uri="{9D8B030D-6E8A-4147-A177-3AD203B41FA5}">
                      <a16:colId xmlns:a16="http://schemas.microsoft.com/office/drawing/2014/main" val="4005364661"/>
                    </a:ext>
                  </a:extLst>
                </a:gridCol>
                <a:gridCol w="317722">
                  <a:extLst>
                    <a:ext uri="{9D8B030D-6E8A-4147-A177-3AD203B41FA5}">
                      <a16:colId xmlns:a16="http://schemas.microsoft.com/office/drawing/2014/main" val="2820463139"/>
                    </a:ext>
                  </a:extLst>
                </a:gridCol>
                <a:gridCol w="323446">
                  <a:extLst>
                    <a:ext uri="{9D8B030D-6E8A-4147-A177-3AD203B41FA5}">
                      <a16:colId xmlns:a16="http://schemas.microsoft.com/office/drawing/2014/main" val="1513848095"/>
                    </a:ext>
                  </a:extLst>
                </a:gridCol>
                <a:gridCol w="550490">
                  <a:extLst>
                    <a:ext uri="{9D8B030D-6E8A-4147-A177-3AD203B41FA5}">
                      <a16:colId xmlns:a16="http://schemas.microsoft.com/office/drawing/2014/main" val="181544899"/>
                    </a:ext>
                  </a:extLst>
                </a:gridCol>
                <a:gridCol w="409303">
                  <a:extLst>
                    <a:ext uri="{9D8B030D-6E8A-4147-A177-3AD203B41FA5}">
                      <a16:colId xmlns:a16="http://schemas.microsoft.com/office/drawing/2014/main" val="2080799311"/>
                    </a:ext>
                  </a:extLst>
                </a:gridCol>
                <a:gridCol w="309136">
                  <a:extLst>
                    <a:ext uri="{9D8B030D-6E8A-4147-A177-3AD203B41FA5}">
                      <a16:colId xmlns:a16="http://schemas.microsoft.com/office/drawing/2014/main" val="2897634841"/>
                    </a:ext>
                  </a:extLst>
                </a:gridCol>
              </a:tblGrid>
              <a:tr h="329374">
                <a:tc>
                  <a:txBody>
                    <a:bodyPr/>
                    <a:lstStyle/>
                    <a:p>
                      <a:pPr algn="l" fontAlgn="b"/>
                      <a:r>
                        <a:rPr lang="tr-TR" sz="700" b="0" u="none" strike="noStrike">
                          <a:ln>
                            <a:solidFill>
                              <a:schemeClr val="tx1">
                                <a:lumMod val="85000"/>
                                <a:lumOff val="15000"/>
                              </a:schemeClr>
                            </a:solidFill>
                          </a:ln>
                          <a:noFill/>
                          <a:effectLst/>
                        </a:rPr>
                        <a:t>Il</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Ilce</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Urun Adi</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Verim (Kg/Dekar)</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Ortalama Sicaklik</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Maksimal Sicaklik</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Minimal Sicaklik</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Ortalama Bagil Nem</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Yagis Miktari</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Yagisli Gun Sayisi</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Guneslenme Saati</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Atmosfer Basinci</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Rakim</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extLst>
                  <a:ext uri="{0D108BD9-81ED-4DB2-BD59-A6C34878D82A}">
                    <a16:rowId xmlns:a16="http://schemas.microsoft.com/office/drawing/2014/main" val="550253256"/>
                  </a:ext>
                </a:extLst>
              </a:tr>
              <a:tr h="228634">
                <a:tc>
                  <a:txBody>
                    <a:bodyPr/>
                    <a:lstStyle/>
                    <a:p>
                      <a:pPr algn="l" fontAlgn="b"/>
                      <a:r>
                        <a:rPr lang="tr-TR" sz="700" b="0" u="none" strike="noStrike">
                          <a:ln>
                            <a:solidFill>
                              <a:schemeClr val="tx1">
                                <a:lumMod val="85000"/>
                                <a:lumOff val="15000"/>
                              </a:schemeClr>
                            </a:solidFill>
                          </a:ln>
                          <a:noFill/>
                          <a:effectLst/>
                        </a:rPr>
                        <a:t>ADANA</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SEYHAN</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Bugday (Durum) Kuru</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   300</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18.44</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24.18</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13.37</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64.83</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60.5</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4.92</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9.21</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100.992</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27.0</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extLst>
                  <a:ext uri="{0D108BD9-81ED-4DB2-BD59-A6C34878D82A}">
                    <a16:rowId xmlns:a16="http://schemas.microsoft.com/office/drawing/2014/main" val="2061296414"/>
                  </a:ext>
                </a:extLst>
              </a:tr>
              <a:tr h="228634">
                <a:tc>
                  <a:txBody>
                    <a:bodyPr/>
                    <a:lstStyle/>
                    <a:p>
                      <a:pPr algn="l" fontAlgn="b"/>
                      <a:r>
                        <a:rPr lang="tr-TR" sz="700" b="0" u="none" strike="noStrike">
                          <a:ln>
                            <a:solidFill>
                              <a:schemeClr val="tx1">
                                <a:lumMod val="85000"/>
                                <a:lumOff val="15000"/>
                              </a:schemeClr>
                            </a:solidFill>
                          </a:ln>
                          <a:noFill/>
                          <a:effectLst/>
                        </a:rPr>
                        <a:t>ADANA</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SEYHAN</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Bugday (Durum) Sulu</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   500</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18.44</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24.18</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13.37</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64.83</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60.5</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4.92</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9.21</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100.992</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27.0</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extLst>
                  <a:ext uri="{0D108BD9-81ED-4DB2-BD59-A6C34878D82A}">
                    <a16:rowId xmlns:a16="http://schemas.microsoft.com/office/drawing/2014/main" val="778192823"/>
                  </a:ext>
                </a:extLst>
              </a:tr>
              <a:tr h="228634">
                <a:tc>
                  <a:txBody>
                    <a:bodyPr/>
                    <a:lstStyle/>
                    <a:p>
                      <a:pPr algn="l" fontAlgn="b"/>
                      <a:r>
                        <a:rPr lang="tr-TR" sz="700" b="0" u="none" strike="noStrike">
                          <a:ln>
                            <a:solidFill>
                              <a:schemeClr val="tx1">
                                <a:lumMod val="85000"/>
                                <a:lumOff val="15000"/>
                              </a:schemeClr>
                            </a:solidFill>
                          </a:ln>
                          <a:noFill/>
                          <a:effectLst/>
                        </a:rPr>
                        <a:t>ADANA</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SEYHAN</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Bugday (Diger) Kuru</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   300</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18.44</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24.18</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13.37</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64.83</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60.5</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4.92</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9.21</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100.992</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27.0</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extLst>
                  <a:ext uri="{0D108BD9-81ED-4DB2-BD59-A6C34878D82A}">
                    <a16:rowId xmlns:a16="http://schemas.microsoft.com/office/drawing/2014/main" val="949686744"/>
                  </a:ext>
                </a:extLst>
              </a:tr>
              <a:tr h="228634">
                <a:tc>
                  <a:txBody>
                    <a:bodyPr/>
                    <a:lstStyle/>
                    <a:p>
                      <a:pPr algn="l" fontAlgn="b"/>
                      <a:r>
                        <a:rPr lang="tr-TR" sz="700" b="0" u="none" strike="noStrike">
                          <a:ln>
                            <a:solidFill>
                              <a:schemeClr val="tx1">
                                <a:lumMod val="85000"/>
                                <a:lumOff val="15000"/>
                              </a:schemeClr>
                            </a:solidFill>
                          </a:ln>
                          <a:noFill/>
                          <a:effectLst/>
                        </a:rPr>
                        <a:t>ADANA</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SEYHAN</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err="1">
                          <a:ln>
                            <a:solidFill>
                              <a:schemeClr val="tx1">
                                <a:lumMod val="85000"/>
                                <a:lumOff val="15000"/>
                              </a:schemeClr>
                            </a:solidFill>
                          </a:ln>
                          <a:noFill/>
                          <a:effectLst/>
                        </a:rPr>
                        <a:t>Bugday</a:t>
                      </a:r>
                      <a:r>
                        <a:rPr lang="tr-TR" sz="700" b="0" u="none" strike="noStrike">
                          <a:ln>
                            <a:solidFill>
                              <a:schemeClr val="tx1">
                                <a:lumMod val="85000"/>
                                <a:lumOff val="15000"/>
                              </a:schemeClr>
                            </a:solidFill>
                          </a:ln>
                          <a:noFill/>
                          <a:effectLst/>
                        </a:rPr>
                        <a:t> (</a:t>
                      </a:r>
                      <a:r>
                        <a:rPr lang="tr-TR" sz="700" b="0" u="none" strike="noStrike" err="1">
                          <a:ln>
                            <a:solidFill>
                              <a:schemeClr val="tx1">
                                <a:lumMod val="85000"/>
                                <a:lumOff val="15000"/>
                              </a:schemeClr>
                            </a:solidFill>
                          </a:ln>
                          <a:noFill/>
                          <a:effectLst/>
                        </a:rPr>
                        <a:t>Diger</a:t>
                      </a:r>
                      <a:r>
                        <a:rPr lang="tr-TR" sz="700" b="0" u="none" strike="noStrike">
                          <a:ln>
                            <a:solidFill>
                              <a:schemeClr val="tx1">
                                <a:lumMod val="85000"/>
                                <a:lumOff val="15000"/>
                              </a:schemeClr>
                            </a:solidFill>
                          </a:ln>
                          <a:noFill/>
                          <a:effectLst/>
                        </a:rPr>
                        <a:t>) Sulu</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   500</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18.44</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24.18</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13.37</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64.83</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60.5</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4.92</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9.21</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100.992</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27.0</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extLst>
                  <a:ext uri="{0D108BD9-81ED-4DB2-BD59-A6C34878D82A}">
                    <a16:rowId xmlns:a16="http://schemas.microsoft.com/office/drawing/2014/main" val="728070002"/>
                  </a:ext>
                </a:extLst>
              </a:tr>
              <a:tr h="228634">
                <a:tc>
                  <a:txBody>
                    <a:bodyPr/>
                    <a:lstStyle/>
                    <a:p>
                      <a:pPr algn="l" fontAlgn="b"/>
                      <a:r>
                        <a:rPr lang="tr-TR" sz="700" b="0" u="none" strike="noStrike">
                          <a:ln>
                            <a:solidFill>
                              <a:schemeClr val="tx1">
                                <a:lumMod val="85000"/>
                                <a:lumOff val="15000"/>
                              </a:schemeClr>
                            </a:solidFill>
                          </a:ln>
                          <a:noFill/>
                          <a:effectLst/>
                        </a:rPr>
                        <a:t>ADANA</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YUREGIR</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Bugday (Durum) Kuru</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   324</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18.44</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24.18</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13.37</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64.83</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60.5</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4.92</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9.21</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100.992</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27.0</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extLst>
                  <a:ext uri="{0D108BD9-81ED-4DB2-BD59-A6C34878D82A}">
                    <a16:rowId xmlns:a16="http://schemas.microsoft.com/office/drawing/2014/main" val="938172393"/>
                  </a:ext>
                </a:extLst>
              </a:tr>
              <a:tr h="228634">
                <a:tc>
                  <a:txBody>
                    <a:bodyPr/>
                    <a:lstStyle/>
                    <a:p>
                      <a:pPr algn="l" fontAlgn="b"/>
                      <a:r>
                        <a:rPr lang="tr-TR" sz="700" b="0" u="none" strike="noStrike">
                          <a:ln>
                            <a:solidFill>
                              <a:schemeClr val="tx1">
                                <a:lumMod val="85000"/>
                                <a:lumOff val="15000"/>
                              </a:schemeClr>
                            </a:solidFill>
                          </a:ln>
                          <a:noFill/>
                          <a:effectLst/>
                        </a:rPr>
                        <a:t>ADANA</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YUREGIR</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Bugday (Durum) Sulu</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   495</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18.44</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24.18</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13.37</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64.83</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60.5</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4.92</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9.21</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100.992</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27.0</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extLst>
                  <a:ext uri="{0D108BD9-81ED-4DB2-BD59-A6C34878D82A}">
                    <a16:rowId xmlns:a16="http://schemas.microsoft.com/office/drawing/2014/main" val="4000309686"/>
                  </a:ext>
                </a:extLst>
              </a:tr>
              <a:tr h="228634">
                <a:tc>
                  <a:txBody>
                    <a:bodyPr/>
                    <a:lstStyle/>
                    <a:p>
                      <a:pPr algn="l" fontAlgn="b"/>
                      <a:r>
                        <a:rPr lang="tr-TR" sz="700" b="0" u="none" strike="noStrike">
                          <a:ln>
                            <a:solidFill>
                              <a:schemeClr val="tx1">
                                <a:lumMod val="85000"/>
                                <a:lumOff val="15000"/>
                              </a:schemeClr>
                            </a:solidFill>
                          </a:ln>
                          <a:noFill/>
                          <a:effectLst/>
                        </a:rPr>
                        <a:t>ADANA</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YUREGIR</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Bugday (Diger) Kuru</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   324</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18.44</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24.18</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13.37</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64.83</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60.5</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4.92</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9.21</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100.992</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27.0</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extLst>
                  <a:ext uri="{0D108BD9-81ED-4DB2-BD59-A6C34878D82A}">
                    <a16:rowId xmlns:a16="http://schemas.microsoft.com/office/drawing/2014/main" val="351342689"/>
                  </a:ext>
                </a:extLst>
              </a:tr>
              <a:tr h="228634">
                <a:tc>
                  <a:txBody>
                    <a:bodyPr/>
                    <a:lstStyle/>
                    <a:p>
                      <a:pPr algn="l" fontAlgn="b"/>
                      <a:r>
                        <a:rPr lang="tr-TR" sz="700" b="0" u="none" strike="noStrike">
                          <a:ln>
                            <a:solidFill>
                              <a:schemeClr val="tx1">
                                <a:lumMod val="85000"/>
                                <a:lumOff val="15000"/>
                              </a:schemeClr>
                            </a:solidFill>
                          </a:ln>
                          <a:noFill/>
                          <a:effectLst/>
                        </a:rPr>
                        <a:t>ADANA</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YUREGIR</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Bugday (Diger) Sulu</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   495</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18.44</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24.18</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13.37</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64.83</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60.5</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4.92</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9.21</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100.992</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27.0</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extLst>
                  <a:ext uri="{0D108BD9-81ED-4DB2-BD59-A6C34878D82A}">
                    <a16:rowId xmlns:a16="http://schemas.microsoft.com/office/drawing/2014/main" val="3566874124"/>
                  </a:ext>
                </a:extLst>
              </a:tr>
              <a:tr h="228634">
                <a:tc>
                  <a:txBody>
                    <a:bodyPr/>
                    <a:lstStyle/>
                    <a:p>
                      <a:pPr algn="l" fontAlgn="b"/>
                      <a:r>
                        <a:rPr lang="tr-TR" sz="700" b="0" u="none" strike="noStrike">
                          <a:ln>
                            <a:solidFill>
                              <a:schemeClr val="tx1">
                                <a:lumMod val="85000"/>
                                <a:lumOff val="15000"/>
                              </a:schemeClr>
                            </a:solidFill>
                          </a:ln>
                          <a:noFill/>
                          <a:effectLst/>
                        </a:rPr>
                        <a:t>ADANA</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ALADAG</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Bugday (Durum) Kuru</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   300</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13.59</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18.94</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8.19</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63.33</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96.75</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7.5</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8.98</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a:ln>
                            <a:solidFill>
                              <a:schemeClr val="tx1">
                                <a:lumMod val="85000"/>
                                <a:lumOff val="15000"/>
                              </a:schemeClr>
                            </a:solidFill>
                          </a:ln>
                          <a:noFill/>
                          <a:effectLst/>
                        </a:rPr>
                        <a:t>91.048</a:t>
                      </a:r>
                      <a:endParaRPr lang="tr-TR" sz="700" b="0" i="0" u="none" strike="noStrike">
                        <a:ln>
                          <a:solidFill>
                            <a:schemeClr val="tx1">
                              <a:lumMod val="85000"/>
                              <a:lumOff val="15000"/>
                            </a:schemeClr>
                          </a:solidFill>
                        </a:ln>
                        <a:noFill/>
                        <a:effectLst/>
                        <a:latin typeface="Calibri" panose="020F0502020204030204" pitchFamily="34" charset="0"/>
                      </a:endParaRPr>
                    </a:p>
                  </a:txBody>
                  <a:tcPr marL="5176" marR="5176" marT="5176" marB="0" anchor="b"/>
                </a:tc>
                <a:tc>
                  <a:txBody>
                    <a:bodyPr/>
                    <a:lstStyle/>
                    <a:p>
                      <a:pPr algn="l" fontAlgn="b"/>
                      <a:r>
                        <a:rPr lang="tr-TR" sz="700" b="0" u="none" strike="noStrike" dirty="0">
                          <a:ln>
                            <a:solidFill>
                              <a:schemeClr val="tx1">
                                <a:lumMod val="85000"/>
                                <a:lumOff val="15000"/>
                              </a:schemeClr>
                            </a:solidFill>
                          </a:ln>
                          <a:noFill/>
                          <a:effectLst/>
                        </a:rPr>
                        <a:t>877.0</a:t>
                      </a:r>
                      <a:endParaRPr lang="tr-TR" sz="700" b="0" i="0" u="none" strike="noStrike" dirty="0">
                        <a:ln>
                          <a:solidFill>
                            <a:schemeClr val="tx1">
                              <a:lumMod val="85000"/>
                              <a:lumOff val="15000"/>
                            </a:schemeClr>
                          </a:solidFill>
                        </a:ln>
                        <a:noFill/>
                        <a:effectLst/>
                        <a:latin typeface="Calibri" panose="020F0502020204030204" pitchFamily="34" charset="0"/>
                      </a:endParaRPr>
                    </a:p>
                  </a:txBody>
                  <a:tcPr marL="5176" marR="5176" marT="5176" marB="0" anchor="b"/>
                </a:tc>
                <a:extLst>
                  <a:ext uri="{0D108BD9-81ED-4DB2-BD59-A6C34878D82A}">
                    <a16:rowId xmlns:a16="http://schemas.microsoft.com/office/drawing/2014/main" val="1756445598"/>
                  </a:ext>
                </a:extLst>
              </a:tr>
            </a:tbl>
          </a:graphicData>
        </a:graphic>
      </p:graphicFrame>
    </p:spTree>
    <p:extLst>
      <p:ext uri="{BB962C8B-B14F-4D97-AF65-F5344CB8AC3E}">
        <p14:creationId xmlns:p14="http://schemas.microsoft.com/office/powerpoint/2010/main" val="190444663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7" name="Picture 2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9" name="Oval 2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31" name="Picture 3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 name="Picture 3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5" name="Rectangle 3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37" name="Rectangle 36">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41"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3" name="Başlık 2">
            <a:extLst>
              <a:ext uri="{FF2B5EF4-FFF2-40B4-BE49-F238E27FC236}">
                <a16:creationId xmlns:a16="http://schemas.microsoft.com/office/drawing/2014/main" id="{1529972F-402F-8528-78E5-592BA5F5CC48}"/>
              </a:ext>
            </a:extLst>
          </p:cNvPr>
          <p:cNvSpPr>
            <a:spLocks noGrp="1"/>
          </p:cNvSpPr>
          <p:nvPr>
            <p:ph type="title"/>
          </p:nvPr>
        </p:nvSpPr>
        <p:spPr>
          <a:xfrm>
            <a:off x="648930" y="629267"/>
            <a:ext cx="9252154" cy="1016654"/>
          </a:xfrm>
        </p:spPr>
        <p:txBody>
          <a:bodyPr vert="horz" lIns="91440" tIns="45720" rIns="91440" bIns="45720" rtlCol="0" anchor="t">
            <a:normAutofit/>
          </a:bodyPr>
          <a:lstStyle/>
          <a:p>
            <a:pPr>
              <a:spcBef>
                <a:spcPct val="0"/>
              </a:spcBef>
            </a:pPr>
            <a:r>
              <a:rPr lang="en-US" sz="4200" b="0" i="0" kern="1200" dirty="0" err="1">
                <a:solidFill>
                  <a:srgbClr val="EBEBEB"/>
                </a:solidFill>
                <a:latin typeface="+mj-lt"/>
                <a:ea typeface="+mj-ea"/>
                <a:cs typeface="+mj-cs"/>
              </a:rPr>
              <a:t>Yöntem</a:t>
            </a:r>
            <a:r>
              <a:rPr lang="en-US" sz="4200" b="0" i="0" kern="1200" dirty="0">
                <a:solidFill>
                  <a:srgbClr val="EBEBEB"/>
                </a:solidFill>
                <a:latin typeface="+mj-lt"/>
                <a:ea typeface="+mj-ea"/>
                <a:cs typeface="+mj-cs"/>
              </a:rPr>
              <a:t> (Methodology):</a:t>
            </a:r>
          </a:p>
        </p:txBody>
      </p:sp>
      <p:sp>
        <p:nvSpPr>
          <p:cNvPr id="4" name="Slayt Numarası Yer Tutucusu 3">
            <a:extLst>
              <a:ext uri="{FF2B5EF4-FFF2-40B4-BE49-F238E27FC236}">
                <a16:creationId xmlns:a16="http://schemas.microsoft.com/office/drawing/2014/main" id="{BA0729E5-0090-34B8-2652-C7151AC5BC13}"/>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C2E478F-E849-4A8C-AF1F-CBCC78A7CBFA}" type="slidenum">
              <a:rPr lang="en-US" noProof="0">
                <a:solidFill>
                  <a:srgbClr val="FFFFFF"/>
                </a:solidFill>
              </a:rPr>
              <a:pPr defTabSz="914400">
                <a:spcAft>
                  <a:spcPts val="600"/>
                </a:spcAft>
              </a:pPr>
              <a:t>9</a:t>
            </a:fld>
            <a:endParaRPr lang="en-US" noProof="0">
              <a:solidFill>
                <a:srgbClr val="FFFFFF"/>
              </a:solidFill>
            </a:endParaRPr>
          </a:p>
        </p:txBody>
      </p:sp>
      <p:sp useBgFill="1">
        <p:nvSpPr>
          <p:cNvPr id="43" name="Freeform: Shape 42">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tr-TR"/>
          </a:p>
        </p:txBody>
      </p:sp>
      <p:sp>
        <p:nvSpPr>
          <p:cNvPr id="5" name="Metin Yer Tutucusu 4">
            <a:extLst>
              <a:ext uri="{FF2B5EF4-FFF2-40B4-BE49-F238E27FC236}">
                <a16:creationId xmlns:a16="http://schemas.microsoft.com/office/drawing/2014/main" id="{9A0C31E0-2380-7F2E-9525-D037BF8508E3}"/>
              </a:ext>
            </a:extLst>
          </p:cNvPr>
          <p:cNvSpPr>
            <a:spLocks noGrp="1"/>
          </p:cNvSpPr>
          <p:nvPr>
            <p:ph type="body" sz="quarter" idx="15"/>
          </p:nvPr>
        </p:nvSpPr>
        <p:spPr>
          <a:xfrm>
            <a:off x="648931" y="2548281"/>
            <a:ext cx="10541808" cy="3658689"/>
          </a:xfrm>
        </p:spPr>
        <p:txBody>
          <a:bodyPr vert="horz" lIns="91440" tIns="45720" rIns="91440" bIns="45720" rtlCol="0">
            <a:normAutofit/>
          </a:bodyPr>
          <a:lstStyle/>
          <a:p>
            <a:r>
              <a:rPr lang="tr-TR" b="1" dirty="0"/>
              <a:t>Veri Ön İşleme:</a:t>
            </a:r>
            <a:r>
              <a:rPr lang="tr-TR" dirty="0"/>
              <a:t> Toplanan veriler temizlenmiş, eksik veriler tamamlanmış ve uygun formata dönüştürülmüştür. Veri normalizasyonu veya standardizasyonu gibi teknikler kullanılmıştır.</a:t>
            </a:r>
            <a:endParaRPr lang="en-US" dirty="0"/>
          </a:p>
        </p:txBody>
      </p:sp>
    </p:spTree>
    <p:extLst>
      <p:ext uri="{BB962C8B-B14F-4D97-AF65-F5344CB8AC3E}">
        <p14:creationId xmlns:p14="http://schemas.microsoft.com/office/powerpoint/2010/main" val="335349798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Ion</Template>
  <TotalTime>358</TotalTime>
  <Words>1571</Words>
  <Application>Microsoft Office PowerPoint</Application>
  <PresentationFormat>Geniş ekran</PresentationFormat>
  <Paragraphs>217</Paragraphs>
  <Slides>30</Slides>
  <Notes>2</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30</vt:i4>
      </vt:variant>
    </vt:vector>
  </HeadingPairs>
  <TitlesOfParts>
    <vt:vector size="37" baseType="lpstr">
      <vt:lpstr>Arial</vt:lpstr>
      <vt:lpstr>Biome Light</vt:lpstr>
      <vt:lpstr>Calibri</vt:lpstr>
      <vt:lpstr>Century Gothic</vt:lpstr>
      <vt:lpstr>Wingdings</vt:lpstr>
      <vt:lpstr>Wingdings 3</vt:lpstr>
      <vt:lpstr>İyon</vt:lpstr>
      <vt:lpstr>Bölgesel İklim Verilerine Dayalı Ürün Öneri sitemi Geliştirilmesi</vt:lpstr>
      <vt:lpstr>Özet</vt:lpstr>
      <vt:lpstr>Giriş (Introduction)</vt:lpstr>
      <vt:lpstr>Kullanılan Veriseti</vt:lpstr>
      <vt:lpstr>PowerPoint Sunusu</vt:lpstr>
      <vt:lpstr>PowerPoint Sunusu</vt:lpstr>
      <vt:lpstr>PowerPoint Sunusu</vt:lpstr>
      <vt:lpstr>Yöntem (Methodology):</vt:lpstr>
      <vt:lpstr>Yöntem (Methodology):</vt:lpstr>
      <vt:lpstr>PowerPoint Sunusu</vt:lpstr>
      <vt:lpstr>Kullanılan Makine Öğrenmesi Algoritmaları</vt:lpstr>
      <vt:lpstr>Random Forest (Rastgele Orman): </vt:lpstr>
      <vt:lpstr>Random Forest (Rastgele Orman): </vt:lpstr>
      <vt:lpstr>SVR (Support Vector Regression - Destek Vektör Regresyonu): </vt:lpstr>
      <vt:lpstr>Gradient Boosting (Gradyan Yükseltme): </vt:lpstr>
      <vt:lpstr>KNN (K-Nearest Neighbors - K-En Yakın Komşu): </vt:lpstr>
      <vt:lpstr>AdaBoost (Adaptive Boosting - Uyarlamalı Yükseltme): </vt:lpstr>
      <vt:lpstr>CatBoost (Categorical Boosting): </vt:lpstr>
      <vt:lpstr>PowerPoint Sunusu</vt:lpstr>
      <vt:lpstr>Kullanılan Derin Öğenme Modeli(MLP)</vt:lpstr>
      <vt:lpstr>Kullanılan Derin Öğenme Modeli(MLP)</vt:lpstr>
      <vt:lpstr>Neden MLP</vt:lpstr>
      <vt:lpstr>MLP Model Oluşturma</vt:lpstr>
      <vt:lpstr>PowerPoint Sunusu</vt:lpstr>
      <vt:lpstr>PowerPoint Sunusu</vt:lpstr>
      <vt:lpstr>Model Sonuçları</vt:lpstr>
      <vt:lpstr>PowerPoint Sunusu</vt:lpstr>
      <vt:lpstr>Model Sonuçları</vt:lpstr>
      <vt:lpstr>Kaynakça</vt:lpstr>
      <vt:lpstr>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Yücel Gül</dc:creator>
  <cp:lastModifiedBy>Yücel Gül</cp:lastModifiedBy>
  <cp:revision>1</cp:revision>
  <dcterms:created xsi:type="dcterms:W3CDTF">2025-01-05T10:38:07Z</dcterms:created>
  <dcterms:modified xsi:type="dcterms:W3CDTF">2025-01-05T16:36:59Z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