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16" r:id="rId2"/>
    <p:sldId id="338" r:id="rId3"/>
    <p:sldId id="326" r:id="rId4"/>
    <p:sldId id="335" r:id="rId5"/>
    <p:sldId id="340" r:id="rId6"/>
    <p:sldId id="336" r:id="rId7"/>
    <p:sldId id="339" r:id="rId8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521415D9-36F7-43E2-AB2F-B90AF26B5E84}">
      <p14:sectionLst xmlns:p14="http://schemas.microsoft.com/office/powerpoint/2010/main">
        <p14:section name="课时 1" id="{9359586E-A46A-2441-8D4F-4630A70B68E2}">
          <p14:sldIdLst>
            <p14:sldId id="316"/>
            <p14:sldId id="338"/>
            <p14:sldId id="326"/>
          </p14:sldIdLst>
        </p14:section>
        <p14:section name="课时2" id="{AAC0AFB0-87F5-0048-80EF-13B86CCECA83}">
          <p14:sldIdLst>
            <p14:sldId id="335"/>
            <p14:sldId id="340"/>
          </p14:sldIdLst>
        </p14:section>
        <p14:section name="课时3" id="{33623489-570E-9840-9B20-C7D490E6A4C1}">
          <p14:sldIdLst>
            <p14:sldId id="336"/>
            <p14:sldId id="33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5353"/>
    <a:srgbClr val="FF5C00"/>
    <a:srgbClr val="35B558"/>
    <a:srgbClr val="2EAA46"/>
    <a:srgbClr val="666666"/>
    <a:srgbClr val="F9F9F9"/>
    <a:srgbClr val="F4F4F4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82" autoAdjust="0"/>
    <p:restoredTop sz="94110" autoAdjust="0"/>
  </p:normalViewPr>
  <p:slideViewPr>
    <p:cSldViewPr snapToObjects="1">
      <p:cViewPr varScale="1">
        <p:scale>
          <a:sx n="39" d="100"/>
          <a:sy n="39" d="100"/>
        </p:scale>
        <p:origin x="-664" y="-120"/>
      </p:cViewPr>
      <p:guideLst>
        <p:guide orient="horz" pos="1598"/>
        <p:guide pos="643"/>
      </p:guideLst>
    </p:cSldViewPr>
  </p:slideViewPr>
  <p:outlineViewPr>
    <p:cViewPr>
      <p:scale>
        <a:sx n="33" d="100"/>
        <a:sy n="33" d="100"/>
      </p:scale>
      <p:origin x="0" y="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16/12/21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件首页-单行课程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 单行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60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件首页-双行课程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课程主标题 双行</a:t>
            </a:r>
            <a:r>
              <a:rPr lang="en-US" altLang="zh-CN" sz="9600" dirty="0" smtClean="0">
                <a:solidFill>
                  <a:srgbClr val="FFFFFF"/>
                </a:solidFill>
              </a:rPr>
              <a:t/>
            </a:r>
            <a:br>
              <a:rPr lang="en-US" altLang="zh-CN" sz="9600" dirty="0" smtClean="0">
                <a:solidFill>
                  <a:srgbClr val="FFFFFF"/>
                </a:solidFill>
              </a:rPr>
            </a:br>
            <a:r>
              <a:rPr lang="zh-CN" altLang="en-US" sz="9600" dirty="0" smtClean="0">
                <a:solidFill>
                  <a:srgbClr val="FFFFFF"/>
                </a:solidFill>
              </a:rPr>
              <a:t>标题过长为两行时用此页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176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r>
              <a:rPr lang="zh-CN" altLang="en-US" dirty="0" smtClean="0"/>
              <a:t>第二课时名称</a:t>
            </a:r>
            <a:endParaRPr lang="en-US" altLang="zh-CN" dirty="0" smtClean="0"/>
          </a:p>
          <a:p>
            <a:r>
              <a:rPr lang="zh-CN" altLang="en-US" dirty="0" smtClean="0"/>
              <a:t>第三课时名称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首页-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课时知识点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56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>
        <p:tmplLst>
          <p:tmpl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一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60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二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3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三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30760" y="2541600"/>
            <a:ext cx="22201200" cy="10119600"/>
          </a:xfrm>
        </p:spPr>
        <p:txBody>
          <a:bodyPr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535353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055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>
        <p:tmplLst>
          <p:tmpl lvl="1"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6" r:id="rId3"/>
    <p:sldLayoutId id="2147483680" r:id="rId4"/>
    <p:sldLayoutId id="2147483687" r:id="rId5"/>
    <p:sldLayoutId id="2147483676" r:id="rId6"/>
    <p:sldLayoutId id="2147483677" r:id="rId7"/>
    <p:sldLayoutId id="2147483678" r:id="rId8"/>
    <p:sldLayoutId id="2147483675" r:id="rId9"/>
  </p:sldLayoutIdLst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MVC</a:t>
            </a:r>
            <a:r>
              <a:rPr kumimoji="1" lang="zh-CN" altLang="en-US" dirty="0" smtClean="0"/>
              <a:t>设计案例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实战演练设计：</a:t>
            </a:r>
            <a:r>
              <a:rPr kumimoji="1" lang="en-US" altLang="zh-CN" dirty="0" smtClean="0"/>
              <a:t>Model</a:t>
            </a:r>
            <a:r>
              <a:rPr kumimoji="1" lang="zh-CN" altLang="en-US" dirty="0" smtClean="0"/>
              <a:t>层设计分析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158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实战演练设计：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层设计分析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678832" y="3531600"/>
            <a:ext cx="10153128" cy="9201600"/>
          </a:xfrm>
        </p:spPr>
        <p:txBody>
          <a:bodyPr/>
          <a:lstStyle/>
          <a:p>
            <a:r>
              <a:rPr kumimoji="1" lang="zh-CN" altLang="en-US" sz="4800" dirty="0" smtClean="0"/>
              <a:t>登陆界面的需求</a:t>
            </a:r>
            <a:endParaRPr kumimoji="1" lang="en-US" altLang="zh-CN" sz="4800" dirty="0" smtClean="0"/>
          </a:p>
          <a:p>
            <a:r>
              <a:rPr kumimoji="1" lang="en-US" altLang="zh-CN" sz="4800" dirty="0" smtClean="0"/>
              <a:t>Model</a:t>
            </a:r>
            <a:r>
              <a:rPr kumimoji="1" lang="zh-CN" altLang="en-US" sz="4800" dirty="0" smtClean="0"/>
              <a:t>的业务流程编写（</a:t>
            </a:r>
            <a:r>
              <a:rPr kumimoji="1" lang="en-US" altLang="en-US" sz="4800" dirty="0"/>
              <a:t>课时</a:t>
            </a:r>
            <a:r>
              <a:rPr kumimoji="1" lang="zh-CN" altLang="en-US" sz="4800" dirty="0" smtClean="0"/>
              <a:t>内容）</a:t>
            </a:r>
            <a:endParaRPr kumimoji="1" lang="en-US" altLang="zh-CN" sz="4800" dirty="0" smtClean="0"/>
          </a:p>
          <a:p>
            <a:pPr marL="190800" indent="0">
              <a:buNone/>
            </a:pPr>
            <a:endParaRPr kumimoji="1" lang="en-US" altLang="zh-CN" sz="4800" dirty="0"/>
          </a:p>
          <a:p>
            <a:pPr marL="190800" indent="0">
              <a:buNone/>
            </a:pPr>
            <a:endParaRPr kumimoji="1" lang="en-US" altLang="zh-CN" dirty="0" smtClean="0"/>
          </a:p>
        </p:txBody>
      </p:sp>
      <p:pic>
        <p:nvPicPr>
          <p:cNvPr id="2" name="图片 1" descr="QQ20161220-0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8504" y="2033464"/>
            <a:ext cx="5688632" cy="10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30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err="1" smtClean="0"/>
              <a:t>实战演练设计：Model</a:t>
            </a:r>
            <a:r>
              <a:rPr lang="en-US" altLang="en-US" dirty="0" err="1" smtClean="0"/>
              <a:t>层</a:t>
            </a:r>
            <a:r>
              <a:rPr lang="en-US" altLang="en-US" dirty="0" err="1" smtClean="0"/>
              <a:t>设计分析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0760" y="2541600"/>
            <a:ext cx="9721080" cy="10119600"/>
          </a:xfrm>
        </p:spPr>
        <p:txBody>
          <a:bodyPr/>
          <a:lstStyle/>
          <a:p>
            <a:r>
              <a:rPr lang="en-US" altLang="en-US" dirty="0" smtClean="0"/>
              <a:t>登陆业务逻辑流程图</a:t>
            </a:r>
            <a:endParaRPr lang="en-US" altLang="zh-CN" dirty="0"/>
          </a:p>
          <a:p>
            <a:r>
              <a:rPr lang="en-US" altLang="zh-CN" dirty="0" smtClean="0"/>
              <a:t>Model</a:t>
            </a:r>
            <a:r>
              <a:rPr lang="zh-CN" altLang="en-US" dirty="0" smtClean="0"/>
              <a:t>：</a:t>
            </a:r>
            <a:r>
              <a:rPr lang="en-US" altLang="en-US" dirty="0" smtClean="0"/>
              <a:t>包含</a:t>
            </a:r>
            <a:r>
              <a:rPr lang="zh-CN" altLang="en-US" dirty="0" smtClean="0"/>
              <a:t>登陆的数据（</a:t>
            </a:r>
            <a:r>
              <a:rPr lang="en-US" altLang="zh-CN" dirty="0" err="1" smtClean="0"/>
              <a:t>UserName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PassWord</a:t>
            </a:r>
            <a:r>
              <a:rPr lang="zh-CN" altLang="en-US" dirty="0" smtClean="0"/>
              <a:t>）以及网络请求</a:t>
            </a:r>
            <a:endParaRPr lang="zh-CN" altLang="en-US" dirty="0"/>
          </a:p>
        </p:txBody>
      </p:sp>
      <p:pic>
        <p:nvPicPr>
          <p:cNvPr id="5" name="图片 4" descr="MVC-登陆流程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2120" y="2547597"/>
            <a:ext cx="8784976" cy="971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9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MVC</a:t>
            </a:r>
            <a:r>
              <a:rPr kumimoji="1" lang="zh-CN" altLang="en-US" dirty="0" smtClean="0"/>
              <a:t>设计案例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实战演练设计：</a:t>
            </a:r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层设计分析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146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实战演练设计：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层设计分析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678832" y="3531600"/>
            <a:ext cx="10153128" cy="9201600"/>
          </a:xfrm>
        </p:spPr>
        <p:txBody>
          <a:bodyPr/>
          <a:lstStyle/>
          <a:p>
            <a:r>
              <a:rPr kumimoji="1" lang="zh-CN" altLang="en-US" sz="4800" dirty="0" smtClean="0"/>
              <a:t>登陆界面的需求</a:t>
            </a:r>
            <a:endParaRPr kumimoji="1" lang="en-US" altLang="zh-CN" sz="4800" dirty="0" smtClean="0"/>
          </a:p>
          <a:p>
            <a:r>
              <a:rPr kumimoji="1" lang="en-US" altLang="zh-CN" sz="4800" dirty="0" smtClean="0"/>
              <a:t>Model</a:t>
            </a:r>
            <a:r>
              <a:rPr kumimoji="1" lang="zh-CN" altLang="en-US" sz="4800" dirty="0" smtClean="0"/>
              <a:t>的业务流程编写</a:t>
            </a:r>
            <a:r>
              <a:rPr kumimoji="1" lang="zh-CN" altLang="en-US" sz="4800" dirty="0" smtClean="0"/>
              <a:t>（</a:t>
            </a:r>
            <a:r>
              <a:rPr kumimoji="1" lang="en-US" altLang="en-US" sz="4800" dirty="0" smtClean="0"/>
              <a:t>已完成</a:t>
            </a:r>
            <a:r>
              <a:rPr kumimoji="1" lang="zh-CN" altLang="en-US" sz="4800" dirty="0" smtClean="0"/>
              <a:t>）</a:t>
            </a:r>
            <a:endParaRPr kumimoji="1" lang="en-US" altLang="zh-CN" sz="4800" dirty="0" smtClean="0"/>
          </a:p>
          <a:p>
            <a:r>
              <a:rPr kumimoji="1" lang="en-US" altLang="zh-CN" sz="4800" dirty="0" smtClean="0"/>
              <a:t>UI</a:t>
            </a:r>
            <a:r>
              <a:rPr kumimoji="1" lang="zh-CN" altLang="en-US" sz="4800" dirty="0" smtClean="0"/>
              <a:t>界面的编写（</a:t>
            </a:r>
            <a:r>
              <a:rPr kumimoji="1" lang="en-US" altLang="en-US" sz="4800" dirty="0"/>
              <a:t>课时</a:t>
            </a:r>
            <a:r>
              <a:rPr kumimoji="1" lang="zh-CN" altLang="en-US" sz="4800" dirty="0"/>
              <a:t>内容</a:t>
            </a:r>
            <a:r>
              <a:rPr kumimoji="1" lang="zh-CN" altLang="en-US" sz="4800" dirty="0" smtClean="0"/>
              <a:t>）</a:t>
            </a:r>
            <a:endParaRPr kumimoji="1" lang="en-US" altLang="zh-CN" sz="4800" dirty="0" smtClean="0"/>
          </a:p>
          <a:p>
            <a:pPr marL="190800" indent="0">
              <a:buNone/>
            </a:pPr>
            <a:endParaRPr kumimoji="1" lang="en-US" altLang="zh-CN" sz="4800" dirty="0"/>
          </a:p>
          <a:p>
            <a:pPr marL="190800" indent="0">
              <a:buNone/>
            </a:pPr>
            <a:endParaRPr kumimoji="1" lang="en-US" altLang="zh-CN" sz="4800" dirty="0"/>
          </a:p>
          <a:p>
            <a:pPr marL="190800" indent="0">
              <a:buNone/>
            </a:pPr>
            <a:endParaRPr kumimoji="1" lang="en-US" altLang="zh-CN" dirty="0" smtClean="0"/>
          </a:p>
        </p:txBody>
      </p:sp>
      <p:pic>
        <p:nvPicPr>
          <p:cNvPr id="2" name="图片 1" descr="QQ20161220-0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8504" y="2033464"/>
            <a:ext cx="5688632" cy="10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6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MVC</a:t>
            </a:r>
            <a:r>
              <a:rPr kumimoji="1" lang="zh-CN" altLang="en-US" dirty="0" smtClean="0"/>
              <a:t>设计案例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实战演练设计：</a:t>
            </a:r>
            <a:r>
              <a:rPr kumimoji="1" lang="en-US" altLang="zh-CN" dirty="0" smtClean="0"/>
              <a:t>Controller</a:t>
            </a:r>
            <a:r>
              <a:rPr kumimoji="1" lang="zh-CN" altLang="en-US" dirty="0" smtClean="0"/>
              <a:t>层设计分析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146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实战演练设计：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层设计分析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678832" y="3531600"/>
            <a:ext cx="10153128" cy="9201600"/>
          </a:xfrm>
        </p:spPr>
        <p:txBody>
          <a:bodyPr/>
          <a:lstStyle/>
          <a:p>
            <a:r>
              <a:rPr kumimoji="1" lang="zh-CN" altLang="en-US" sz="4800" dirty="0" smtClean="0"/>
              <a:t>登陆界面的需求</a:t>
            </a:r>
            <a:endParaRPr kumimoji="1" lang="en-US" altLang="zh-CN" sz="4800" dirty="0" smtClean="0"/>
          </a:p>
          <a:p>
            <a:r>
              <a:rPr kumimoji="1" lang="en-US" altLang="zh-CN" sz="4800" dirty="0" smtClean="0"/>
              <a:t>Model</a:t>
            </a:r>
            <a:r>
              <a:rPr kumimoji="1" lang="zh-CN" altLang="en-US" sz="4800" dirty="0" smtClean="0"/>
              <a:t>的业务流程编写（</a:t>
            </a:r>
            <a:r>
              <a:rPr kumimoji="1" lang="en-US" altLang="en-US" sz="4800" dirty="0" smtClean="0"/>
              <a:t>已完成</a:t>
            </a:r>
            <a:r>
              <a:rPr kumimoji="1" lang="zh-CN" altLang="en-US" sz="4800" dirty="0" smtClean="0"/>
              <a:t>）</a:t>
            </a:r>
            <a:endParaRPr kumimoji="1" lang="en-US" altLang="zh-CN" sz="4800" dirty="0" smtClean="0"/>
          </a:p>
          <a:p>
            <a:r>
              <a:rPr kumimoji="1" lang="en-US" altLang="zh-CN" sz="4800" dirty="0" smtClean="0"/>
              <a:t>UI</a:t>
            </a:r>
            <a:r>
              <a:rPr kumimoji="1" lang="zh-CN" altLang="en-US" sz="4800" dirty="0" smtClean="0"/>
              <a:t>界面的编写（已完成）</a:t>
            </a:r>
            <a:endParaRPr kumimoji="1" lang="en-US" altLang="zh-CN" sz="4800" dirty="0" smtClean="0"/>
          </a:p>
          <a:p>
            <a:r>
              <a:rPr kumimoji="1" lang="en-US" altLang="zh-CN" sz="4800" dirty="0" err="1" smtClean="0"/>
              <a:t>Controller</a:t>
            </a:r>
            <a:r>
              <a:rPr kumimoji="1" lang="en-US" altLang="en-US" sz="4800" dirty="0" err="1" smtClean="0"/>
              <a:t>作</a:t>
            </a:r>
            <a:r>
              <a:rPr kumimoji="1" lang="zh-CN" altLang="en-US" sz="4800" dirty="0" smtClean="0"/>
              <a:t>为</a:t>
            </a:r>
            <a:r>
              <a:rPr kumimoji="1" lang="en-US" altLang="zh-CN" sz="4800" dirty="0" smtClean="0"/>
              <a:t>Activity</a:t>
            </a:r>
            <a:r>
              <a:rPr kumimoji="1" lang="en-US" altLang="zh-CN" sz="4800" dirty="0"/>
              <a:t>/Fragment</a:t>
            </a:r>
            <a:r>
              <a:rPr kumimoji="1" lang="zh-CN" altLang="en-US" sz="4800" dirty="0"/>
              <a:t>的综合控制</a:t>
            </a:r>
            <a:r>
              <a:rPr kumimoji="1" lang="zh-CN" altLang="en-US" sz="4800" dirty="0" smtClean="0"/>
              <a:t>（</a:t>
            </a:r>
            <a:r>
              <a:rPr kumimoji="1" lang="en-US" altLang="en-US" sz="4800" dirty="0" smtClean="0"/>
              <a:t>课时内容</a:t>
            </a:r>
            <a:r>
              <a:rPr kumimoji="1" lang="zh-CN" altLang="en-US" sz="4800" dirty="0" smtClean="0"/>
              <a:t>）</a:t>
            </a:r>
            <a:endParaRPr kumimoji="1" lang="en-US" altLang="zh-CN" sz="4800" dirty="0"/>
          </a:p>
          <a:p>
            <a:pPr marL="190800" indent="0">
              <a:buNone/>
            </a:pPr>
            <a:endParaRPr kumimoji="1" lang="en-US" altLang="zh-CN" sz="4800" dirty="0"/>
          </a:p>
          <a:p>
            <a:pPr marL="190800" indent="0">
              <a:buNone/>
            </a:pPr>
            <a:endParaRPr kumimoji="1" lang="en-US" altLang="zh-CN" dirty="0" smtClean="0"/>
          </a:p>
        </p:txBody>
      </p:sp>
      <p:pic>
        <p:nvPicPr>
          <p:cNvPr id="2" name="图片 1" descr="QQ20161220-0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8504" y="2033464"/>
            <a:ext cx="5688632" cy="10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6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1361</TotalTime>
  <Words>119</Words>
  <Application>Microsoft Macintosh PowerPoint</Application>
  <PresentationFormat>自定义</PresentationFormat>
  <Paragraphs>22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Black</vt:lpstr>
      <vt:lpstr>MVC设计案例</vt:lpstr>
      <vt:lpstr>实战演练设计：Model层设计分析</vt:lpstr>
      <vt:lpstr>实战演练设计：Model层设计分析</vt:lpstr>
      <vt:lpstr>MVC设计案例</vt:lpstr>
      <vt:lpstr>实战演练设计：View层设计分析</vt:lpstr>
      <vt:lpstr>MVC设计案例</vt:lpstr>
      <vt:lpstr>实战演练设计：Controller层设计分析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敏 骆</cp:lastModifiedBy>
  <cp:revision>123</cp:revision>
  <dcterms:created xsi:type="dcterms:W3CDTF">2015-03-23T11:35:35Z</dcterms:created>
  <dcterms:modified xsi:type="dcterms:W3CDTF">2016-12-21T06:34:21Z</dcterms:modified>
</cp:coreProperties>
</file>