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6" r:id="rId2"/>
    <p:sldId id="326" r:id="rId3"/>
    <p:sldId id="339" r:id="rId4"/>
    <p:sldId id="338" r:id="rId5"/>
    <p:sldId id="335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 1" id="{9359586E-A46A-2441-8D4F-4630A70B68E2}">
          <p14:sldIdLst>
            <p14:sldId id="316"/>
            <p14:sldId id="326"/>
            <p14:sldId id="339"/>
            <p14:sldId id="338"/>
          </p14:sldIdLst>
        </p14:section>
        <p14:section name="课时 2" id="{75245455-0D4A-9946-BDBB-21627299AE52}">
          <p14:sldIdLst>
            <p14:sldId id="335"/>
            <p14:sldId id="340"/>
            <p14:sldId id="341"/>
          </p14:sldIdLst>
        </p14:section>
        <p14:section name="课时3" id="{EB507BA2-C159-104F-8284-FEC93DA4B108}">
          <p14:sldIdLst>
            <p14:sldId id="342"/>
            <p14:sldId id="343"/>
          </p14:sldIdLst>
        </p14:section>
        <p14:section name="课时4" id="{50124DBD-67D1-EF46-8BAA-F290A7A7986F}">
          <p14:sldIdLst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8" d="100"/>
          <a:sy n="38" d="100"/>
        </p:scale>
        <p:origin x="-632" y="-104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架构搭建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简单结合RxJava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1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简单结合</a:t>
            </a:r>
            <a:r>
              <a:rPr lang="en-US" altLang="zh-CN" dirty="0" err="1" smtClean="0"/>
              <a:t>RxJava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180000" indent="0"/>
            <a:r>
              <a:rPr lang="zh-CN" altLang="en-US" dirty="0" smtClean="0"/>
              <a:t>单纯的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架构在业务层是直接调用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180000" indent="0"/>
            <a:r>
              <a:rPr lang="zh-CN" altLang="en-US" dirty="0" smtClean="0"/>
              <a:t>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的自身不建议在主线程进行网络请求，为了保证我们业务运行于一个单独的线程，主线程只进行界面渲染，我们引入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进行线程调度控制。  </a:t>
            </a:r>
            <a:endParaRPr lang="en-US" altLang="zh-CN" dirty="0" smtClean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简单结合</a:t>
            </a:r>
            <a:r>
              <a:rPr lang="en-US" altLang="zh-CN" dirty="0" err="1" smtClean="0"/>
              <a:t>RxJava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1360801"/>
            <a:ext cx="23006440" cy="12355200"/>
          </a:xfrm>
        </p:spPr>
        <p:txBody>
          <a:bodyPr/>
          <a:lstStyle/>
          <a:p>
            <a:pPr marL="865800" indent="-685800">
              <a:buFont typeface="Arial"/>
              <a:buChar char="•"/>
            </a:pPr>
            <a:endParaRPr lang="en-US" altLang="en-US" dirty="0" smtClean="0"/>
          </a:p>
          <a:p>
            <a:pPr marL="865800" indent="-685800">
              <a:buFont typeface="Arial"/>
              <a:buChar char="•"/>
            </a:pPr>
            <a:r>
              <a:rPr lang="en-US" altLang="en-US" dirty="0" err="1" smtClean="0"/>
              <a:t>什么是RxJava</a:t>
            </a:r>
            <a:endParaRPr lang="en-US" altLang="en-US" dirty="0" smtClean="0"/>
          </a:p>
          <a:p>
            <a:pPr marL="180000" indent="0"/>
            <a:r>
              <a:rPr lang="zh-CN" altLang="en-US" dirty="0" smtClean="0"/>
              <a:t>异步控制库</a:t>
            </a:r>
            <a:endParaRPr lang="en-US" altLang="zh-CN" dirty="0" smtClean="0"/>
          </a:p>
          <a:p>
            <a:pPr marL="180000" indent="0"/>
            <a:endParaRPr lang="en-US" altLang="zh-CN" dirty="0" smtClean="0"/>
          </a:p>
          <a:p>
            <a:pPr marL="865800" indent="-685800">
              <a:buFont typeface="Arial"/>
              <a:buChar char="•"/>
            </a:pPr>
            <a:r>
              <a:rPr lang="zh-CN" altLang="en-US" dirty="0" smtClean="0"/>
              <a:t>为什么使用</a:t>
            </a:r>
            <a:r>
              <a:rPr lang="en-US" altLang="zh-CN" dirty="0" err="1" smtClean="0"/>
              <a:t>RxJava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够简洁，相对于</a:t>
            </a:r>
            <a:r>
              <a:rPr lang="en-US" altLang="zh-CN" dirty="0"/>
              <a:t>Handler</a:t>
            </a:r>
            <a:r>
              <a:rPr lang="zh-CN" altLang="en-US" dirty="0"/>
              <a:t>，</a:t>
            </a:r>
            <a:r>
              <a:rPr lang="en-US" altLang="zh-CN" dirty="0" err="1"/>
              <a:t>AsyncTask</a:t>
            </a:r>
            <a:r>
              <a:rPr lang="zh-CN" altLang="en-US" dirty="0" smtClean="0"/>
              <a:t>来说不会随着业务逻辑复杂而复杂</a:t>
            </a:r>
            <a:endParaRPr lang="en-US" altLang="zh-CN" dirty="0" smtClean="0"/>
          </a:p>
          <a:p>
            <a:pPr marL="180000" indent="0"/>
            <a:endParaRPr lang="en-US" altLang="zh-CN" dirty="0" smtClean="0"/>
          </a:p>
          <a:p>
            <a:pPr marL="865800" indent="-685800">
              <a:buFont typeface="Arial"/>
              <a:buChar char="•"/>
            </a:pPr>
            <a:r>
              <a:rPr lang="en-US" altLang="zh-CN" dirty="0" err="1" smtClean="0"/>
              <a:t>RxJava</a:t>
            </a:r>
            <a:r>
              <a:rPr lang="zh-CN" altLang="en-US" dirty="0" smtClean="0"/>
              <a:t>原理</a:t>
            </a:r>
            <a:endParaRPr lang="en-US" altLang="zh-CN" dirty="0"/>
          </a:p>
          <a:p>
            <a:pPr marL="180000" indent="0"/>
            <a:r>
              <a:rPr lang="zh-CN" altLang="en-US" dirty="0" smtClean="0"/>
              <a:t>核心为观察者模式，基于观察者的异步使用到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（调度器），通过调度器实现各种变换</a:t>
            </a:r>
            <a:endParaRPr lang="en-US" altLang="zh-CN" dirty="0"/>
          </a:p>
          <a:p>
            <a:pPr marL="180000" indent="0"/>
            <a:endParaRPr lang="en-US" altLang="zh-CN" dirty="0" smtClean="0"/>
          </a:p>
          <a:p>
            <a:pPr marL="180000" inden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03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简单结合</a:t>
            </a:r>
            <a:r>
              <a:rPr lang="en-US" altLang="zh-CN" dirty="0" err="1" smtClean="0"/>
              <a:t>RxJava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8938104" cy="10119600"/>
          </a:xfrm>
        </p:spPr>
        <p:txBody>
          <a:bodyPr/>
          <a:lstStyle/>
          <a:p>
            <a:pPr marL="865800" indent="-685800">
              <a:buFont typeface="Arial"/>
              <a:buChar char="•"/>
            </a:pPr>
            <a:r>
              <a:rPr lang="en-US" altLang="zh-CN" dirty="0" err="1"/>
              <a:t>RxJava</a:t>
            </a:r>
            <a:r>
              <a:rPr lang="zh-CN" altLang="en-US" dirty="0"/>
              <a:t>使用场景</a:t>
            </a:r>
            <a:endParaRPr lang="en-US" altLang="zh-CN" dirty="0"/>
          </a:p>
          <a:p>
            <a:pPr marL="180000" indent="0"/>
            <a:r>
              <a:rPr lang="en-US" altLang="zh-CN" dirty="0"/>
              <a:t>MVP/Retrofit/</a:t>
            </a:r>
            <a:r>
              <a:rPr lang="en-US" altLang="zh-CN" dirty="0" err="1"/>
              <a:t>RxBus</a:t>
            </a:r>
            <a:r>
              <a:rPr lang="zh-CN" altLang="en-US" dirty="0"/>
              <a:t>等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865800" indent="-685800">
              <a:buFont typeface="Arial"/>
              <a:buChar char="•"/>
            </a:pPr>
            <a:endParaRPr lang="en-US" altLang="zh-CN" dirty="0"/>
          </a:p>
          <a:p>
            <a:pPr marL="865800" indent="-685800">
              <a:buFont typeface="Arial"/>
              <a:buChar char="•"/>
            </a:pPr>
            <a:r>
              <a:rPr lang="en-US" altLang="zh-CN" dirty="0" err="1" smtClean="0"/>
              <a:t>MVP</a:t>
            </a:r>
            <a:r>
              <a:rPr lang="en-US" altLang="en-US" dirty="0" err="1" smtClean="0"/>
              <a:t>结合RxJava的目的</a:t>
            </a:r>
            <a:endParaRPr lang="en-US" altLang="en-US" dirty="0" smtClean="0"/>
          </a:p>
          <a:p>
            <a:pPr marL="180000" indent="0"/>
            <a:r>
              <a:rPr lang="en-US" altLang="en-US" dirty="0"/>
              <a:t> </a:t>
            </a:r>
            <a:r>
              <a:rPr lang="en-US" altLang="en-US" dirty="0" smtClean="0"/>
              <a:t>移除回调接口的使用，直接使用观察者模式返回我们所需要的数据，将代码变得更为简洁便于阅读理解</a:t>
            </a:r>
          </a:p>
          <a:p>
            <a:pPr marL="180000" indent="0"/>
            <a:endParaRPr lang="en-US" altLang="zh-CN" dirty="0"/>
          </a:p>
          <a:p>
            <a:pPr marL="180000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4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基础MVP架构搭建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865800" indent="-685800">
              <a:buFont typeface="Arial"/>
              <a:buChar char="•"/>
            </a:pPr>
            <a:r>
              <a:rPr lang="en-US" altLang="zh-CN" dirty="0" smtClean="0"/>
              <a:t>Model</a:t>
            </a:r>
          </a:p>
          <a:p>
            <a:pPr marL="180000" indent="0"/>
            <a:r>
              <a:rPr lang="zh-CN" altLang="en-US" dirty="0" smtClean="0"/>
              <a:t>根据业务书写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层的数据以及业务</a:t>
            </a:r>
            <a:endParaRPr lang="en-US" altLang="zh-CN" dirty="0" smtClean="0"/>
          </a:p>
          <a:p>
            <a:pPr marL="180000" indent="0"/>
            <a:endParaRPr lang="en-US" altLang="zh-CN" dirty="0"/>
          </a:p>
          <a:p>
            <a:pPr marL="180000" indent="0"/>
            <a:r>
              <a:rPr lang="zh-CN" altLang="en-US" dirty="0" smtClean="0"/>
              <a:t>数据：用户名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业务逻辑：登陆</a:t>
            </a:r>
            <a:endParaRPr lang="en-US" altLang="zh-CN" dirty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基础MVP架构搭建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865800" indent="-685800">
              <a:buFont typeface="Arial"/>
              <a:buChar char="•"/>
            </a:pPr>
            <a:r>
              <a:rPr lang="en-US" altLang="zh-CN" dirty="0" smtClean="0"/>
              <a:t>View</a:t>
            </a:r>
          </a:p>
          <a:p>
            <a:pPr marL="180000" indent="0"/>
            <a:r>
              <a:rPr lang="en-US" altLang="zh-CN" dirty="0" smtClean="0"/>
              <a:t>View</a:t>
            </a:r>
            <a:r>
              <a:rPr lang="zh-CN" altLang="en-US" dirty="0" smtClean="0"/>
              <a:t>界面的展示反馈，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需要接口与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marL="180000" indent="0"/>
            <a:endParaRPr lang="en-US" altLang="zh-CN" dirty="0"/>
          </a:p>
          <a:p>
            <a:pPr marL="865800" indent="-685800">
              <a:buFont typeface="Arial"/>
              <a:buChar char="•"/>
            </a:pPr>
            <a:r>
              <a:rPr lang="zh-CN" altLang="en-US" dirty="0" smtClean="0"/>
              <a:t>接口定义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需要用户名，密码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登陆过程的交互展示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业务逻辑返回成功与失败结果</a:t>
            </a:r>
            <a:endParaRPr lang="en-US" altLang="zh-CN" dirty="0" smtClean="0"/>
          </a:p>
          <a:p>
            <a:pPr marL="180000" indent="0"/>
            <a:endParaRPr lang="en-US" altLang="zh-CN" dirty="0" smtClean="0"/>
          </a:p>
          <a:p>
            <a:pPr marL="180000" indent="0"/>
            <a:endParaRPr lang="en-US" altLang="zh-CN" dirty="0" smtClean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基础MVP架构搭建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865800" indent="-685800">
              <a:buFont typeface="Arial"/>
              <a:buChar char="•"/>
            </a:pPr>
            <a:r>
              <a:rPr lang="en-US" altLang="zh-CN" dirty="0" smtClean="0"/>
              <a:t>Presenter</a:t>
            </a:r>
          </a:p>
          <a:p>
            <a:pPr marL="180000" indent="0"/>
            <a:r>
              <a:rPr lang="en-US" altLang="zh-CN" dirty="0" smtClean="0"/>
              <a:t>Presenter</a:t>
            </a:r>
            <a:r>
              <a:rPr lang="zh-CN" altLang="en-US" dirty="0" smtClean="0"/>
              <a:t>业务逻辑的控制与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展示桥梁</a:t>
            </a:r>
            <a:endParaRPr lang="en-US" altLang="zh-CN" dirty="0" smtClean="0"/>
          </a:p>
          <a:p>
            <a:pPr marL="180000" indent="0"/>
            <a:endParaRPr lang="en-US" altLang="zh-CN" dirty="0"/>
          </a:p>
          <a:p>
            <a:pPr marL="180000" indent="0"/>
            <a:r>
              <a:rPr lang="en-US" altLang="zh-CN" dirty="0" smtClean="0"/>
              <a:t>Model</a:t>
            </a:r>
            <a:r>
              <a:rPr lang="zh-CN" altLang="en-US" dirty="0" smtClean="0"/>
              <a:t>执行登陆逻辑，返回结果，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根据返回结果做出相应</a:t>
            </a:r>
            <a:r>
              <a:rPr lang="en-US" altLang="en-US" dirty="0" smtClean="0"/>
              <a:t>显示以及动果</a:t>
            </a:r>
            <a:endParaRPr lang="en-US" altLang="zh-CN" dirty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层分析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180000" indent="0"/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180000" indent="0"/>
            <a:r>
              <a:rPr lang="en-US" altLang="zh-CN" dirty="0" smtClean="0"/>
              <a:t>Model</a:t>
            </a:r>
            <a:r>
              <a:rPr lang="zh-CN" altLang="en-US" dirty="0" smtClean="0"/>
              <a:t>层做实际的数据处理，建立具体实现类完成业务逻辑处理</a:t>
            </a:r>
            <a:endParaRPr lang="en-US" altLang="zh-CN" dirty="0" smtClean="0"/>
          </a:p>
          <a:p>
            <a:pPr marL="180000" indent="0"/>
            <a:r>
              <a:rPr lang="en-US" altLang="zh-CN" dirty="0" smtClean="0"/>
              <a:t>View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返回业务的状态显示以及动效</a:t>
            </a:r>
            <a:endParaRPr lang="en-US" altLang="zh-CN" dirty="0" smtClean="0"/>
          </a:p>
          <a:p>
            <a:pPr marL="180000" indent="0"/>
            <a:endParaRPr lang="en-US" altLang="zh-CN" dirty="0"/>
          </a:p>
          <a:p>
            <a:pPr marL="180000" indent="0"/>
            <a:endParaRPr lang="en-US" altLang="zh-CN" dirty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180000" indent="0"/>
            <a:r>
              <a:rPr lang="zh-CN" altLang="en-US" dirty="0" smtClean="0"/>
              <a:t>基础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180000" indent="0"/>
            <a:r>
              <a:rPr lang="en-US" altLang="zh-CN" dirty="0"/>
              <a:t>Activity</a:t>
            </a:r>
            <a:r>
              <a:rPr lang="zh-CN" altLang="en-US" dirty="0"/>
              <a:t>中每遇到一个不同业务就需要实例</a:t>
            </a:r>
            <a:r>
              <a:rPr lang="en-US" altLang="zh-CN" dirty="0"/>
              <a:t>Presenter</a:t>
            </a:r>
            <a:r>
              <a:rPr lang="zh-CN" altLang="en-US" dirty="0"/>
              <a:t>，并且实现</a:t>
            </a:r>
            <a:r>
              <a:rPr lang="en-US" altLang="zh-CN" dirty="0"/>
              <a:t>View</a:t>
            </a:r>
            <a:r>
              <a:rPr lang="zh-CN" altLang="en-US" dirty="0"/>
              <a:t>的接口，</a:t>
            </a:r>
            <a:r>
              <a:rPr lang="zh-CN" altLang="en-US" dirty="0" smtClean="0"/>
              <a:t>代码量繁琐复杂不够简洁</a:t>
            </a:r>
            <a:endParaRPr lang="en-US" altLang="zh-CN" dirty="0" smtClean="0"/>
          </a:p>
          <a:p>
            <a:pPr marL="180000" indent="0"/>
            <a:endParaRPr lang="en-US" altLang="zh-CN" dirty="0" smtClean="0"/>
          </a:p>
          <a:p>
            <a:pPr marL="180000" indent="0"/>
            <a:r>
              <a:rPr lang="zh-CN" altLang="en-US" dirty="0" smtClean="0"/>
              <a:t>期望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一步注册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绑</a:t>
            </a:r>
            <a:r>
              <a:rPr lang="zh-CN" altLang="en-US" dirty="0"/>
              <a:t>定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</a:p>
          <a:p>
            <a:pPr marL="180000" indent="0"/>
            <a:r>
              <a:rPr lang="zh-CN" altLang="en-US" dirty="0" smtClean="0"/>
              <a:t>业务逻辑移植到</a:t>
            </a:r>
            <a:r>
              <a:rPr lang="en-US" altLang="zh-CN" dirty="0" smtClean="0"/>
              <a:t>Presenter</a:t>
            </a:r>
            <a:endParaRPr lang="en-US" altLang="zh-CN" dirty="0"/>
          </a:p>
          <a:p>
            <a:pPr marL="180000" indent="0"/>
            <a:endParaRPr lang="en-US" altLang="zh-CN" dirty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设计案例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2400" y="4899600"/>
            <a:ext cx="23958000" cy="3902616"/>
          </a:xfrm>
        </p:spPr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解耦封装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泛型封装，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解耦，契约管理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10441160" cy="10119600"/>
          </a:xfrm>
        </p:spPr>
        <p:txBody>
          <a:bodyPr/>
          <a:lstStyle/>
          <a:p>
            <a:pPr marL="180000" indent="0"/>
            <a:r>
              <a:rPr lang="zh-CN" altLang="en-US" dirty="0" smtClean="0"/>
              <a:t>本课时主要为代码封装。</a:t>
            </a:r>
            <a:endParaRPr lang="en-US" altLang="zh-CN" dirty="0" smtClean="0"/>
          </a:p>
          <a:p>
            <a:pPr marL="180000" indent="0"/>
            <a:endParaRPr lang="en-US" altLang="zh-CN" dirty="0"/>
          </a:p>
          <a:p>
            <a:pPr marL="865800" indent="-685800">
              <a:buFont typeface="Arial"/>
              <a:buChar char="•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80000" indent="0"/>
            <a:r>
              <a:rPr lang="zh-CN" altLang="en-US" dirty="0" smtClean="0"/>
              <a:t>解耦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基类封装，实现契约管理</a:t>
            </a:r>
            <a:r>
              <a:rPr lang="en-US" altLang="zh-CN" dirty="0" smtClean="0"/>
              <a:t>MVP</a:t>
            </a:r>
          </a:p>
          <a:p>
            <a:pPr marL="180000" indent="0"/>
            <a:endParaRPr lang="en-US" altLang="zh-CN" dirty="0"/>
          </a:p>
          <a:p>
            <a:pPr marL="180000" indent="0"/>
            <a:endParaRPr lang="en-US" altLang="zh-CN" dirty="0"/>
          </a:p>
        </p:txBody>
      </p:sp>
      <p:pic>
        <p:nvPicPr>
          <p:cNvPr id="5" name="图片 4" descr="QQ20161220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68" y="1815645"/>
            <a:ext cx="5688632" cy="10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1368</TotalTime>
  <Words>267</Words>
  <Application>Microsoft Macintosh PowerPoint</Application>
  <PresentationFormat>自定义</PresentationFormat>
  <Paragraphs>63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MVP设计案例</vt:lpstr>
      <vt:lpstr>基础MVP架构搭建</vt:lpstr>
      <vt:lpstr>基础MVP架构搭建</vt:lpstr>
      <vt:lpstr>基础MVP架构搭建</vt:lpstr>
      <vt:lpstr>MVP设计案例</vt:lpstr>
      <vt:lpstr>View与Model层分析</vt:lpstr>
      <vt:lpstr>View与Model层分析</vt:lpstr>
      <vt:lpstr>MVP设计案例</vt:lpstr>
      <vt:lpstr>MVP泛型封装，View与Model解耦，契约管理</vt:lpstr>
      <vt:lpstr>MVP设计案例</vt:lpstr>
      <vt:lpstr>简单结合RxJava</vt:lpstr>
      <vt:lpstr>简单结合RxJava</vt:lpstr>
      <vt:lpstr>简单结合RxJava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敏 骆</cp:lastModifiedBy>
  <cp:revision>128</cp:revision>
  <dcterms:created xsi:type="dcterms:W3CDTF">2015-03-23T11:35:35Z</dcterms:created>
  <dcterms:modified xsi:type="dcterms:W3CDTF">2016-12-23T09:00:19Z</dcterms:modified>
</cp:coreProperties>
</file>