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7"/>
  </p:normalViewPr>
  <p:slideViewPr>
    <p:cSldViewPr snapToGrid="0" snapToObjects="1">
      <p:cViewPr>
        <p:scale>
          <a:sx n="149" d="100"/>
          <a:sy n="149" d="100"/>
        </p:scale>
        <p:origin x="-280" y="-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4C31-6230-F18F-28FD-FC0924872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61C3B-9504-1CC9-34FD-86602F0A6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D9C-8B36-926C-99CD-601242F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1DB-9E30-894C-847D-1978D7CF6F1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994-B4C0-7DFD-3229-CFFBC96C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E6A7-5C72-5073-5D59-DA4E7084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E815-C88C-DB48-98C3-3AA0E22C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79C5-7C52-1671-F71F-13F27B73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62EE5-FBB7-D366-1BB1-091F8F24D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4D6B5-93D8-E1CE-E97C-688C6497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1DB-9E30-894C-847D-1978D7CF6F1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AF59-1CEA-5533-1A6B-FDADA87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ED3A-FB06-E198-6E5E-E735EBB6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E815-C88C-DB48-98C3-3AA0E22C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04EDF-DF78-7D34-B1C7-34267A512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DAF83-3B32-1298-7515-87B10F12E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3048E-2258-D118-79F8-E21A6564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1DB-9E30-894C-847D-1978D7CF6F1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F527-5F1D-7C03-C79A-15EF99E6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DB659-8338-7D40-8E5B-C36A4A43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E815-C88C-DB48-98C3-3AA0E22C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3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E114-923E-1533-BD79-78CD92A7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C3BD-4AF6-5865-B33D-1255F7C4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0E18-AC8E-1225-132A-D8E724AC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1DB-9E30-894C-847D-1978D7CF6F1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22B1-ED27-E853-F369-ED26E2DC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2F5D-B617-2E11-CF14-31859F5F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E815-C88C-DB48-98C3-3AA0E22C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5739-886C-D555-5CE3-76F87935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B2694-489F-1762-4C77-CAACAB31F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42D94-11A4-60D1-8A8C-E42C6B4D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1DB-9E30-894C-847D-1978D7CF6F1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6090-A74A-12AE-ABD6-33BE7E31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8562A-A613-C130-CA51-70DB1365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E815-C88C-DB48-98C3-3AA0E22C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DC5D-DB09-D152-6C74-FBE2727B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554E-8088-AD12-72BD-9FE8A666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FE51F-804D-D4CF-AA1B-6B9355061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FB27E-CE42-4F81-A572-5FA0E55F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1DB-9E30-894C-847D-1978D7CF6F1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D12C-4554-55F5-E955-E93FB0C6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72D7C-1E6F-D9CC-AE8C-91772A56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E815-C88C-DB48-98C3-3AA0E22C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48D1-EFB7-69C2-296E-7506B9BA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1C931-DC5E-1E31-94C4-B168E7CBE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30887-D688-7411-6AAC-30CFEA2F8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19734-043E-AB83-3EB3-21DD0B8F2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1419F-45D5-E73C-BA26-3C4ACA2BC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59077-3418-1EE7-6D75-71ADB11A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1DB-9E30-894C-847D-1978D7CF6F1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55E1A-C08D-8522-FABA-AEB98CBF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EF6BD-0380-8D48-EED9-DC099E99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E815-C88C-DB48-98C3-3AA0E22C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3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01E5-CE64-B366-0C3E-73376648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57CB3-8D57-AE03-2BC2-EE445621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1DB-9E30-894C-847D-1978D7CF6F1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8EC77-EC7D-9272-CC73-8A6A4979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379A4-6DDB-09DD-6722-32257FEC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E815-C88C-DB48-98C3-3AA0E22C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B7168-5943-0769-5560-D5AC7A32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1DB-9E30-894C-847D-1978D7CF6F1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37B83-ECD4-2BB4-D92E-487F3FCB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9C045-33F7-4EFD-DF75-F7178D1B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E815-C88C-DB48-98C3-3AA0E22C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BFD9-51F5-9D73-B520-5C363C4C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57DB-8B8F-715A-7805-F5F07881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A6C36-0C8B-8F58-33FD-9F4E73185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653ED-3B33-E9ED-A20D-0B89F8D9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1DB-9E30-894C-847D-1978D7CF6F1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CED2A-4C67-64E5-AF6F-F36EAF0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278B4-308B-B3D2-ACED-97FF5243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E815-C88C-DB48-98C3-3AA0E22C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1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772F-2D07-A3E6-9566-9EBEBA38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DDC81-D0AD-B6A0-D2E1-9AFC77B95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96C80-28EA-F65B-D980-BF34ECE1E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91CC3-CD51-486B-CB1D-4A4F6B00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41DB-9E30-894C-847D-1978D7CF6F1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10548-C722-42C1-F0B3-ED934D02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3F89D-C4B3-C855-A482-136FD266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E815-C88C-DB48-98C3-3AA0E22C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9474D-C616-A87F-7B62-9D726FB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46BF-0145-05A1-A107-45FB638C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8DFD-12E8-6756-DB2D-5BE18BA80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41DB-9E30-894C-847D-1978D7CF6F1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2257-C3BF-4A0A-00CC-E27142A6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4EB5-C900-2FFF-2F02-AC935CC1C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AE815-C88C-DB48-98C3-3AA0E22C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A1CF6-2960-ABF3-E857-6F6F5167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Within the Western Blot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927C6B-A602-1155-8E6C-C3711FEC9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FB 3131 Cells Treated with SiRNA</a:t>
            </a:r>
          </a:p>
          <a:p>
            <a:pPr lvl="1"/>
            <a:r>
              <a:rPr lang="en-US" dirty="0"/>
              <a:t>SiRNA = Small Interfering RNA</a:t>
            </a:r>
          </a:p>
          <a:p>
            <a:pPr lvl="2"/>
            <a:r>
              <a:rPr lang="en-US" dirty="0"/>
              <a:t>Effect of SiRNA = Reduces the translation of proteins</a:t>
            </a:r>
          </a:p>
          <a:p>
            <a:pPr lvl="3"/>
            <a:r>
              <a:rPr lang="en-US" dirty="0"/>
              <a:t>This mechanism is known as a ”knockdown”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8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214B-5A17-CD91-03AA-365BBCF5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YTHDC1 SiRNA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3035-8564-1C75-94CC-A2E79557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YTHDC1 is a protein that mediates m6a methylation for RNA sequences</a:t>
            </a:r>
          </a:p>
          <a:p>
            <a:pPr lvl="1"/>
            <a:r>
              <a:rPr lang="en-US" dirty="0"/>
              <a:t>M6a is a type of RNA modification</a:t>
            </a:r>
          </a:p>
          <a:p>
            <a:pPr lvl="2"/>
            <a:r>
              <a:rPr lang="en-US" dirty="0"/>
              <a:t>The 6 represents the position of the modification</a:t>
            </a:r>
          </a:p>
          <a:p>
            <a:pPr lvl="3"/>
            <a:r>
              <a:rPr lang="en-US" dirty="0"/>
              <a:t>It occurs at the nitrogen 6 position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3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BC4AD-1CC5-5F94-3B08-7B9DF008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Western Blot 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E3477B-D716-5599-730D-E0AE1B0C99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16200000">
            <a:off x="6734231" y="1052457"/>
            <a:ext cx="3074876" cy="435133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63698A-6297-3EDC-85C4-096D518D2B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 rot="16200000">
            <a:off x="1767736" y="1052457"/>
            <a:ext cx="3074876" cy="43513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E9643D-B872-F88D-CE84-56E86BB0FF86}"/>
              </a:ext>
            </a:extLst>
          </p:cNvPr>
          <p:cNvSpPr txBox="1"/>
          <p:nvPr/>
        </p:nvSpPr>
        <p:spPr>
          <a:xfrm>
            <a:off x="1129504" y="5080000"/>
            <a:ext cx="393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Attempt at Imaging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8FDD7-8E6E-D9DB-0B67-4F796247CB21}"/>
              </a:ext>
            </a:extLst>
          </p:cNvPr>
          <p:cNvSpPr txBox="1"/>
          <p:nvPr/>
        </p:nvSpPr>
        <p:spPr>
          <a:xfrm>
            <a:off x="6305947" y="5080000"/>
            <a:ext cx="3931443" cy="115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AC71E-7F51-E84D-153E-DF45138F4E53}"/>
              </a:ext>
            </a:extLst>
          </p:cNvPr>
          <p:cNvSpPr txBox="1"/>
          <p:nvPr/>
        </p:nvSpPr>
        <p:spPr>
          <a:xfrm>
            <a:off x="6398653" y="5167313"/>
            <a:ext cx="393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Attempt at Imaging</a:t>
            </a:r>
          </a:p>
        </p:txBody>
      </p:sp>
    </p:spTree>
    <p:extLst>
      <p:ext uri="{BB962C8B-B14F-4D97-AF65-F5344CB8AC3E}">
        <p14:creationId xmlns:p14="http://schemas.microsoft.com/office/powerpoint/2010/main" val="246929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E7B520-B1F8-F974-848F-7D34C74C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104083-7736-9026-15E5-91CD6A9E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063"/>
            <a:ext cx="10515600" cy="4351338"/>
          </a:xfrm>
        </p:spPr>
        <p:txBody>
          <a:bodyPr/>
          <a:lstStyle/>
          <a:p>
            <a:r>
              <a:rPr lang="en-US" dirty="0"/>
              <a:t>RT-PCR Results did not connect with the Western Blot Results</a:t>
            </a:r>
          </a:p>
          <a:p>
            <a:pPr lvl="1"/>
            <a:r>
              <a:rPr lang="en-US" dirty="0"/>
              <a:t>The CT mean did not increase for YTHDC1, negative control showed positive results</a:t>
            </a:r>
          </a:p>
          <a:p>
            <a:pPr lvl="2"/>
            <a:r>
              <a:rPr lang="en-US" dirty="0"/>
              <a:t>CT = number of cycles required for a fluorescent signal to exceed background levels</a:t>
            </a:r>
          </a:p>
          <a:p>
            <a:pPr lvl="3"/>
            <a:r>
              <a:rPr lang="en-US" dirty="0"/>
              <a:t>Inverse relationship between cycles and amount of target nucleic acid</a:t>
            </a:r>
          </a:p>
          <a:p>
            <a:pPr marL="18288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4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0B339-3648-02DD-DA7E-470BCEC7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BF024C-6A2B-1E0D-5A1F-B4BF22FA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Transfecting the cells again</a:t>
            </a:r>
          </a:p>
          <a:p>
            <a:r>
              <a:rPr lang="en-US" dirty="0"/>
              <a:t>Run it through the RT-PCR</a:t>
            </a:r>
          </a:p>
          <a:p>
            <a:r>
              <a:rPr lang="en-US" dirty="0"/>
              <a:t>Run another Western Blot to check the effectivity of the SiRNA</a:t>
            </a:r>
          </a:p>
        </p:txBody>
      </p:sp>
    </p:spTree>
    <p:extLst>
      <p:ext uri="{BB962C8B-B14F-4D97-AF65-F5344CB8AC3E}">
        <p14:creationId xmlns:p14="http://schemas.microsoft.com/office/powerpoint/2010/main" val="101514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153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Components Within the Western Blot</vt:lpstr>
      <vt:lpstr>YTHDC1 SiRNA</vt:lpstr>
      <vt:lpstr>Western Blot Results</vt:lpstr>
      <vt:lpstr>Complications</vt:lpstr>
      <vt:lpstr>Future Plans…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Within the Western Blot</dc:title>
  <dc:creator>Yu, Andrew</dc:creator>
  <cp:lastModifiedBy>Yu, Andrew</cp:lastModifiedBy>
  <cp:revision>3</cp:revision>
  <dcterms:created xsi:type="dcterms:W3CDTF">2022-06-21T19:00:46Z</dcterms:created>
  <dcterms:modified xsi:type="dcterms:W3CDTF">2022-06-23T03:06:32Z</dcterms:modified>
</cp:coreProperties>
</file>