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92" r:id="rId15"/>
    <p:sldId id="273" r:id="rId16"/>
    <p:sldId id="284" r:id="rId17"/>
    <p:sldId id="285" r:id="rId18"/>
    <p:sldId id="286" r:id="rId19"/>
    <p:sldId id="287" r:id="rId20"/>
    <p:sldId id="288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290" r:id="rId30"/>
    <p:sldId id="291" r:id="rId31"/>
    <p:sldId id="294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ruanyifeng.com/blog/2010/05/object-oriented_javascript_encapsulatio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面向对象编程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于晓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构造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函数模式改良问题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函数定义在</a:t>
            </a: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全局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作用域中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如果需要定义很多方法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就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需要定</a:t>
            </a:r>
            <a:endParaRPr lang="en-US" altLang="zh-CN" sz="2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义很多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全局函数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完全</a:t>
            </a: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违背了封装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的概念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混合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模式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构造函数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+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原型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</a:t>
            </a: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name;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Dog.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.bart = function (){</a:t>
            </a:r>
            <a:b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alert(‘wang!’);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dog1 = new Dog(‘wangcai’);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dog2 = new Dog(‘gaofei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原型详解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>
              <a:buNone/>
            </a:pPr>
            <a:endParaRPr lang="en-US" altLang="zh-CN" sz="240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[Function]Dog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785926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00562" y="2214554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counstruster</a:t>
            </a:r>
          </a:p>
        </p:txBody>
      </p:sp>
      <p:cxnSp>
        <p:nvCxnSpPr>
          <p:cNvPr id="29" name="肘形连接符 28"/>
          <p:cNvCxnSpPr>
            <a:stCxn id="26" idx="3"/>
            <a:endCxn id="23" idx="3"/>
          </p:cNvCxnSpPr>
          <p:nvPr/>
        </p:nvCxnSpPr>
        <p:spPr>
          <a:xfrm flipH="1" flipV="1">
            <a:off x="3357554" y="1571612"/>
            <a:ext cx="3929090" cy="892975"/>
          </a:xfrm>
          <a:prstGeom prst="bentConnector3">
            <a:avLst>
              <a:gd name="adj1" fmla="val -58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>
            <a:off x="1785918" y="242886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00232" y="2500306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new Dog()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71472" y="33575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dog1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71472" y="3786190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_proto_</a:t>
            </a:r>
          </a:p>
        </p:txBody>
      </p:sp>
      <p:cxnSp>
        <p:nvCxnSpPr>
          <p:cNvPr id="38" name="直接箭头连接符 37"/>
          <p:cNvCxnSpPr>
            <a:stCxn id="24" idx="3"/>
            <a:endCxn id="26" idx="1"/>
          </p:cNvCxnSpPr>
          <p:nvPr/>
        </p:nvCxnSpPr>
        <p:spPr>
          <a:xfrm>
            <a:off x="3357554" y="2035959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9" idx="3"/>
            <a:endCxn id="25" idx="1"/>
          </p:cNvCxnSpPr>
          <p:nvPr/>
        </p:nvCxnSpPr>
        <p:spPr>
          <a:xfrm flipV="1">
            <a:off x="3357554" y="2000240"/>
            <a:ext cx="1143008" cy="20359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71472" y="5000636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dog2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71472" y="5429264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_proto_</a:t>
            </a:r>
          </a:p>
        </p:txBody>
      </p:sp>
      <p:sp>
        <p:nvSpPr>
          <p:cNvPr id="51" name="矩形 50"/>
          <p:cNvSpPr/>
          <p:nvPr/>
        </p:nvSpPr>
        <p:spPr>
          <a:xfrm>
            <a:off x="4500562" y="271462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bart</a:t>
            </a:r>
          </a:p>
        </p:txBody>
      </p:sp>
      <p:sp>
        <p:nvSpPr>
          <p:cNvPr id="52" name="矩形 51"/>
          <p:cNvSpPr/>
          <p:nvPr/>
        </p:nvSpPr>
        <p:spPr>
          <a:xfrm>
            <a:off x="6072198" y="371475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2198" y="4143380"/>
            <a:ext cx="2786082" cy="1143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function(){</a:t>
            </a:r>
            <a:br>
              <a:rPr lang="en-US" altLang="zh-CN" smtClean="0"/>
            </a:br>
            <a:r>
              <a:rPr lang="en-US" altLang="zh-CN" smtClean="0"/>
              <a:t>    alert(this.name);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</p:txBody>
      </p:sp>
      <p:cxnSp>
        <p:nvCxnSpPr>
          <p:cNvPr id="57" name="肘形连接符 56"/>
          <p:cNvCxnSpPr>
            <a:stCxn id="51" idx="3"/>
            <a:endCxn id="52" idx="0"/>
          </p:cNvCxnSpPr>
          <p:nvPr/>
        </p:nvCxnSpPr>
        <p:spPr>
          <a:xfrm>
            <a:off x="7286644" y="2964653"/>
            <a:ext cx="178595" cy="75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71472" y="4286256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</a:p>
        </p:txBody>
      </p:sp>
      <p:sp>
        <p:nvSpPr>
          <p:cNvPr id="62" name="矩形 61"/>
          <p:cNvSpPr/>
          <p:nvPr/>
        </p:nvSpPr>
        <p:spPr>
          <a:xfrm>
            <a:off x="571472" y="5929330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</a:p>
        </p:txBody>
      </p:sp>
      <p:cxnSp>
        <p:nvCxnSpPr>
          <p:cNvPr id="65" name="肘形连接符 64"/>
          <p:cNvCxnSpPr>
            <a:stCxn id="48" idx="3"/>
            <a:endCxn id="25" idx="1"/>
          </p:cNvCxnSpPr>
          <p:nvPr/>
        </p:nvCxnSpPr>
        <p:spPr>
          <a:xfrm flipV="1">
            <a:off x="2071670" y="2000240"/>
            <a:ext cx="2428892" cy="3679057"/>
          </a:xfrm>
          <a:prstGeom prst="bentConnector3">
            <a:avLst>
              <a:gd name="adj1" fmla="val 761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071670" y="3786190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78" name="矩形 77"/>
          <p:cNvSpPr/>
          <p:nvPr/>
        </p:nvSpPr>
        <p:spPr>
          <a:xfrm>
            <a:off x="2071670" y="5429264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80" name="矩形 79"/>
          <p:cNvSpPr/>
          <p:nvPr/>
        </p:nvSpPr>
        <p:spPr>
          <a:xfrm>
            <a:off x="2071670" y="4286256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‘wangwang’</a:t>
            </a:r>
          </a:p>
        </p:txBody>
      </p:sp>
      <p:sp>
        <p:nvSpPr>
          <p:cNvPr id="81" name="矩形 80"/>
          <p:cNvSpPr/>
          <p:nvPr/>
        </p:nvSpPr>
        <p:spPr>
          <a:xfrm>
            <a:off x="2071670" y="5929330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‘gaofei’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35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混合模式</a:t>
            </a:r>
            <a:endParaRPr lang="en-US" altLang="zh-CN" sz="35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(name){</a:t>
            </a: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name;</a:t>
            </a: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.prototype.bart = function (){</a:t>
            </a:r>
            <a:b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alert(‘wang!’);</a:t>
            </a: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dog1 = new Dog(‘wangcai’);</a:t>
            </a: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dog2 = new Dog(‘gaofei’);</a:t>
            </a:r>
          </a:p>
          <a:p>
            <a:pPr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dog1.name;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//’wangcai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dog2.name; //’gaofei’</a:t>
            </a: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== Dog.prototype.bart  //</a:t>
            </a:r>
            <a:r>
              <a:rPr lang="en-US" altLang="zh-CN" sz="16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dog1.cunstructer == dog2.cunstructer == “Dog” //</a:t>
            </a:r>
            <a:r>
              <a:rPr lang="en-US" altLang="zh-CN" sz="16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endParaRPr lang="en-US" altLang="zh-CN" sz="16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6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1</a:t>
            </a:r>
            <a:r>
              <a:rPr lang="en-US" altLang="zh-CN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</a:t>
            </a:r>
            <a:r>
              <a:rPr lang="zh-CN" altLang="en-US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通过构造函数传参</a:t>
            </a:r>
            <a:r>
              <a:rPr lang="en-US" altLang="zh-CN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不同实例拥有各自独立的实例属性</a:t>
            </a:r>
            <a:endParaRPr lang="en-US" altLang="zh-CN" sz="22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2.</a:t>
            </a:r>
            <a:r>
              <a:rPr lang="zh-CN" altLang="en-US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通过原型</a:t>
            </a:r>
            <a:r>
              <a:rPr lang="en-US" altLang="zh-CN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z="2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不同实例间共享属性和方法</a:t>
            </a:r>
            <a:endParaRPr lang="en-US" altLang="zh-CN" sz="22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6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6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000" b="1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4000" b="1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4000" b="1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 algn="ctr">
              <a:buNone/>
            </a:pPr>
            <a:r>
              <a:rPr lang="zh-CN" altLang="en-US" sz="4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继承</a:t>
            </a:r>
            <a:endParaRPr lang="en-US" altLang="zh-CN" sz="4800" b="1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4000" b="1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40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通过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构造函数实现继承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sz="24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40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400" smtClean="0">
                <a:latin typeface="微软雅黑" pitchFamily="34" charset="-122"/>
                <a:ea typeface="微软雅黑" pitchFamily="34" charset="-122"/>
              </a:rPr>
              <a:t>	this.species = "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动物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4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name,color</a:t>
            </a:r>
            <a:r>
              <a:rPr lang="en-US" sz="2400" smtClean="0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buNone/>
            </a:pPr>
            <a:r>
              <a:rPr lang="en-US" sz="2400" smtClean="0">
                <a:latin typeface="微软雅黑" pitchFamily="34" charset="-122"/>
                <a:ea typeface="微软雅黑" pitchFamily="34" charset="-122"/>
              </a:rPr>
              <a:t>　this.name = name;</a:t>
            </a:r>
          </a:p>
          <a:p>
            <a:pPr>
              <a:buNone/>
            </a:pPr>
            <a:r>
              <a:rPr lang="en-US" sz="2400" smtClean="0">
                <a:latin typeface="微软雅黑" pitchFamily="34" charset="-122"/>
                <a:ea typeface="微软雅黑" pitchFamily="34" charset="-122"/>
              </a:rPr>
              <a:t>　this.color = color;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如何让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Animal</a:t>
            </a: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prototype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直接继承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Animal.prototype.species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= "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动物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 = 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Animal.prototype;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var dog = new Dog()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dog.species //’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动物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’;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prototype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直接继承的问题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Animal.prototype.species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= "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动物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 = 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Animal.prototype;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Dog.prototype.bart = ‘wang!’ 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var animal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= new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animal.bart(); //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’wang!’</a:t>
            </a:r>
            <a:endParaRPr lang="en-US" altLang="zh-CN" sz="20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使用原型链继承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Animal.prototype.species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= "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动物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 = new 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var dog=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dog.species(); // ‘</a:t>
            </a:r>
            <a:r>
              <a:rPr lang="zh-CN" altLang="en-US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动物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’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使用原型链继承完整版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Animal.prototype.species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= "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动物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 = new 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og.prototype.constructor = Dog;</a:t>
            </a: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var dog=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dog.species(); // ‘</a:t>
            </a:r>
            <a:r>
              <a:rPr lang="zh-CN" altLang="en-US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动物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000" b="1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4000" b="1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4000" b="1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 algn="ctr">
              <a:buNone/>
            </a:pPr>
            <a:r>
              <a:rPr lang="zh-CN" altLang="en-US" sz="4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封装</a:t>
            </a:r>
            <a:endParaRPr lang="en-US" altLang="zh-CN" sz="4000" b="1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4000" b="1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40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使用原型链继承问题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function Animal(){</a:t>
            </a: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	this.color = [‘red’,’green’,’yellow’]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 = new </a:t>
            </a:r>
            <a:r>
              <a:rPr 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1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og.prototype.constructor = Dog;</a:t>
            </a:r>
          </a:p>
          <a:p>
            <a:pPr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var dog1=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dog1.color // [‘red’,’green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’,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’yellow’]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dog1.color.push(‘black’);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dog1.color //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[‘red’,’green’,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’yellow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’,’black’];</a:t>
            </a: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var dog2 = new Dog();</a:t>
            </a: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[‘red’,’green’,’yellow’,’black’];</a:t>
            </a:r>
            <a:endParaRPr lang="en-US" altLang="zh-CN" sz="1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构造函数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绑定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Animal(){</a:t>
            </a: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this.color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[‘red’,’green’,’blue’]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	Animal.apply(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,arguments)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var dog = new Dog()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dog.color //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[‘red’,’green’,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’blue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dog.color.push(‘black’); //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 [‘red’,’green’,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’blue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’,’black’]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var dog2 = new Dog();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 [‘red’,’green’,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’blue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; //</a:t>
            </a: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bingo</a:t>
            </a:r>
            <a:endParaRPr lang="en-US" altLang="zh-CN" sz="20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what’s This</a:t>
            </a:r>
          </a:p>
          <a:p>
            <a:pPr>
              <a:buNone/>
            </a:pP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1.this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是什么东西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语言的一个关键字。</a:t>
            </a:r>
          </a:p>
          <a:p>
            <a:pPr>
              <a:buNone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它代表函数运行时，自动生成的一个内部对象，只能在函数内部使用。</a:t>
            </a: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//this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指向当前函数执行时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调用此函数的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对象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fn(){</a:t>
            </a:r>
          </a:p>
          <a:p>
            <a:pPr>
              <a:buNone/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who’s </a:t>
            </a: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this?</a:t>
            </a:r>
            <a:endParaRPr lang="en-US" altLang="zh-CN" sz="2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1.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对象方法调用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worker = {};</a:t>
            </a:r>
          </a:p>
          <a:p>
            <a:pPr>
              <a:buNone/>
            </a:pPr>
            <a:endParaRPr lang="en-US" altLang="zh-CN" sz="28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worker.name = ‘adam’;</a:t>
            </a:r>
          </a:p>
          <a:p>
            <a:pPr>
              <a:buNone/>
            </a:pPr>
            <a:endParaRPr lang="en-US" altLang="zh-CN" sz="28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</a:t>
            </a:r>
            <a:r>
              <a:rPr lang="en-US" altLang="zh-CN" sz="28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  <a:b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alert(‘my name is’ + 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};</a:t>
            </a:r>
          </a:p>
          <a:p>
            <a:pPr>
              <a:buNone/>
            </a:pPr>
            <a:endParaRPr lang="en-US" altLang="zh-CN" sz="28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worker.say() ; </a:t>
            </a: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2.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全局方法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调用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name = ‘Big Brother’</a:t>
            </a:r>
          </a:p>
          <a:p>
            <a:pPr>
              <a:buNone/>
            </a:pPr>
            <a:endParaRPr lang="en-US" altLang="zh-CN" sz="28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</a:t>
            </a:r>
            <a:r>
              <a:rPr lang="en-US" altLang="zh-CN" sz="28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(){</a:t>
            </a:r>
            <a:b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alert(‘my name is’ + 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};</a:t>
            </a:r>
          </a:p>
          <a:p>
            <a:pPr>
              <a:buNone/>
            </a:pPr>
            <a:endParaRPr lang="en-US" altLang="zh-CN" sz="28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say() ;  // Big Brother</a:t>
            </a:r>
            <a:endParaRPr lang="en-US" altLang="zh-CN" sz="1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3.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构造函数调用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Person(name){</a:t>
            </a: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‘name’;</a:t>
            </a: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this.say = function(){</a:t>
            </a: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	alert(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}</a:t>
            </a: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sz="28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p1 = new Person(‘andy’);</a:t>
            </a:r>
          </a:p>
          <a:p>
            <a:pPr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p1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.say();</a:t>
            </a:r>
            <a:endParaRPr lang="en-US" altLang="zh-CN" sz="1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4.apply,call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8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cat1 = {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‘ketty’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cat2 = {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‘jiafei’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say(){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 = say;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cat2.say = say;</a:t>
            </a: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cat1.say.</a:t>
            </a: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//jiafei</a:t>
            </a:r>
          </a:p>
          <a:p>
            <a:pPr>
              <a:buNone/>
            </a:pPr>
            <a:endParaRPr lang="en-US" altLang="zh-CN" sz="16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5.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一些特殊场合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/////////////////////////////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Person(name){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‘name’;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this.say = function(){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}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p1 = new Person(‘andy’);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name = ‘Big Brother’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p1.say.apply(</a:t>
            </a:r>
            <a:r>
              <a:rPr lang="en-US" altLang="zh-CN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/////////////////////////////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alert(this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/////////////////////////////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Btn.onclick = function(){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alert(this)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/////////////////////////////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setTimeout(function(){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alert(this);</a:t>
            </a:r>
          </a:p>
          <a:p>
            <a:pPr>
              <a:buNone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},1000);</a:t>
            </a: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回到构造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函数绑定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Animal(){</a:t>
            </a: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this.color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[‘red’,’green’,’blue’]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(){</a:t>
            </a: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Animal.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var dog = new Dog()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dog.color //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[‘red’,’green’,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’blue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dog.color.push(‘black’); //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 [‘red’,’green’,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’blue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’,’black’]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var dog2 = new Dog();</a:t>
            </a:r>
          </a:p>
          <a:p>
            <a:pPr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[‘red’,’green’,</a:t>
            </a:r>
            <a:r>
              <a:rPr lang="en-US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’blue</a:t>
            </a:r>
            <a:r>
              <a:rPr lang="en-US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endParaRPr lang="en-US" altLang="zh-CN" sz="20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sz="4600" b="1" smtClean="0">
                <a:latin typeface="微软雅黑" pitchFamily="34" charset="-122"/>
                <a:ea typeface="微软雅黑" pitchFamily="34" charset="-122"/>
              </a:rPr>
              <a:t>终极继承</a:t>
            </a:r>
            <a:r>
              <a:rPr lang="en-US" altLang="zh-CN" sz="4600" b="1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600" b="1" smtClean="0">
                <a:latin typeface="微软雅黑" pitchFamily="34" charset="-122"/>
                <a:ea typeface="微软雅黑" pitchFamily="34" charset="-122"/>
              </a:rPr>
              <a:t>组合继承</a:t>
            </a:r>
            <a:r>
              <a:rPr lang="en-US" altLang="zh-CN" sz="4600" b="1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600" b="1" smtClean="0">
                <a:latin typeface="微软雅黑" pitchFamily="34" charset="-122"/>
                <a:ea typeface="微软雅黑" pitchFamily="34" charset="-122"/>
              </a:rPr>
              <a:t>伪经典继承</a:t>
            </a:r>
            <a:r>
              <a:rPr lang="en-US" altLang="zh-CN" sz="4600" b="1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4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function Animal(name){</a:t>
            </a:r>
          </a:p>
          <a:p>
            <a:pPr>
              <a:buNone/>
            </a:pP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this.name = name;</a:t>
            </a:r>
            <a:endParaRPr 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this.color 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[‘red’,’green’,’blue’]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Animal.prototype.spices = ‘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动物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’;</a:t>
            </a:r>
          </a:p>
          <a:p>
            <a:pPr>
              <a:buNone/>
            </a:pP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(name){</a:t>
            </a:r>
            <a:endParaRPr 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Animal.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9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this.name = name;</a:t>
            </a:r>
            <a:endParaRPr 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Dog.prototype = new Animal();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Dog.prototype.bart = function(){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	alert(‘wang!’)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dog1 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= new Dog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(‘wangcai’);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dog1.spices //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动物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dog1.bart()//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dog1.color //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 [‘red’,’green’,’blue’]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dog.name //’wangcai’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dog1.color.push(‘black’); //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 [‘red’,’green’,’blue’,’black’]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var dog2 = new Dog(‘gaofei’);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19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[‘red’,’green’,</a:t>
            </a:r>
            <a:r>
              <a:rPr lang="en-US" sz="19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’blue</a:t>
            </a:r>
            <a:r>
              <a:rPr lang="en-US" sz="19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endParaRPr lang="en-US" altLang="zh-CN" sz="19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简易对象封装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dog1 =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{}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dog1.name = ‘wangcai’;</a:t>
            </a:r>
          </a:p>
          <a:p>
            <a:pP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 function(){</a:t>
            </a:r>
            <a:b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alert(‘wang!’);</a:t>
            </a:r>
          </a:p>
          <a:p>
            <a:pP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dog2 =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{}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dog2.name =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‘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  <a:endParaRPr lang="en-US" altLang="zh-CN" sz="22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dog2.bart = function(){</a:t>
            </a:r>
            <a:b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alert(‘wang!’);</a:t>
            </a:r>
          </a:p>
          <a:p>
            <a:pP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  <a:endParaRPr lang="zh-CN" altLang="en-US" sz="22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zh-CN" altLang="en-US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Chinese = {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sz="1800" smtClean="0">
                <a:latin typeface="微软雅黑" pitchFamily="34" charset="-122"/>
                <a:ea typeface="微软雅黑" pitchFamily="34" charset="-122"/>
              </a:rPr>
            </a:b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nation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:'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‘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Doctor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={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career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:'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医生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‘</a:t>
            </a:r>
          </a:p>
          <a:p>
            <a:pPr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已有普通对象之间的继承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function object(o) {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F() {}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F.prototype = o;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new F();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var Doctor =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object(Chinese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Doctor.career = '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医生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alert(Doctor.nation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); //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中国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浅复制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extendCopy(p) {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	var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c = {};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	for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(var i in p) {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		c[i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p[i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	return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Doctor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extendCopy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(Chinese);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Doctor.career = '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医生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alert(Doctor.nation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); //</a:t>
            </a:r>
            <a:r>
              <a:rPr lang="zh-CN" altLang="en-US" sz="18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endParaRPr lang="en-US" sz="18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深复制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function deepCopy(p, c) {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c = c || {};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(var i in p) {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(typeof p[i] === 'object') {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　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c[i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] = (p[i].constructor === Array) ? []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{};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递归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　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deepCopy(p[i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], c[i]);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else {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c[i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] = p[i];</a:t>
            </a: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   }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80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参考资料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1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javascript</a:t>
            </a:r>
            <a:r>
              <a:rPr lang="zh-CN" altLang="en-US" sz="11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高级程序设计</a:t>
            </a:r>
            <a:r>
              <a:rPr lang="zh-CN" altLang="en-US" sz="11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第二版</a:t>
            </a: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zh-CN" altLang="en-US" sz="11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阮一峰</a:t>
            </a:r>
            <a:r>
              <a:rPr lang="en-US" altLang="zh-CN" sz="11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&lt;</a:t>
            </a:r>
            <a:r>
              <a:rPr lang="en-US" sz="1100" b="1" smtClean="0">
                <a:latin typeface="微软雅黑" pitchFamily="34" charset="-122"/>
                <a:ea typeface="微软雅黑" pitchFamily="34" charset="-122"/>
              </a:rPr>
              <a:t> Javascript </a:t>
            </a:r>
            <a:r>
              <a:rPr lang="zh-CN" altLang="en-US" sz="1100" b="1" smtClean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sz="1100" b="1" smtClean="0"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en-US" altLang="zh-CN" sz="11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&gt;</a:t>
            </a: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sz="1100" smtClean="0">
                <a:latin typeface="微软雅黑" pitchFamily="34" charset="-122"/>
                <a:ea typeface="微软雅黑" pitchFamily="34" charset="-122"/>
                <a:hlinkClick r:id="rId2"/>
              </a:rPr>
              <a:t>http://www.ruanyifeng.com/blog/2010/05/object-oriented_javascript_encapsulation.html</a:t>
            </a:r>
            <a:endParaRPr lang="en-US" altLang="zh-CN" sz="11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pic>
        <p:nvPicPr>
          <p:cNvPr id="1026" name="Picture 2" descr="C:\Users\jh\Desktop\s26538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083" y="2357430"/>
            <a:ext cx="1440149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4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44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44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4400" b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4400" b="1" smtClean="0">
                <a:latin typeface="微软雅黑" pitchFamily="34" charset="-122"/>
                <a:ea typeface="微软雅黑" pitchFamily="34" charset="-122"/>
              </a:rPr>
              <a:t>hanks,Q&amp;A</a:t>
            </a:r>
            <a:endParaRPr lang="en-US" altLang="zh-CN" sz="44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4400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单体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问题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:</a:t>
            </a:r>
          </a:p>
          <a:p>
            <a:pP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之间压根就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没有联系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，没有类的概念。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2.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如果多生成几个实例，只能一个一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太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费时费力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工厂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模式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 lvl="1"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var 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{};</a:t>
            </a:r>
          </a:p>
          <a:p>
            <a:pPr lvl="1"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obj.name = name;</a:t>
            </a:r>
          </a:p>
          <a:p>
            <a:pPr lvl="1"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obj.bart = function(){</a:t>
            </a:r>
            <a:b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alert(‘wang!’);</a:t>
            </a:r>
            <a:b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 lvl="1"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return 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dog1 = Dog(‘wangcai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dog1.bart();</a:t>
            </a:r>
            <a:endParaRPr lang="en-US" altLang="zh-CN" sz="2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zh-CN" altLang="en-US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工厂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模式问题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1.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每次都会产生新的方法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浪费内存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2.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看不出对象与对象的联系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即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对象类型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35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构造</a:t>
            </a:r>
            <a:r>
              <a:rPr lang="zh-CN" altLang="en-US" sz="35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函数模式</a:t>
            </a:r>
            <a:r>
              <a:rPr lang="en-US" altLang="zh-CN" sz="35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zh-CN" altLang="en-US" sz="35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类</a:t>
            </a:r>
            <a:r>
              <a:rPr lang="en-US" altLang="zh-CN" sz="3500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</a:t>
            </a: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    this.name = name;</a:t>
            </a:r>
          </a:p>
          <a:p>
            <a:pPr lvl="1"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this.bart = function(){</a:t>
            </a:r>
            <a:b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alert(‘wang!’);</a:t>
            </a:r>
            <a:b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dog1 = </a:t>
            </a:r>
            <a:r>
              <a:rPr lang="en-US" altLang="zh-CN" sz="19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Dog(‘wangcai’);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dog2 = </a:t>
            </a:r>
            <a:r>
              <a:rPr lang="en-US" altLang="zh-CN" sz="19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Dog(‘gaofei’);</a:t>
            </a:r>
          </a:p>
          <a:p>
            <a:pPr>
              <a:buNone/>
            </a:pPr>
            <a:endParaRPr lang="en-US" altLang="zh-CN" sz="19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//new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的作用是</a:t>
            </a:r>
            <a:endParaRPr lang="en-US" altLang="zh-CN" sz="19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dog1.cunstructer == 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dog2.cunstructer ==“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” //</a:t>
            </a:r>
            <a:r>
              <a:rPr lang="en-US" altLang="zh-CN" sz="19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 instanceof Dog 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sz="19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19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900" smtClean="0">
                <a:latin typeface="微软雅黑" pitchFamily="34" charset="-122"/>
                <a:ea typeface="微软雅黑" pitchFamily="34" charset="-122"/>
              </a:rPr>
              <a:t>instanceof Dog //</a:t>
            </a:r>
            <a:r>
              <a:rPr lang="en-US" sz="19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190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 //</a:t>
            </a:r>
            <a:r>
              <a:rPr lang="en-US" altLang="zh-CN" sz="19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false</a:t>
            </a: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zh-CN" altLang="en-US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构造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函数模式问题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解决了对象识别问题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但是每个方法都在每个</a:t>
            </a: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实例上重新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构造了一遍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,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多余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构造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函数模式改良</a:t>
            </a:r>
            <a:endParaRPr lang="en-US" altLang="zh-CN" b="1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){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this.name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=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name;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this.bart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= bart;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bart(){</a:t>
            </a:r>
            <a:b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alert(‘wang!’);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dog1 = new Dog(‘wangcai’);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 dog2 = new Dog(‘gaofei’);</a:t>
            </a: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dog1.cunstructer ==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dog2.cunstructer ==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4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 //</a:t>
            </a:r>
            <a:r>
              <a:rPr lang="en-US" altLang="zh-CN" sz="24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endParaRPr lang="en-US" altLang="zh-CN" sz="240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565</Words>
  <PresentationFormat>全屏显示(4:3)</PresentationFormat>
  <Paragraphs>396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Javascript面向对象编程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</dc:creator>
  <cp:lastModifiedBy>jh</cp:lastModifiedBy>
  <cp:revision>476</cp:revision>
  <dcterms:created xsi:type="dcterms:W3CDTF">2013-10-27T06:53:29Z</dcterms:created>
  <dcterms:modified xsi:type="dcterms:W3CDTF">2013-11-03T07:39:04Z</dcterms:modified>
</cp:coreProperties>
</file>