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0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86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013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3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09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40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3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54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44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65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4A7-28C0-914F-853E-28695B4C30C1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BEBE-EAD4-5745-80A4-2289B2430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5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APP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跨平台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110419022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謝育哲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1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27761" y="20842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6000" dirty="0" smtClean="0">
                <a:latin typeface="PingFang TC" charset="-120"/>
                <a:ea typeface="PingFang TC" charset="-120"/>
                <a:cs typeface="PingFang TC" charset="-120"/>
              </a:rPr>
              <a:t>MOCKUP</a:t>
            </a:r>
            <a:r>
              <a:rPr kumimoji="1" lang="zh-TW" altLang="en-US" sz="6000" dirty="0" smtClean="0">
                <a:latin typeface="PingFang TC" charset="-120"/>
                <a:ea typeface="PingFang TC" charset="-120"/>
                <a:cs typeface="PingFang TC" charset="-120"/>
              </a:rPr>
              <a:t>設計理念</a:t>
            </a:r>
            <a:endParaRPr kumimoji="1" lang="zh-TW" altLang="en-US" sz="60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95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6" y="291768"/>
            <a:ext cx="2286000" cy="40660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93" y="291768"/>
            <a:ext cx="2286000" cy="406603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28156" y="494013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1.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保留當初用顏色分區塊設計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8155" y="5309467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ingFang TC" charset="-120"/>
                <a:ea typeface="PingFang TC" charset="-120"/>
                <a:cs typeface="PingFang TC" charset="-120"/>
              </a:rPr>
              <a:t>2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.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第一種，左右滑動改變主題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8154" y="5678799"/>
            <a:ext cx="694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ingFang TC" charset="-120"/>
                <a:ea typeface="PingFang TC" charset="-120"/>
                <a:cs typeface="PingFang TC" charset="-120"/>
              </a:rPr>
              <a:t>3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.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第二種，進入頁面後動畫從左至右滑出“Ｘ分鐘健身法”以及 “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&gt;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”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49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6" y="291768"/>
            <a:ext cx="2286000" cy="40660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93" y="291768"/>
            <a:ext cx="2286000" cy="406603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28156" y="49401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1.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保留最初選項，新增數個功能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8155" y="5309467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ingFang TC" charset="-120"/>
                <a:ea typeface="PingFang TC" charset="-120"/>
                <a:cs typeface="PingFang TC" charset="-120"/>
              </a:rPr>
              <a:t>2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.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第一種，新增“邀請”功能，並將“分享”改為選單方式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8154" y="5678799"/>
            <a:ext cx="99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ingFang TC" charset="-120"/>
                <a:ea typeface="PingFang TC" charset="-120"/>
                <a:cs typeface="PingFang TC" charset="-120"/>
              </a:rPr>
              <a:t>3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. </a:t>
            </a:r>
            <a:r>
              <a:rPr kumimoji="1"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第二種，將“邀請”、“分享”功能放到</a:t>
            </a:r>
            <a:r>
              <a:rPr kumimoji="1"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title</a:t>
            </a:r>
            <a:r>
              <a:rPr kumimoji="1" lang="zh-TW" altLang="en-US" smtClean="0">
                <a:latin typeface="PingFang TC" charset="-120"/>
                <a:ea typeface="PingFang TC" charset="-120"/>
                <a:cs typeface="PingFang TC" charset="-120"/>
              </a:rPr>
              <a:t>左右，主內容區新增使用者頭貼以及可以自訂的背景</a:t>
            </a:r>
            <a:endParaRPr kumimoji="1"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36" y="291768"/>
            <a:ext cx="2286000" cy="40660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93" y="291768"/>
            <a:ext cx="2286000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Macintosh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PingFang TC</vt:lpstr>
      <vt:lpstr>新細明體</vt:lpstr>
      <vt:lpstr>Arial</vt:lpstr>
      <vt:lpstr>Office 佈景主題</vt:lpstr>
      <vt:lpstr>APP跨平台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APP跨平台</dc:title>
  <dc:creator>Microsoft Office 使用者</dc:creator>
  <cp:lastModifiedBy>Microsoft Office 使用者</cp:lastModifiedBy>
  <cp:revision>2</cp:revision>
  <dcterms:created xsi:type="dcterms:W3CDTF">2017-05-15T03:53:36Z</dcterms:created>
  <dcterms:modified xsi:type="dcterms:W3CDTF">2017-05-15T04:08:56Z</dcterms:modified>
</cp:coreProperties>
</file>