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7" r:id="rId3"/>
    <p:sldId id="272" r:id="rId4"/>
    <p:sldId id="273" r:id="rId5"/>
    <p:sldId id="275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AA4AF"/>
    <a:srgbClr val="CBAF8C"/>
    <a:srgbClr val="82B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6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0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645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1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6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55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0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2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2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7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2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1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2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5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accent3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myphysicslab.com/pendulum/double-pendulum-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E2F7B15D-A97A-484D-8015-2F312DB7D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92" y="1074200"/>
            <a:ext cx="11523215" cy="300953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Double Inverted</a:t>
            </a:r>
          </a:p>
          <a:p>
            <a:pPr algn="ctr"/>
            <a:r>
              <a:rPr lang="en-US" altLang="zh-TW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Pendulum by Reinforcement Learning</a:t>
            </a:r>
            <a:r>
              <a:rPr lang="en-US" altLang="zh-TW" sz="80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endParaRPr lang="zh-TW" altLang="en-US" sz="7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17BC25-2631-4970-9D6A-6E5F78D8C7A7}"/>
              </a:ext>
            </a:extLst>
          </p:cNvPr>
          <p:cNvSpPr txBox="1"/>
          <p:nvPr/>
        </p:nvSpPr>
        <p:spPr>
          <a:xfrm>
            <a:off x="9970160" y="6171258"/>
            <a:ext cx="2152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Course: EEE </a:t>
            </a:r>
            <a:r>
              <a:rPr lang="en-US" altLang="zh-TW" dirty="0" err="1"/>
              <a:t>Msc</a:t>
            </a:r>
            <a:endParaRPr lang="en-US" altLang="zh-TW" dirty="0">
              <a:latin typeface="Abadi" panose="020B0604020104020204" pitchFamily="34" charset="0"/>
            </a:endParaRPr>
          </a:p>
          <a:p>
            <a:r>
              <a:rPr lang="en-US" altLang="zh-TW" dirty="0"/>
              <a:t>Name:   Peter Huang</a:t>
            </a:r>
          </a:p>
          <a:p>
            <a:r>
              <a:rPr lang="en-US" altLang="zh-TW" dirty="0"/>
              <a:t>            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5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E68AA-9EF9-493B-8870-1352A5B1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90872"/>
            <a:ext cx="10515600" cy="98047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7300" dirty="0"/>
              <a:t>OUTLINE</a:t>
            </a:r>
            <a:endParaRPr lang="zh-TW" altLang="en-US" sz="6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87413E-4991-42B0-B283-3A90DBB12570}"/>
              </a:ext>
            </a:extLst>
          </p:cNvPr>
          <p:cNvSpPr/>
          <p:nvPr/>
        </p:nvSpPr>
        <p:spPr>
          <a:xfrm flipV="1">
            <a:off x="1000124" y="981075"/>
            <a:ext cx="10191751" cy="90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4858D2-C622-4DFE-A3D8-0443D0F2B6A8}"/>
              </a:ext>
            </a:extLst>
          </p:cNvPr>
          <p:cNvSpPr txBox="1"/>
          <p:nvPr/>
        </p:nvSpPr>
        <p:spPr>
          <a:xfrm>
            <a:off x="2439920" y="1739608"/>
            <a:ext cx="7166514" cy="425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4800" dirty="0"/>
              <a:t>Introduction </a:t>
            </a:r>
            <a:r>
              <a:rPr lang="en-US" altLang="zh-TW" sz="3600" dirty="0"/>
              <a:t>&amp; </a:t>
            </a:r>
            <a:r>
              <a:rPr lang="en-US" altLang="zh-TW" sz="4800" dirty="0"/>
              <a:t>Aim</a:t>
            </a:r>
          </a:p>
          <a:p>
            <a:pPr marL="685800" indent="-68580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altLang="zh-TW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4800" dirty="0"/>
              <a:t>Pendulum Movement</a:t>
            </a:r>
          </a:p>
          <a:p>
            <a:pPr marL="685800" indent="-68580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altLang="zh-TW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4800" dirty="0"/>
              <a:t>Reinforcement Learning </a:t>
            </a:r>
          </a:p>
          <a:p>
            <a:pPr marL="685800" indent="-68580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altLang="zh-TW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4800" dirty="0"/>
              <a:t> Schedule Assign</a:t>
            </a:r>
          </a:p>
          <a:p>
            <a:pPr>
              <a:lnSpc>
                <a:spcPts val="3000"/>
              </a:lnSpc>
            </a:pPr>
            <a:r>
              <a:rPr lang="en-US" altLang="zh-TW" sz="4400" dirty="0"/>
              <a:t>		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91436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3AF265C-ADC2-4C8A-B52E-91FF3B68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90872"/>
            <a:ext cx="10515600" cy="980474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Introduction </a:t>
            </a:r>
            <a:endParaRPr lang="zh-TW" altLang="en-US" sz="6000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A84802BF-3BE5-47AD-9464-1DDF521403FA}"/>
              </a:ext>
            </a:extLst>
          </p:cNvPr>
          <p:cNvSpPr/>
          <p:nvPr/>
        </p:nvSpPr>
        <p:spPr>
          <a:xfrm flipV="1">
            <a:off x="1000124" y="981075"/>
            <a:ext cx="10191751" cy="90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ACD64-0E85-4CB9-94BD-A7685B1A691C}"/>
              </a:ext>
            </a:extLst>
          </p:cNvPr>
          <p:cNvSpPr txBox="1"/>
          <p:nvPr/>
        </p:nvSpPr>
        <p:spPr>
          <a:xfrm>
            <a:off x="1606648" y="1406289"/>
            <a:ext cx="824756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/>
              <a:t>Due to the increasing complexity of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-Adaptive the environment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-</a:t>
            </a:r>
            <a:r>
              <a:rPr lang="en-US" sz="2800" dirty="0"/>
              <a:t>Optimize the performance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/>
              <a:t>Aim</a:t>
            </a:r>
            <a:r>
              <a:rPr lang="en-US" sz="2800" b="1" dirty="0"/>
              <a:t> </a:t>
            </a:r>
          </a:p>
          <a:p>
            <a:r>
              <a:rPr lang="en-US" sz="2800" dirty="0"/>
              <a:t>	- Analysis the learning performance </a:t>
            </a:r>
          </a:p>
          <a:p>
            <a:endParaRPr lang="en-US" sz="2800" dirty="0"/>
          </a:p>
          <a:p>
            <a:r>
              <a:rPr lang="en-US" sz="2800" dirty="0"/>
              <a:t>	- Analysis the control performance </a:t>
            </a:r>
          </a:p>
          <a:p>
            <a:r>
              <a:rPr lang="en-US" sz="2800" dirty="0"/>
              <a:t>		</a:t>
            </a:r>
            <a:r>
              <a:rPr lang="en-US" dirty="0"/>
              <a:t>- Step respond </a:t>
            </a:r>
          </a:p>
          <a:p>
            <a:r>
              <a:rPr lang="en-US" sz="2800" dirty="0"/>
              <a:t>		</a:t>
            </a:r>
          </a:p>
          <a:p>
            <a:r>
              <a:rPr lang="en-US" sz="2800" dirty="0"/>
              <a:t>	</a:t>
            </a:r>
            <a:endParaRPr lang="en-GB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270C08-1DFD-4D3C-BAEF-0984588051F8}"/>
              </a:ext>
            </a:extLst>
          </p:cNvPr>
          <p:cNvGrpSpPr/>
          <p:nvPr/>
        </p:nvGrpSpPr>
        <p:grpSpPr>
          <a:xfrm>
            <a:off x="7858438" y="2668728"/>
            <a:ext cx="3991552" cy="3577529"/>
            <a:chOff x="7858438" y="2668728"/>
            <a:chExt cx="3991552" cy="357752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2EC5291-DFD2-4E30-B208-DA9D65AC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438" y="2668728"/>
              <a:ext cx="3991552" cy="3084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C55110-0666-4E56-930F-5E803B498719}"/>
                </a:ext>
              </a:extLst>
            </p:cNvPr>
            <p:cNvSpPr txBox="1"/>
            <p:nvPr/>
          </p:nvSpPr>
          <p:spPr>
            <a:xfrm>
              <a:off x="8559083" y="5876925"/>
              <a:ext cx="25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Fig 1. Inverted  Pendulum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8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43C769-E58F-4A97-A7EA-388F6E38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90872"/>
            <a:ext cx="10515600" cy="980474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Pendulum Movement</a:t>
            </a:r>
            <a:endParaRPr lang="zh-TW" altLang="en-US" sz="6000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C954C127-7BF1-4AFD-8DBA-7E698571E2BD}"/>
              </a:ext>
            </a:extLst>
          </p:cNvPr>
          <p:cNvSpPr/>
          <p:nvPr/>
        </p:nvSpPr>
        <p:spPr>
          <a:xfrm flipV="1">
            <a:off x="1000124" y="981075"/>
            <a:ext cx="10191751" cy="90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F3E0C-01D9-4086-8D6D-D1E836A0A688}"/>
              </a:ext>
            </a:extLst>
          </p:cNvPr>
          <p:cNvSpPr txBox="1"/>
          <p:nvPr/>
        </p:nvSpPr>
        <p:spPr>
          <a:xfrm>
            <a:off x="2425901" y="6397796"/>
            <a:ext cx="757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2"/>
              </a:rPr>
              <a:t>https://www.myphysicslab.com/pendulum/double-pendulum-en.html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A6658-E8D7-458B-AD35-FA42596F9837}"/>
              </a:ext>
            </a:extLst>
          </p:cNvPr>
          <p:cNvSpPr txBox="1"/>
          <p:nvPr/>
        </p:nvSpPr>
        <p:spPr>
          <a:xfrm>
            <a:off x="629531" y="1505396"/>
            <a:ext cx="824756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/>
              <a:t>Simulation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-Understand the kinetic and potential </a:t>
            </a:r>
          </a:p>
          <a:p>
            <a:pPr>
              <a:lnSpc>
                <a:spcPts val="2000"/>
              </a:lnSpc>
            </a:pPr>
            <a:r>
              <a:rPr lang="en-US" sz="2800" dirty="0"/>
              <a:t>	  energy</a:t>
            </a:r>
          </a:p>
          <a:p>
            <a:endParaRPr lang="en-US" sz="2800" dirty="0"/>
          </a:p>
          <a:p>
            <a:r>
              <a:rPr lang="en-US" sz="2800" dirty="0"/>
              <a:t>	- OpenGL and </a:t>
            </a:r>
            <a:r>
              <a:rPr lang="en-US" sz="2800" dirty="0" err="1"/>
              <a:t>Cimg</a:t>
            </a:r>
            <a:endParaRPr lang="en-US" sz="2400" dirty="0"/>
          </a:p>
          <a:p>
            <a:endParaRPr lang="en-US" sz="2400" dirty="0"/>
          </a:p>
          <a:p>
            <a:pPr>
              <a:lnSpc>
                <a:spcPts val="2000"/>
              </a:lnSpc>
            </a:pPr>
            <a:r>
              <a:rPr lang="en-US" sz="2400" dirty="0"/>
              <a:t>	- </a:t>
            </a:r>
            <a:r>
              <a:rPr lang="en-US" sz="2800" dirty="0"/>
              <a:t>Simulation the single pendulum </a:t>
            </a:r>
          </a:p>
          <a:p>
            <a:pPr>
              <a:lnSpc>
                <a:spcPts val="2000"/>
              </a:lnSpc>
            </a:pPr>
            <a:r>
              <a:rPr lang="en-US" sz="2800" dirty="0"/>
              <a:t>         movement </a:t>
            </a:r>
          </a:p>
          <a:p>
            <a:endParaRPr lang="en-US" sz="2800" dirty="0"/>
          </a:p>
          <a:p>
            <a:r>
              <a:rPr lang="en-US" sz="2800" dirty="0"/>
              <a:t>	-Combine a Force input </a:t>
            </a:r>
            <a:endParaRPr lang="en-US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1CF8C4-1450-4472-BF29-DBF076D69B21}"/>
              </a:ext>
            </a:extLst>
          </p:cNvPr>
          <p:cNvGrpSpPr/>
          <p:nvPr/>
        </p:nvGrpSpPr>
        <p:grpSpPr>
          <a:xfrm>
            <a:off x="6790727" y="2124364"/>
            <a:ext cx="5209731" cy="3813411"/>
            <a:chOff x="6790727" y="2124364"/>
            <a:chExt cx="5209731" cy="38134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676451-9385-4372-86A0-EDC5A4927C68}"/>
                </a:ext>
              </a:extLst>
            </p:cNvPr>
            <p:cNvSpPr txBox="1"/>
            <p:nvPr/>
          </p:nvSpPr>
          <p:spPr>
            <a:xfrm>
              <a:off x="8126430" y="5568443"/>
              <a:ext cx="2512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Fig 2. Movement Energy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214E8B7-8885-4ACB-A679-FB6282B8E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0727" y="2124364"/>
              <a:ext cx="5209731" cy="3353390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BF60A2D-3C9B-4D3A-84ED-206E529139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847" b="15455"/>
          <a:stretch/>
        </p:blipFill>
        <p:spPr>
          <a:xfrm>
            <a:off x="6790728" y="2227494"/>
            <a:ext cx="5209730" cy="314712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499AFEB-A2CA-49DC-955A-D29E04358958}"/>
              </a:ext>
            </a:extLst>
          </p:cNvPr>
          <p:cNvGrpSpPr/>
          <p:nvPr/>
        </p:nvGrpSpPr>
        <p:grpSpPr>
          <a:xfrm>
            <a:off x="6790727" y="2124364"/>
            <a:ext cx="5209731" cy="3813411"/>
            <a:chOff x="6790727" y="2124364"/>
            <a:chExt cx="5209731" cy="381341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AC100D-367E-4B59-AE8B-71C71D544ABE}"/>
                </a:ext>
              </a:extLst>
            </p:cNvPr>
            <p:cNvSpPr txBox="1"/>
            <p:nvPr/>
          </p:nvSpPr>
          <p:spPr>
            <a:xfrm>
              <a:off x="8126430" y="5568443"/>
              <a:ext cx="2512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Fig 2. Movement Energy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293C298-D46F-440E-B0C2-8F390C4FA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0727" y="2124364"/>
              <a:ext cx="5209731" cy="3353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0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43C769-E58F-4A97-A7EA-388F6E38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90872"/>
            <a:ext cx="10515600" cy="980474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Reinforcement Learning </a:t>
            </a:r>
            <a:endParaRPr lang="zh-TW" altLang="en-US" sz="6000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C954C127-7BF1-4AFD-8DBA-7E698571E2BD}"/>
              </a:ext>
            </a:extLst>
          </p:cNvPr>
          <p:cNvSpPr/>
          <p:nvPr/>
        </p:nvSpPr>
        <p:spPr>
          <a:xfrm flipV="1">
            <a:off x="1000124" y="981075"/>
            <a:ext cx="10191751" cy="90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F3E0C-01D9-4086-8D6D-D1E836A0A688}"/>
              </a:ext>
            </a:extLst>
          </p:cNvPr>
          <p:cNvSpPr txBox="1"/>
          <p:nvPr/>
        </p:nvSpPr>
        <p:spPr>
          <a:xfrm>
            <a:off x="3127237" y="6397796"/>
            <a:ext cx="593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http://www.techplayon.com/5g-mmwave-spectrum/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1F6EA-B18F-4057-A234-DA9FC80EF7E2}"/>
              </a:ext>
            </a:extLst>
          </p:cNvPr>
          <p:cNvSpPr txBox="1"/>
          <p:nvPr/>
        </p:nvSpPr>
        <p:spPr>
          <a:xfrm>
            <a:off x="0" y="1675558"/>
            <a:ext cx="82475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/>
              <a:t>Based on Darwin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- Interact with environment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- </a:t>
            </a:r>
            <a:r>
              <a:rPr lang="en-US" sz="2800" dirty="0"/>
              <a:t>Optimize by getting the best reward</a:t>
            </a:r>
          </a:p>
          <a:p>
            <a:endParaRPr lang="en-US" sz="2800" dirty="0"/>
          </a:p>
          <a:p>
            <a:r>
              <a:rPr lang="en-US" sz="2800" dirty="0"/>
              <a:t>	- Two common class </a:t>
            </a:r>
          </a:p>
          <a:p>
            <a:r>
              <a:rPr lang="en-US" sz="2800" dirty="0"/>
              <a:t>		</a:t>
            </a:r>
            <a:r>
              <a:rPr lang="en-US" sz="2000" dirty="0"/>
              <a:t>-  Model- Based </a:t>
            </a:r>
          </a:p>
          <a:p>
            <a:r>
              <a:rPr lang="en-US" sz="2000" dirty="0"/>
              <a:t>		-  Model-Free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B09C90-B1C2-43DF-9D85-BDDAA5760D99}"/>
              </a:ext>
            </a:extLst>
          </p:cNvPr>
          <p:cNvGrpSpPr/>
          <p:nvPr/>
        </p:nvGrpSpPr>
        <p:grpSpPr>
          <a:xfrm>
            <a:off x="5715998" y="1777692"/>
            <a:ext cx="6207779" cy="3132542"/>
            <a:chOff x="5821463" y="1961549"/>
            <a:chExt cx="6207779" cy="31325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A54E74-DC08-4DFF-8DF1-1BBA641B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1463" y="1961549"/>
              <a:ext cx="6207779" cy="277848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7AC8FE-CF89-484C-978A-83A7574DCC1D}"/>
                </a:ext>
              </a:extLst>
            </p:cNvPr>
            <p:cNvSpPr txBox="1"/>
            <p:nvPr/>
          </p:nvSpPr>
          <p:spPr>
            <a:xfrm>
              <a:off x="7967047" y="4724759"/>
              <a:ext cx="3054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Fig 3. Markov decision process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BE4DC29-6530-4ED3-8D97-CD775266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5" y="4740031"/>
            <a:ext cx="395825" cy="3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43C769-E58F-4A97-A7EA-388F6E38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90872"/>
            <a:ext cx="10515600" cy="980474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Schedule Assign </a:t>
            </a:r>
            <a:endParaRPr lang="zh-TW" altLang="en-US" sz="6000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C954C127-7BF1-4AFD-8DBA-7E698571E2BD}"/>
              </a:ext>
            </a:extLst>
          </p:cNvPr>
          <p:cNvSpPr/>
          <p:nvPr/>
        </p:nvSpPr>
        <p:spPr>
          <a:xfrm flipV="1">
            <a:off x="1000124" y="981075"/>
            <a:ext cx="10191751" cy="90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C5C22B-A910-4F53-A732-61F486B3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88409"/>
              </p:ext>
            </p:extLst>
          </p:nvPr>
        </p:nvGraphicFramePr>
        <p:xfrm>
          <a:off x="179039" y="1358283"/>
          <a:ext cx="11833917" cy="499501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888419">
                  <a:extLst>
                    <a:ext uri="{9D8B030D-6E8A-4147-A177-3AD203B41FA5}">
                      <a16:colId xmlns:a16="http://schemas.microsoft.com/office/drawing/2014/main" val="1761729858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2300760601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3596943430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695763581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2994919590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1062893462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992499973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2991320221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2542056614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2592739960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4151335424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3642840691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2797793818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3187681773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1376108651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1439936940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3381091248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1610561036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3240836011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3520011183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2887092356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3946085535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665535933"/>
                    </a:ext>
                  </a:extLst>
                </a:gridCol>
              </a:tblGrid>
              <a:tr h="507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Component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9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12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Exam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Week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16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17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18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19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22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6951058"/>
                  </a:ext>
                </a:extLst>
              </a:tr>
              <a:tr h="3751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Background research on RL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5451110"/>
                  </a:ext>
                </a:extLst>
              </a:tr>
              <a:tr h="3751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Project initialisation document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6794016"/>
                  </a:ext>
                </a:extLst>
              </a:tr>
              <a:tr h="562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Study the theory of movement in pendulum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3521602"/>
                  </a:ext>
                </a:extLst>
              </a:tr>
              <a:tr h="329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Learning OpenGL library in C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1645044"/>
                  </a:ext>
                </a:extLst>
              </a:tr>
              <a:tr h="329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Simulate the movement of pendulum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450182"/>
                  </a:ext>
                </a:extLst>
              </a:tr>
              <a:tr h="329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Second marker meeting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4058844"/>
                  </a:ext>
                </a:extLst>
              </a:tr>
              <a:tr h="329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Reinforcement learning algorithm design (using C)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4756866"/>
                  </a:ext>
                </a:extLst>
              </a:tr>
              <a:tr h="329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Evaluation and performance improvement 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2900173"/>
                  </a:ext>
                </a:extLst>
              </a:tr>
              <a:tr h="329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Interim Report 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9631797"/>
                  </a:ext>
                </a:extLst>
              </a:tr>
              <a:tr h="329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effectLst/>
                        </a:rPr>
                        <a:t>Second viva</a:t>
                      </a:r>
                      <a:endParaRPr lang="en-GB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2412403"/>
                  </a:ext>
                </a:extLst>
              </a:tr>
              <a:tr h="329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IEEE style Report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6669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CE87286-EB34-430E-AD28-68D8060FED33}"/>
              </a:ext>
            </a:extLst>
          </p:cNvPr>
          <p:cNvSpPr/>
          <p:nvPr/>
        </p:nvSpPr>
        <p:spPr>
          <a:xfrm>
            <a:off x="6949921" y="1307900"/>
            <a:ext cx="403379" cy="5095783"/>
          </a:xfrm>
          <a:prstGeom prst="rect">
            <a:avLst/>
          </a:prstGeom>
          <a:noFill/>
          <a:ln w="698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38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3217</TotalTime>
  <Words>165</Words>
  <Application>Microsoft Office PowerPoint</Application>
  <PresentationFormat>Widescreen</PresentationFormat>
  <Paragraphs>331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Corbel</vt:lpstr>
      <vt:lpstr>Times New Roman</vt:lpstr>
      <vt:lpstr>深度</vt:lpstr>
      <vt:lpstr>PowerPoint Presentation</vt:lpstr>
      <vt:lpstr>OUTLINE</vt:lpstr>
      <vt:lpstr>Introduction </vt:lpstr>
      <vt:lpstr>Pendulum Movement</vt:lpstr>
      <vt:lpstr>Reinforcement Learning </vt:lpstr>
      <vt:lpstr>Schedule Assign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裕哲 黃</dc:creator>
  <cp:lastModifiedBy>黃裕哲</cp:lastModifiedBy>
  <cp:revision>158</cp:revision>
  <dcterms:created xsi:type="dcterms:W3CDTF">2018-07-31T17:17:37Z</dcterms:created>
  <dcterms:modified xsi:type="dcterms:W3CDTF">2019-03-20T12:25:35Z</dcterms:modified>
</cp:coreProperties>
</file>