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660F-95AE-405F-9B15-14048F872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C0438-C0E9-4379-BBB6-5D6CA2E3B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7BDC6-EFEC-48E9-B670-D66C15C2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1B80-3F5D-4C83-87AF-94DD9ADAA48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3098F-3D45-4EF0-A5EE-FAEDBA79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D7E8E-F5B6-42CA-A536-1EA9D9D5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7B6-178E-4CB9-8C35-B8476EB1E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0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1F26-C3FA-4590-83AE-A3FECBF7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DCB70-ADE4-452E-9EEB-2615B930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64C73-2E33-4D79-9116-316E1AC2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1B80-3F5D-4C83-87AF-94DD9ADAA48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5ACEF-59C4-4483-911E-2BC7CF24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91226-C141-4121-BECA-864F50DA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7B6-178E-4CB9-8C35-B8476EB1E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95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4FD94-A081-44C2-A609-DB3960FBA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0D3BF-72E8-44C2-9613-788B71593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7EA28-6D14-435B-8424-D1457ED3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1B80-3F5D-4C83-87AF-94DD9ADAA48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29B10-A7A4-4876-AA76-E00EB9DB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342F-FE42-4209-9D7E-6C322E2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7B6-178E-4CB9-8C35-B8476EB1E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29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E242-211A-4C9C-8135-845C4AF8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1FD3-5DB2-4A11-B21A-22A196194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D91A-874D-4E6D-8ED3-F0211A59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1B80-3F5D-4C83-87AF-94DD9ADAA48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0DA63-95E4-4828-8FA2-F92C1007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3D43D-4BE0-4788-AE2A-1775989E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7B6-178E-4CB9-8C35-B8476EB1E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54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F800-87A5-4A19-8C41-DA348A4D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60156-D53D-414A-AC00-4B0AF7478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01596-FE09-4A8E-8238-17E93321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1B80-3F5D-4C83-87AF-94DD9ADAA48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1E5C3-EBE2-4E1C-91CE-EF5A77CA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AB43-E8DD-4F34-A452-B63EB38A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7B6-178E-4CB9-8C35-B8476EB1E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42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ED6D-C173-4F62-AA38-CE56F0EB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8D05C-8D74-42BB-855F-7DC928577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2AF4B-9974-4F3A-B782-288151869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5142A-045E-4F89-B094-C1551FC6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1B80-3F5D-4C83-87AF-94DD9ADAA48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42D77-77FD-45A0-A5B4-D9C81394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2E6B9-214D-4188-A657-A7164AE3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7B6-178E-4CB9-8C35-B8476EB1E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21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E9AC-C208-4D6D-9A66-F7349BED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7DD7A-F805-42DD-945A-CCA71CFE7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FCA5E-1D1B-4C22-AA0B-3AE0D592B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813A0-B250-4CE6-A37C-AB7E8CE87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3DE72-C02E-4F8F-8613-A5FA8162E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FF892-CCCB-4D14-A62B-AF5EA8CE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1B80-3F5D-4C83-87AF-94DD9ADAA48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F127C-EE89-4245-902D-38A157BF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0DC78-B423-42C7-80A0-544E7922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7B6-178E-4CB9-8C35-B8476EB1E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1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F144-5961-4578-8A6D-9F883FC2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1F114-B84B-436F-9117-A52B02E9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1B80-3F5D-4C83-87AF-94DD9ADAA48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01CE4-D408-43F0-AD7A-9893DAFC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5B398-F6C6-4D8C-BCD0-0EE866C9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7B6-178E-4CB9-8C35-B8476EB1E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3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8DC10-3215-4147-BA25-C54132D8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1B80-3F5D-4C83-87AF-94DD9ADAA48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04A90-2FC9-4EF5-BAE1-102646E8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E00F0-EE81-45BD-9EE1-ACD047B8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7B6-178E-4CB9-8C35-B8476EB1E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01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8A10-391C-4499-B1AC-F95EEB59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7E8A-F57E-4F35-9262-1B738495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07C5D-06E1-4C1E-8111-893831F0D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92386-4C24-4C97-8C8C-6301630A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1B80-3F5D-4C83-87AF-94DD9ADAA48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3F170-8231-46B8-9D90-23E9A3AB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2EF98-4568-46F4-A817-C377376C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7B6-178E-4CB9-8C35-B8476EB1E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56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FDAE-8FE8-4674-8860-90F8A1F1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4A675-2121-4C43-A709-ED635B963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EF63B-EC2C-4C34-B088-27C53A54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AAE91-CD11-4DA8-9444-DDF46871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1B80-3F5D-4C83-87AF-94DD9ADAA48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8F3CD-DD19-4D09-87F2-D8530C42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EEE4F-3C67-443F-9B65-4AA9D0C2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7B6-178E-4CB9-8C35-B8476EB1E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35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75ABF-31F7-4098-9AD5-8F932414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4AE5E-A3B1-4709-952F-0DA8DBA27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F686B-8DFB-4A2B-926A-DF13451D2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C1B80-3F5D-4C83-87AF-94DD9ADAA48E}" type="datetimeFigureOut">
              <a:rPr lang="en-GB" smtClean="0"/>
              <a:t>26/08/2019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74AD-DF9A-4CBC-A398-66B91B0BC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2F33A-2BC3-424F-9F4D-61A9A15F3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637B6-178E-4CB9-8C35-B8476EB1E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98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6.png"/><Relationship Id="rId21" Type="http://schemas.openxmlformats.org/officeDocument/2006/relationships/image" Target="../media/image49.png"/><Relationship Id="rId7" Type="http://schemas.openxmlformats.org/officeDocument/2006/relationships/image" Target="../media/image39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5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10" Type="http://schemas.openxmlformats.org/officeDocument/2006/relationships/image" Target="../media/image23.png"/><Relationship Id="rId19" Type="http://schemas.openxmlformats.org/officeDocument/2006/relationships/image" Target="../media/image47.png"/><Relationship Id="rId4" Type="http://schemas.openxmlformats.org/officeDocument/2006/relationships/image" Target="../media/image37.png"/><Relationship Id="rId9" Type="http://schemas.openxmlformats.org/officeDocument/2006/relationships/image" Target="../media/image22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52.png"/><Relationship Id="rId21" Type="http://schemas.openxmlformats.org/officeDocument/2006/relationships/image" Target="../media/image56.png"/><Relationship Id="rId7" Type="http://schemas.openxmlformats.org/officeDocument/2006/relationships/image" Target="../media/image53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5.png"/><Relationship Id="rId16" Type="http://schemas.openxmlformats.org/officeDocument/2006/relationships/image" Target="../media/image45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38.png"/><Relationship Id="rId15" Type="http://schemas.openxmlformats.org/officeDocument/2006/relationships/image" Target="../media/image44.png"/><Relationship Id="rId10" Type="http://schemas.openxmlformats.org/officeDocument/2006/relationships/image" Target="../media/image23.png"/><Relationship Id="rId19" Type="http://schemas.openxmlformats.org/officeDocument/2006/relationships/image" Target="../media/image54.png"/><Relationship Id="rId4" Type="http://schemas.openxmlformats.org/officeDocument/2006/relationships/image" Target="../media/image37.png"/><Relationship Id="rId9" Type="http://schemas.openxmlformats.org/officeDocument/2006/relationships/image" Target="../media/image22.png"/><Relationship Id="rId14" Type="http://schemas.openxmlformats.org/officeDocument/2006/relationships/image" Target="../media/image43.png"/><Relationship Id="rId22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8A44D2D-3991-4BE2-AB89-BBB5311FB1E6}"/>
              </a:ext>
            </a:extLst>
          </p:cNvPr>
          <p:cNvGrpSpPr/>
          <p:nvPr/>
        </p:nvGrpSpPr>
        <p:grpSpPr>
          <a:xfrm>
            <a:off x="438219" y="1368714"/>
            <a:ext cx="3941376" cy="3908778"/>
            <a:chOff x="438219" y="1368714"/>
            <a:chExt cx="3941376" cy="390877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C2CC76B-96D5-447A-9B29-AF65CBDAC0C4}"/>
                </a:ext>
              </a:extLst>
            </p:cNvPr>
            <p:cNvGrpSpPr/>
            <p:nvPr/>
          </p:nvGrpSpPr>
          <p:grpSpPr>
            <a:xfrm>
              <a:off x="438219" y="1368714"/>
              <a:ext cx="3941376" cy="3842269"/>
              <a:chOff x="438219" y="1368714"/>
              <a:chExt cx="3941376" cy="384226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70E417-A597-4D22-8330-44CCA8447E2C}"/>
                  </a:ext>
                </a:extLst>
              </p:cNvPr>
              <p:cNvSpPr/>
              <p:nvPr/>
            </p:nvSpPr>
            <p:spPr>
              <a:xfrm>
                <a:off x="1039649" y="2342891"/>
                <a:ext cx="2562687" cy="7279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905EA0B-0185-4ACC-B3DA-7F1D5B254FA5}"/>
                  </a:ext>
                </a:extLst>
              </p:cNvPr>
              <p:cNvSpPr/>
              <p:nvPr/>
            </p:nvSpPr>
            <p:spPr>
              <a:xfrm>
                <a:off x="2750080" y="3070860"/>
                <a:ext cx="530811" cy="530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C1E50B8-0F7E-49BA-90FB-97CED15A2224}"/>
                  </a:ext>
                </a:extLst>
              </p:cNvPr>
              <p:cNvSpPr/>
              <p:nvPr/>
            </p:nvSpPr>
            <p:spPr>
              <a:xfrm>
                <a:off x="1366644" y="3070860"/>
                <a:ext cx="530811" cy="530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37265D5-EB63-443E-B3C8-7A51FD01A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081" y="1704622"/>
                <a:ext cx="0" cy="189704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63D4B22-7353-40B9-A067-FD82785BF1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081" y="3601671"/>
                <a:ext cx="3652514" cy="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D8DA58C-BB58-4552-8945-A476E115A26F}"/>
                  </a:ext>
                </a:extLst>
              </p:cNvPr>
              <p:cNvSpPr/>
              <p:nvPr/>
            </p:nvSpPr>
            <p:spPr>
              <a:xfrm>
                <a:off x="2254348" y="2706875"/>
                <a:ext cx="66644" cy="13641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9F1CD77-8203-4ABF-91EF-22DD4C73282E}"/>
                  </a:ext>
                </a:extLst>
              </p:cNvPr>
              <p:cNvSpPr/>
              <p:nvPr/>
            </p:nvSpPr>
            <p:spPr>
              <a:xfrm>
                <a:off x="2168611" y="3926827"/>
                <a:ext cx="238117" cy="23811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00E149-C315-4963-91E2-0F5C1CDAC43A}"/>
                  </a:ext>
                </a:extLst>
              </p:cNvPr>
              <p:cNvSpPr/>
              <p:nvPr/>
            </p:nvSpPr>
            <p:spPr>
              <a:xfrm>
                <a:off x="2254348" y="3752914"/>
                <a:ext cx="66644" cy="13641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99EA573-E03D-456F-ABF7-296453F70AD5}"/>
                  </a:ext>
                </a:extLst>
              </p:cNvPr>
              <p:cNvSpPr/>
              <p:nvPr/>
            </p:nvSpPr>
            <p:spPr>
              <a:xfrm>
                <a:off x="2168611" y="4972866"/>
                <a:ext cx="238117" cy="23811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7DAC934-7F17-4576-AACB-FF835ADAAE4D}"/>
                  </a:ext>
                </a:extLst>
              </p:cNvPr>
              <p:cNvSpPr txBox="1"/>
              <p:nvPr/>
            </p:nvSpPr>
            <p:spPr>
              <a:xfrm>
                <a:off x="438219" y="136871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en-GB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A9F44F-6A53-40BA-AE7D-266DCA7CB3BE}"/>
                  </a:ext>
                </a:extLst>
              </p:cNvPr>
              <p:cNvSpPr txBox="1"/>
              <p:nvPr/>
            </p:nvSpPr>
            <p:spPr>
              <a:xfrm>
                <a:off x="3848258" y="358058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en-GB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55F0CE0-3B47-41C6-B8BE-AFA07C715C9D}"/>
                    </a:ext>
                  </a:extLst>
                </p:cNvPr>
                <p:cNvSpPr txBox="1"/>
                <p:nvPr/>
              </p:nvSpPr>
              <p:spPr>
                <a:xfrm>
                  <a:off x="2456583" y="2401312"/>
                  <a:ext cx="4617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55F0CE0-3B47-41C6-B8BE-AFA07C715C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583" y="2401312"/>
                  <a:ext cx="46179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302600-2984-4E37-995D-AC2B6913DCF7}"/>
                </a:ext>
              </a:extLst>
            </p:cNvPr>
            <p:cNvCxnSpPr>
              <a:cxnSpLocks/>
            </p:cNvCxnSpPr>
            <p:nvPr/>
          </p:nvCxnSpPr>
          <p:spPr>
            <a:xfrm>
              <a:off x="2254347" y="1470660"/>
              <a:ext cx="26161" cy="376873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54C8F01-AEDF-4A1C-9131-79B761A01ADE}"/>
                    </a:ext>
                  </a:extLst>
                </p:cNvPr>
                <p:cNvSpPr txBox="1"/>
                <p:nvPr/>
              </p:nvSpPr>
              <p:spPr>
                <a:xfrm>
                  <a:off x="2428750" y="4250303"/>
                  <a:ext cx="46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54C8F01-AEDF-4A1C-9131-79B761A01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750" y="4250303"/>
                  <a:ext cx="46660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AABBD12B-5110-4E16-81AB-9806DF8D04BC}"/>
                </a:ext>
              </a:extLst>
            </p:cNvPr>
            <p:cNvSpPr/>
            <p:nvPr/>
          </p:nvSpPr>
          <p:spPr>
            <a:xfrm>
              <a:off x="2073081" y="4024699"/>
              <a:ext cx="480306" cy="571500"/>
            </a:xfrm>
            <a:prstGeom prst="arc">
              <a:avLst>
                <a:gd name="adj1" fmla="val 16047593"/>
                <a:gd name="adj2" fmla="val 554963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08204B8-3307-414F-A935-FF0C1411EB8D}"/>
                    </a:ext>
                  </a:extLst>
                </p:cNvPr>
                <p:cNvSpPr txBox="1"/>
                <p:nvPr/>
              </p:nvSpPr>
              <p:spPr>
                <a:xfrm>
                  <a:off x="1730055" y="3864231"/>
                  <a:ext cx="533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08204B8-3307-414F-A935-FF0C1411EB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055" y="3864231"/>
                  <a:ext cx="5335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9C557A-AFBB-4599-B58B-7BC46838DF05}"/>
                    </a:ext>
                  </a:extLst>
                </p:cNvPr>
                <p:cNvSpPr txBox="1"/>
                <p:nvPr/>
              </p:nvSpPr>
              <p:spPr>
                <a:xfrm>
                  <a:off x="1715482" y="490816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9C557A-AFBB-4599-B58B-7BC46838D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482" y="4908160"/>
                  <a:ext cx="53886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BD61E02-A462-4171-9AC0-F62478037607}"/>
                    </a:ext>
                  </a:extLst>
                </p:cNvPr>
                <p:cNvSpPr txBox="1"/>
                <p:nvPr/>
              </p:nvSpPr>
              <p:spPr>
                <a:xfrm>
                  <a:off x="2263599" y="3168732"/>
                  <a:ext cx="411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BD61E02-A462-4171-9AC0-F62478037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599" y="3168732"/>
                  <a:ext cx="41171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84B09B5-5502-4BE6-8961-FEEEF3CB1BD6}"/>
                    </a:ext>
                  </a:extLst>
                </p:cNvPr>
                <p:cNvSpPr txBox="1"/>
                <p:nvPr/>
              </p:nvSpPr>
              <p:spPr>
                <a:xfrm>
                  <a:off x="1903955" y="4374052"/>
                  <a:ext cx="41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84B09B5-5502-4BE6-8961-FEEEF3CB1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955" y="4374052"/>
                  <a:ext cx="41703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A9D5DA28-BE7A-4788-90A9-3604FB2D6754}"/>
                </a:ext>
              </a:extLst>
            </p:cNvPr>
            <p:cNvSpPr/>
            <p:nvPr/>
          </p:nvSpPr>
          <p:spPr>
            <a:xfrm>
              <a:off x="2060147" y="2408899"/>
              <a:ext cx="480306" cy="571500"/>
            </a:xfrm>
            <a:prstGeom prst="arc">
              <a:avLst>
                <a:gd name="adj1" fmla="val 16047593"/>
                <a:gd name="adj2" fmla="val 554963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031468-5131-4DB2-9928-80CC4A482495}"/>
              </a:ext>
            </a:extLst>
          </p:cNvPr>
          <p:cNvGrpSpPr/>
          <p:nvPr/>
        </p:nvGrpSpPr>
        <p:grpSpPr>
          <a:xfrm>
            <a:off x="6041179" y="1467356"/>
            <a:ext cx="3941376" cy="4040354"/>
            <a:chOff x="8171558" y="-33517"/>
            <a:chExt cx="3941376" cy="404035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87041FF-E4E6-4830-974E-2FC5F7A96F3B}"/>
                </a:ext>
              </a:extLst>
            </p:cNvPr>
            <p:cNvSpPr/>
            <p:nvPr/>
          </p:nvSpPr>
          <p:spPr>
            <a:xfrm>
              <a:off x="8772988" y="2342891"/>
              <a:ext cx="2562687" cy="7279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D50D1A-1460-469A-9C97-19546EF286DD}"/>
                </a:ext>
              </a:extLst>
            </p:cNvPr>
            <p:cNvSpPr/>
            <p:nvPr/>
          </p:nvSpPr>
          <p:spPr>
            <a:xfrm>
              <a:off x="10483419" y="3070860"/>
              <a:ext cx="530811" cy="530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CD2B122-5D69-4F41-AD0F-47786C3ADBC2}"/>
                </a:ext>
              </a:extLst>
            </p:cNvPr>
            <p:cNvSpPr/>
            <p:nvPr/>
          </p:nvSpPr>
          <p:spPr>
            <a:xfrm>
              <a:off x="9099983" y="3070860"/>
              <a:ext cx="530811" cy="530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6EC0F8B-0B68-4AFC-AB2B-5C8CB701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420" y="1704622"/>
              <a:ext cx="0" cy="189704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0E0BF9-5EB1-4E30-8175-B57CCEBAC7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420" y="3601671"/>
              <a:ext cx="365251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727E306-D36A-4F0D-BFC9-BCC292F392CE}"/>
                </a:ext>
              </a:extLst>
            </p:cNvPr>
            <p:cNvSpPr/>
            <p:nvPr/>
          </p:nvSpPr>
          <p:spPr>
            <a:xfrm>
              <a:off x="10005309" y="1368713"/>
              <a:ext cx="66644" cy="13641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12972E6-4B42-432C-A674-EB0BF9D10ADD}"/>
                </a:ext>
              </a:extLst>
            </p:cNvPr>
            <p:cNvSpPr/>
            <p:nvPr/>
          </p:nvSpPr>
          <p:spPr>
            <a:xfrm>
              <a:off x="9919572" y="1037191"/>
              <a:ext cx="238117" cy="2381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0502500-FF47-4E56-B217-8A3986888BAD}"/>
                </a:ext>
              </a:extLst>
            </p:cNvPr>
            <p:cNvSpPr/>
            <p:nvPr/>
          </p:nvSpPr>
          <p:spPr>
            <a:xfrm>
              <a:off x="10005970" y="190751"/>
              <a:ext cx="66644" cy="13641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79C2CEB-0FE0-42A7-B105-F952AC2A0BF3}"/>
                </a:ext>
              </a:extLst>
            </p:cNvPr>
            <p:cNvSpPr/>
            <p:nvPr/>
          </p:nvSpPr>
          <p:spPr>
            <a:xfrm>
              <a:off x="9919571" y="71692"/>
              <a:ext cx="238117" cy="2381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8518DB-32FF-4174-893C-739888B64FE8}"/>
                </a:ext>
              </a:extLst>
            </p:cNvPr>
            <p:cNvSpPr txBox="1"/>
            <p:nvPr/>
          </p:nvSpPr>
          <p:spPr>
            <a:xfrm>
              <a:off x="8171558" y="136871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GB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681E48-2104-4F04-993B-E2C03007F317}"/>
                </a:ext>
              </a:extLst>
            </p:cNvPr>
            <p:cNvSpPr txBox="1"/>
            <p:nvPr/>
          </p:nvSpPr>
          <p:spPr>
            <a:xfrm>
              <a:off x="11581597" y="35805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45A03F7-36F7-40F5-8124-FEA71F4A64D0}"/>
                    </a:ext>
                  </a:extLst>
                </p:cNvPr>
                <p:cNvSpPr txBox="1"/>
                <p:nvPr/>
              </p:nvSpPr>
              <p:spPr>
                <a:xfrm>
                  <a:off x="10206641" y="2347229"/>
                  <a:ext cx="4617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45A03F7-36F7-40F5-8124-FEA71F4A6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641" y="2347229"/>
                  <a:ext cx="46179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C1E15AF-4E87-4617-95AA-49DF4D113A35}"/>
                    </a:ext>
                  </a:extLst>
                </p:cNvPr>
                <p:cNvSpPr txBox="1"/>
                <p:nvPr/>
              </p:nvSpPr>
              <p:spPr>
                <a:xfrm>
                  <a:off x="10219080" y="658258"/>
                  <a:ext cx="46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C1E15AF-4E87-4617-95AA-49DF4D113A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9080" y="658258"/>
                  <a:ext cx="46660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ED8FF511-D752-4DE3-8F4F-B14145A19034}"/>
                </a:ext>
              </a:extLst>
            </p:cNvPr>
            <p:cNvSpPr/>
            <p:nvPr/>
          </p:nvSpPr>
          <p:spPr>
            <a:xfrm>
              <a:off x="9814178" y="592181"/>
              <a:ext cx="480306" cy="571500"/>
            </a:xfrm>
            <a:prstGeom prst="arc">
              <a:avLst>
                <a:gd name="adj1" fmla="val 16047593"/>
                <a:gd name="adj2" fmla="val 554963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15A86A4-EA81-486B-BD29-383B8F32D423}"/>
                    </a:ext>
                  </a:extLst>
                </p:cNvPr>
                <p:cNvSpPr txBox="1"/>
                <p:nvPr/>
              </p:nvSpPr>
              <p:spPr>
                <a:xfrm>
                  <a:off x="9500259" y="964387"/>
                  <a:ext cx="533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15A86A4-EA81-486B-BD29-383B8F32D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0259" y="964387"/>
                  <a:ext cx="53354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37F0E2E-B9CA-4113-87EB-CCB4DBF08E9A}"/>
                    </a:ext>
                  </a:extLst>
                </p:cNvPr>
                <p:cNvSpPr txBox="1"/>
                <p:nvPr/>
              </p:nvSpPr>
              <p:spPr>
                <a:xfrm>
                  <a:off x="9514667" y="-33517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37F0E2E-B9CA-4113-87EB-CCB4DBF08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4667" y="-33517"/>
                  <a:ext cx="53886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DCD75B8-7715-4527-978A-822EA0125D95}"/>
                    </a:ext>
                  </a:extLst>
                </p:cNvPr>
                <p:cNvSpPr txBox="1"/>
                <p:nvPr/>
              </p:nvSpPr>
              <p:spPr>
                <a:xfrm>
                  <a:off x="9713713" y="1716340"/>
                  <a:ext cx="411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DCD75B8-7715-4527-978A-822EA0125D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3713" y="1716340"/>
                  <a:ext cx="41171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7B75ACF-741D-4026-8483-2182B54E2AEB}"/>
                    </a:ext>
                  </a:extLst>
                </p:cNvPr>
                <p:cNvSpPr txBox="1"/>
                <p:nvPr/>
              </p:nvSpPr>
              <p:spPr>
                <a:xfrm>
                  <a:off x="9691888" y="433576"/>
                  <a:ext cx="41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7B75ACF-741D-4026-8483-2182B54E2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1888" y="433576"/>
                  <a:ext cx="41703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14D5A6B9-C559-42E1-BAD6-1DA507A80D01}"/>
                </a:ext>
              </a:extLst>
            </p:cNvPr>
            <p:cNvSpPr/>
            <p:nvPr/>
          </p:nvSpPr>
          <p:spPr>
            <a:xfrm>
              <a:off x="9814178" y="2161323"/>
              <a:ext cx="480306" cy="571500"/>
            </a:xfrm>
            <a:prstGeom prst="arc">
              <a:avLst>
                <a:gd name="adj1" fmla="val 16047593"/>
                <a:gd name="adj2" fmla="val 554963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A9999E8-B7F7-4A6A-BA56-301E088CE05A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993" y="238105"/>
              <a:ext cx="26161" cy="376873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36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B53560-6050-437C-8E68-40AF28234662}"/>
              </a:ext>
            </a:extLst>
          </p:cNvPr>
          <p:cNvGrpSpPr/>
          <p:nvPr/>
        </p:nvGrpSpPr>
        <p:grpSpPr>
          <a:xfrm>
            <a:off x="84558" y="2810250"/>
            <a:ext cx="6327611" cy="3877507"/>
            <a:chOff x="111064" y="2702721"/>
            <a:chExt cx="6327611" cy="387750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5E3084-2A59-4449-A840-C440C1B84B70}"/>
                </a:ext>
              </a:extLst>
            </p:cNvPr>
            <p:cNvGrpSpPr/>
            <p:nvPr/>
          </p:nvGrpSpPr>
          <p:grpSpPr>
            <a:xfrm>
              <a:off x="111064" y="2702721"/>
              <a:ext cx="6327611" cy="3877507"/>
              <a:chOff x="3434179" y="1169448"/>
              <a:chExt cx="6327611" cy="387750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6C65ECE-5220-4045-8458-E4B788E82453}"/>
                  </a:ext>
                </a:extLst>
              </p:cNvPr>
              <p:cNvGrpSpPr/>
              <p:nvPr/>
            </p:nvGrpSpPr>
            <p:grpSpPr>
              <a:xfrm>
                <a:off x="3434179" y="1169448"/>
                <a:ext cx="3877507" cy="3877507"/>
                <a:chOff x="2532818" y="421689"/>
                <a:chExt cx="4333874" cy="4333874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0905C0F-EC39-4B06-BD73-BE95C4689B46}"/>
                    </a:ext>
                  </a:extLst>
                </p:cNvPr>
                <p:cNvSpPr/>
                <p:nvPr/>
              </p:nvSpPr>
              <p:spPr>
                <a:xfrm>
                  <a:off x="2532818" y="421689"/>
                  <a:ext cx="4333874" cy="4333874"/>
                </a:xfrm>
                <a:prstGeom prst="ellipse">
                  <a:avLst/>
                </a:prstGeom>
                <a:noFill/>
                <a:ln w="539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D9EFD996-611A-47D1-8A67-1828A6FA981B}"/>
                    </a:ext>
                  </a:extLst>
                </p:cNvPr>
                <p:cNvCxnSpPr>
                  <a:cxnSpLocks/>
                  <a:endCxn id="5" idx="6"/>
                </p:cNvCxnSpPr>
                <p:nvPr/>
              </p:nvCxnSpPr>
              <p:spPr>
                <a:xfrm>
                  <a:off x="2532818" y="2588625"/>
                  <a:ext cx="4333874" cy="1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4B38A53-D066-4E26-8D8E-D60B2881BDFB}"/>
                    </a:ext>
                  </a:extLst>
                </p:cNvPr>
                <p:cNvCxnSpPr>
                  <a:cxnSpLocks/>
                  <a:stCxn id="5" idx="0"/>
                  <a:endCxn id="5" idx="4"/>
                </p:cNvCxnSpPr>
                <p:nvPr/>
              </p:nvCxnSpPr>
              <p:spPr>
                <a:xfrm>
                  <a:off x="4699756" y="421689"/>
                  <a:ext cx="0" cy="4333874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EDF8900F-7A21-4064-AEE5-49998A4C0FFD}"/>
                    </a:ext>
                  </a:extLst>
                </p:cNvPr>
                <p:cNvCxnSpPr>
                  <a:cxnSpLocks/>
                  <a:stCxn id="5" idx="7"/>
                  <a:endCxn id="5" idx="3"/>
                </p:cNvCxnSpPr>
                <p:nvPr/>
              </p:nvCxnSpPr>
              <p:spPr>
                <a:xfrm flipH="1">
                  <a:off x="3167499" y="1056369"/>
                  <a:ext cx="3064512" cy="3064512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DA24E155-0B02-4D5E-82BE-EBD8A1D9A61C}"/>
                    </a:ext>
                  </a:extLst>
                </p:cNvPr>
                <p:cNvCxnSpPr>
                  <a:cxnSpLocks/>
                  <a:stCxn id="5" idx="5"/>
                  <a:endCxn id="5" idx="1"/>
                </p:cNvCxnSpPr>
                <p:nvPr/>
              </p:nvCxnSpPr>
              <p:spPr>
                <a:xfrm flipH="1" flipV="1">
                  <a:off x="3167499" y="1056369"/>
                  <a:ext cx="3064512" cy="3064512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BF837090-F762-482E-8B2E-49D781493C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6525" y="1790700"/>
                  <a:ext cx="4057650" cy="1614966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AD7AC4F-BFDB-4D6E-BEBF-D3210AF628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54168" y="609599"/>
                  <a:ext cx="1670334" cy="3932629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21979402-E0D9-4ABA-82AD-95A21689C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4300" y="609599"/>
                  <a:ext cx="1600200" cy="4019549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1244F731-D301-4E8E-B401-22FA51484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76525" y="1790700"/>
                  <a:ext cx="4046460" cy="1560327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B748C25-6B3F-45F9-8C2E-BF3A56ECDB16}"/>
                    </a:ext>
                  </a:extLst>
                </p:cNvPr>
                <p:cNvSpPr/>
                <p:nvPr/>
              </p:nvSpPr>
              <p:spPr>
                <a:xfrm>
                  <a:off x="3375364" y="1264235"/>
                  <a:ext cx="2648782" cy="2648782"/>
                </a:xfrm>
                <a:prstGeom prst="ellipse">
                  <a:avLst/>
                </a:prstGeom>
                <a:solidFill>
                  <a:schemeClr val="bg1"/>
                </a:solidFill>
                <a:ln w="539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243DC89-50EB-41B9-8ED2-2F48C2ECA9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22295" y="3429000"/>
                <a:ext cx="598426" cy="172080"/>
              </a:xfrm>
              <a:prstGeom prst="straightConnector1">
                <a:avLst/>
              </a:prstGeom>
              <a:ln w="539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8E5E4B-1FDE-4392-8B54-B8CB7BCEA76A}"/>
                  </a:ext>
                </a:extLst>
              </p:cNvPr>
              <p:cNvSpPr txBox="1"/>
              <p:nvPr/>
            </p:nvSpPr>
            <p:spPr>
              <a:xfrm>
                <a:off x="7931329" y="3420988"/>
                <a:ext cx="1830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Current value of coefficient</a:t>
                </a:r>
                <a:endParaRPr lang="en-GB" sz="1600" b="1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3B72DB-10F0-4B39-8076-2639D1A966AE}"/>
                  </a:ext>
                </a:extLst>
              </p:cNvPr>
              <p:cNvSpPr txBox="1"/>
              <p:nvPr/>
            </p:nvSpPr>
            <p:spPr>
              <a:xfrm>
                <a:off x="5433431" y="4478216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X(3)</a:t>
                </a:r>
                <a:endParaRPr lang="en-GB" sz="1600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00B56B-58FA-452B-B40E-3440EDEE6CE3}"/>
                  </a:ext>
                </a:extLst>
              </p:cNvPr>
              <p:cNvSpPr txBox="1"/>
              <p:nvPr/>
            </p:nvSpPr>
            <p:spPr>
              <a:xfrm>
                <a:off x="5922044" y="4251486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X(2)</a:t>
                </a:r>
                <a:endParaRPr lang="en-GB" sz="1600" b="1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23C730-046A-4D13-97B8-D96A9D5947E2}"/>
                  </a:ext>
                </a:extLst>
              </p:cNvPr>
              <p:cNvSpPr txBox="1"/>
              <p:nvPr/>
            </p:nvSpPr>
            <p:spPr>
              <a:xfrm>
                <a:off x="6361691" y="3810932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X(1)</a:t>
                </a:r>
                <a:endParaRPr lang="en-GB" sz="1600" b="1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8FF169-3CC3-4245-83D3-9B36C4CF84D6}"/>
                  </a:ext>
                </a:extLst>
              </p:cNvPr>
              <p:cNvSpPr txBox="1"/>
              <p:nvPr/>
            </p:nvSpPr>
            <p:spPr>
              <a:xfrm>
                <a:off x="4756032" y="4457289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X(4)</a:t>
                </a:r>
                <a:endParaRPr lang="en-GB" sz="1600" b="1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B9F7797-3104-45F4-B556-76AF5FC8F450}"/>
                  </a:ext>
                </a:extLst>
              </p:cNvPr>
              <p:cNvSpPr txBox="1"/>
              <p:nvPr/>
            </p:nvSpPr>
            <p:spPr>
              <a:xfrm>
                <a:off x="4191057" y="4251486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X(5)</a:t>
                </a:r>
                <a:endParaRPr lang="en-GB" sz="1600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D48194-41C7-4225-8368-292625254A7F}"/>
                  </a:ext>
                </a:extLst>
              </p:cNvPr>
              <p:cNvSpPr txBox="1"/>
              <p:nvPr/>
            </p:nvSpPr>
            <p:spPr>
              <a:xfrm>
                <a:off x="3809228" y="3794972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X(6)</a:t>
                </a:r>
                <a:endParaRPr lang="en-GB" sz="16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6D17B3-22C1-42DC-8E86-2853B396479B}"/>
                  </a:ext>
                </a:extLst>
              </p:cNvPr>
              <p:cNvSpPr txBox="1"/>
              <p:nvPr/>
            </p:nvSpPr>
            <p:spPr>
              <a:xfrm>
                <a:off x="3602756" y="3229374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X(7)</a:t>
                </a:r>
                <a:endParaRPr lang="en-GB" sz="16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D5C7AA-F56A-44FA-839E-22107FADEB0B}"/>
                  </a:ext>
                </a:extLst>
              </p:cNvPr>
              <p:cNvSpPr txBox="1"/>
              <p:nvPr/>
            </p:nvSpPr>
            <p:spPr>
              <a:xfrm>
                <a:off x="3580203" y="2651222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X(8)</a:t>
                </a:r>
                <a:endParaRPr lang="en-GB" sz="1600" b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B3C68F-342F-4518-9373-AF976A938C23}"/>
                  </a:ext>
                </a:extLst>
              </p:cNvPr>
              <p:cNvSpPr txBox="1"/>
              <p:nvPr/>
            </p:nvSpPr>
            <p:spPr>
              <a:xfrm>
                <a:off x="3758795" y="2056572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X(9)</a:t>
                </a:r>
                <a:endParaRPr lang="en-GB" sz="1600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AB7735-FA59-4F5D-A998-86519D8D692F}"/>
                  </a:ext>
                </a:extLst>
              </p:cNvPr>
              <p:cNvSpPr txBox="1"/>
              <p:nvPr/>
            </p:nvSpPr>
            <p:spPr>
              <a:xfrm>
                <a:off x="4161844" y="1606123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X(10)</a:t>
                </a:r>
                <a:endParaRPr lang="en-GB" sz="16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1CC077-EA2A-4660-AD58-89AC207F165D}"/>
                  </a:ext>
                </a:extLst>
              </p:cNvPr>
              <p:cNvSpPr txBox="1"/>
              <p:nvPr/>
            </p:nvSpPr>
            <p:spPr>
              <a:xfrm>
                <a:off x="4766187" y="1366367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X(11)</a:t>
                </a:r>
                <a:endParaRPr lang="en-GB" sz="16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FEB952-D16E-4D0E-BA4C-F83AB9D03EE9}"/>
                  </a:ext>
                </a:extLst>
              </p:cNvPr>
              <p:cNvSpPr txBox="1"/>
              <p:nvPr/>
            </p:nvSpPr>
            <p:spPr>
              <a:xfrm>
                <a:off x="5406800" y="1401145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X(12)</a:t>
                </a:r>
                <a:endParaRPr lang="en-GB" sz="1600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F28E056-A4EE-4A75-AD7C-6D2189BB5BCA}"/>
                  </a:ext>
                </a:extLst>
              </p:cNvPr>
              <p:cNvSpPr txBox="1"/>
              <p:nvPr/>
            </p:nvSpPr>
            <p:spPr>
              <a:xfrm>
                <a:off x="5999477" y="1647635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X(13)</a:t>
                </a:r>
                <a:endParaRPr lang="en-GB" sz="1600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87E7CFF-CFF1-42FB-B1F8-F2C536EC5DE7}"/>
                  </a:ext>
                </a:extLst>
              </p:cNvPr>
              <p:cNvSpPr txBox="1"/>
              <p:nvPr/>
            </p:nvSpPr>
            <p:spPr>
              <a:xfrm>
                <a:off x="6406816" y="2121570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X(14)</a:t>
                </a:r>
                <a:endParaRPr lang="en-GB" sz="1600" b="1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05448B-A3C4-4975-899E-803CDD5EFE1D}"/>
                  </a:ext>
                </a:extLst>
              </p:cNvPr>
              <p:cNvSpPr txBox="1"/>
              <p:nvPr/>
            </p:nvSpPr>
            <p:spPr>
              <a:xfrm>
                <a:off x="6629379" y="2676713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X(15)</a:t>
                </a:r>
                <a:endParaRPr lang="en-GB" sz="16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28C686-9073-4248-BE72-35557541AFA2}"/>
                  </a:ext>
                </a:extLst>
              </p:cNvPr>
              <p:cNvSpPr txBox="1"/>
              <p:nvPr/>
            </p:nvSpPr>
            <p:spPr>
              <a:xfrm>
                <a:off x="6625582" y="3229374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X(0)</a:t>
                </a:r>
                <a:endParaRPr lang="en-GB" sz="1600" b="1" dirty="0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8683964-9D3B-45C3-A923-293E5A65E5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4179" y="5723396"/>
              <a:ext cx="521146" cy="299515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BC95726-7CB8-4A6A-A530-E080DF614792}"/>
                </a:ext>
              </a:extLst>
            </p:cNvPr>
            <p:cNvSpPr txBox="1"/>
            <p:nvPr/>
          </p:nvSpPr>
          <p:spPr>
            <a:xfrm>
              <a:off x="4250966" y="5830925"/>
              <a:ext cx="20508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the previous value of coefficient</a:t>
              </a:r>
              <a:endParaRPr lang="en-GB" sz="160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F7C19B8-CB5B-4415-AC54-55C10A5EDB16}"/>
              </a:ext>
            </a:extLst>
          </p:cNvPr>
          <p:cNvGrpSpPr/>
          <p:nvPr/>
        </p:nvGrpSpPr>
        <p:grpSpPr>
          <a:xfrm>
            <a:off x="5116822" y="332479"/>
            <a:ext cx="6726982" cy="4154313"/>
            <a:chOff x="5116822" y="332479"/>
            <a:chExt cx="6726982" cy="415431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C731C11-4757-428C-9953-E2A543FB2D87}"/>
                </a:ext>
              </a:extLst>
            </p:cNvPr>
            <p:cNvGrpSpPr/>
            <p:nvPr/>
          </p:nvGrpSpPr>
          <p:grpSpPr>
            <a:xfrm>
              <a:off x="5116822" y="332479"/>
              <a:ext cx="6389378" cy="3877507"/>
              <a:chOff x="3434179" y="1169448"/>
              <a:chExt cx="6389378" cy="3877507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BE030761-D960-4002-9661-63F964555C07}"/>
                  </a:ext>
                </a:extLst>
              </p:cNvPr>
              <p:cNvGrpSpPr/>
              <p:nvPr/>
            </p:nvGrpSpPr>
            <p:grpSpPr>
              <a:xfrm>
                <a:off x="3434179" y="1169448"/>
                <a:ext cx="3877507" cy="3877507"/>
                <a:chOff x="2532818" y="421689"/>
                <a:chExt cx="4333874" cy="4333874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6AB05A7B-73DC-446B-BB0C-9F50384B6198}"/>
                    </a:ext>
                  </a:extLst>
                </p:cNvPr>
                <p:cNvSpPr/>
                <p:nvPr/>
              </p:nvSpPr>
              <p:spPr>
                <a:xfrm>
                  <a:off x="2532818" y="421689"/>
                  <a:ext cx="4333874" cy="4333874"/>
                </a:xfrm>
                <a:prstGeom prst="ellipse">
                  <a:avLst/>
                </a:prstGeom>
                <a:noFill/>
                <a:ln w="539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D60DDBF-0AC9-4C0D-AF7C-F82632D76578}"/>
                    </a:ext>
                  </a:extLst>
                </p:cNvPr>
                <p:cNvCxnSpPr>
                  <a:cxnSpLocks/>
                  <a:endCxn id="123" idx="6"/>
                </p:cNvCxnSpPr>
                <p:nvPr/>
              </p:nvCxnSpPr>
              <p:spPr>
                <a:xfrm>
                  <a:off x="2532818" y="2588625"/>
                  <a:ext cx="4333874" cy="1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21E3E412-A70F-485A-AF33-C3ACF8920252}"/>
                    </a:ext>
                  </a:extLst>
                </p:cNvPr>
                <p:cNvCxnSpPr>
                  <a:cxnSpLocks/>
                  <a:stCxn id="123" idx="0"/>
                  <a:endCxn id="123" idx="4"/>
                </p:cNvCxnSpPr>
                <p:nvPr/>
              </p:nvCxnSpPr>
              <p:spPr>
                <a:xfrm>
                  <a:off x="4699756" y="421689"/>
                  <a:ext cx="0" cy="4333874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685FE6A-7D4C-4F17-81B0-86C40AF87683}"/>
                    </a:ext>
                  </a:extLst>
                </p:cNvPr>
                <p:cNvCxnSpPr>
                  <a:cxnSpLocks/>
                  <a:stCxn id="123" idx="7"/>
                  <a:endCxn id="123" idx="3"/>
                </p:cNvCxnSpPr>
                <p:nvPr/>
              </p:nvCxnSpPr>
              <p:spPr>
                <a:xfrm flipH="1">
                  <a:off x="3167499" y="1056369"/>
                  <a:ext cx="3064512" cy="3064512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506AE0E0-C05C-4E77-86AC-C995754723F0}"/>
                    </a:ext>
                  </a:extLst>
                </p:cNvPr>
                <p:cNvCxnSpPr>
                  <a:cxnSpLocks/>
                  <a:stCxn id="123" idx="5"/>
                  <a:endCxn id="123" idx="1"/>
                </p:cNvCxnSpPr>
                <p:nvPr/>
              </p:nvCxnSpPr>
              <p:spPr>
                <a:xfrm flipH="1" flipV="1">
                  <a:off x="3167499" y="1056369"/>
                  <a:ext cx="3064512" cy="3064512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41DE33D4-6B3F-408F-98BC-A2A1635CB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6525" y="1790700"/>
                  <a:ext cx="4057650" cy="1614966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9EB10D44-EB94-4D73-AC36-AC8ADDBF2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54168" y="609599"/>
                  <a:ext cx="1670334" cy="3932629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2B6B3602-E1F2-4D20-BB9E-7CEBDD84F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4300" y="609599"/>
                  <a:ext cx="1600200" cy="4019549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8DC1FBED-0BAB-4277-81F8-4D1CB894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76525" y="1790700"/>
                  <a:ext cx="4046460" cy="1560327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05A30BA8-41E2-411F-ADC2-FE9C68D9176E}"/>
                    </a:ext>
                  </a:extLst>
                </p:cNvPr>
                <p:cNvSpPr/>
                <p:nvPr/>
              </p:nvSpPr>
              <p:spPr>
                <a:xfrm>
                  <a:off x="3375364" y="1264235"/>
                  <a:ext cx="2648782" cy="2648782"/>
                </a:xfrm>
                <a:prstGeom prst="ellipse">
                  <a:avLst/>
                </a:prstGeom>
                <a:solidFill>
                  <a:schemeClr val="bg1"/>
                </a:solidFill>
                <a:ln w="539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</p:grp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70859224-65C1-4137-A243-3EFACC571A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90419" y="2835711"/>
                <a:ext cx="540910" cy="0"/>
              </a:xfrm>
              <a:prstGeom prst="straightConnector1">
                <a:avLst/>
              </a:prstGeom>
              <a:ln w="539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902EBC8-CB53-457A-9B4C-464E7FFC7D15}"/>
                  </a:ext>
                </a:extLst>
              </p:cNvPr>
              <p:cNvSpPr txBox="1"/>
              <p:nvPr/>
            </p:nvSpPr>
            <p:spPr>
              <a:xfrm>
                <a:off x="7926048" y="2523426"/>
                <a:ext cx="1897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Overwriting the cell as current value</a:t>
                </a:r>
                <a:endParaRPr lang="en-GB" sz="1600" b="1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085C5F2-6BD2-44F6-BCD8-DF34A1951557}"/>
                  </a:ext>
                </a:extLst>
              </p:cNvPr>
              <p:cNvSpPr txBox="1"/>
              <p:nvPr/>
            </p:nvSpPr>
            <p:spPr>
              <a:xfrm>
                <a:off x="5433431" y="4478216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X(3)</a:t>
                </a:r>
                <a:endParaRPr lang="en-GB" sz="1600" b="1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C16F031-F087-40F8-8E51-06F31401A6EC}"/>
                  </a:ext>
                </a:extLst>
              </p:cNvPr>
              <p:cNvSpPr txBox="1"/>
              <p:nvPr/>
            </p:nvSpPr>
            <p:spPr>
              <a:xfrm>
                <a:off x="5922044" y="4251486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X(2)</a:t>
                </a:r>
                <a:endParaRPr lang="en-GB" sz="1600" b="1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9AD725C-F3FC-4578-848A-40D9A20E0ABA}"/>
                  </a:ext>
                </a:extLst>
              </p:cNvPr>
              <p:cNvSpPr txBox="1"/>
              <p:nvPr/>
            </p:nvSpPr>
            <p:spPr>
              <a:xfrm>
                <a:off x="6361691" y="3810932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X(1)</a:t>
                </a:r>
                <a:endParaRPr lang="en-GB" sz="1600" b="1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A27D2BA-7168-466F-A9D8-97BD3519D6E3}"/>
                  </a:ext>
                </a:extLst>
              </p:cNvPr>
              <p:cNvSpPr txBox="1"/>
              <p:nvPr/>
            </p:nvSpPr>
            <p:spPr>
              <a:xfrm>
                <a:off x="4756032" y="4457289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X(4)</a:t>
                </a:r>
                <a:endParaRPr lang="en-GB" sz="1600" b="1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C84DFCF-E8CE-4D87-8850-F335D66C8BC4}"/>
                  </a:ext>
                </a:extLst>
              </p:cNvPr>
              <p:cNvSpPr txBox="1"/>
              <p:nvPr/>
            </p:nvSpPr>
            <p:spPr>
              <a:xfrm>
                <a:off x="4191057" y="4251486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X(5)</a:t>
                </a:r>
                <a:endParaRPr lang="en-GB" sz="1600" b="1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7E9D6E-B1FE-49CC-82B1-73FCA4318276}"/>
                  </a:ext>
                </a:extLst>
              </p:cNvPr>
              <p:cNvSpPr txBox="1"/>
              <p:nvPr/>
            </p:nvSpPr>
            <p:spPr>
              <a:xfrm>
                <a:off x="3809228" y="3794972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X(6)</a:t>
                </a:r>
                <a:endParaRPr lang="en-GB" sz="1600" b="1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AD0E107-8E39-493E-9953-5FF1783FE584}"/>
                  </a:ext>
                </a:extLst>
              </p:cNvPr>
              <p:cNvSpPr txBox="1"/>
              <p:nvPr/>
            </p:nvSpPr>
            <p:spPr>
              <a:xfrm>
                <a:off x="3602756" y="3229374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X(7)</a:t>
                </a:r>
                <a:endParaRPr lang="en-GB" sz="1600" b="1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D125981-B20F-4C68-A0EC-5B4236139829}"/>
                  </a:ext>
                </a:extLst>
              </p:cNvPr>
              <p:cNvSpPr txBox="1"/>
              <p:nvPr/>
            </p:nvSpPr>
            <p:spPr>
              <a:xfrm>
                <a:off x="3580203" y="2651222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X(8)</a:t>
                </a:r>
                <a:endParaRPr lang="en-GB" sz="1600" b="1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DEEDE27-A500-459B-ADD1-6381E9A153AE}"/>
                  </a:ext>
                </a:extLst>
              </p:cNvPr>
              <p:cNvSpPr txBox="1"/>
              <p:nvPr/>
            </p:nvSpPr>
            <p:spPr>
              <a:xfrm>
                <a:off x="3758795" y="2056572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X(9)</a:t>
                </a:r>
                <a:endParaRPr lang="en-GB" sz="1600" b="1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8349A0-ACC3-4A92-A67E-A092DF639797}"/>
                  </a:ext>
                </a:extLst>
              </p:cNvPr>
              <p:cNvSpPr txBox="1"/>
              <p:nvPr/>
            </p:nvSpPr>
            <p:spPr>
              <a:xfrm>
                <a:off x="4161844" y="1606123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X(10)</a:t>
                </a:r>
                <a:endParaRPr lang="en-GB" sz="1600" b="1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6D288E5-EEC4-4AC5-81E5-48540F92425A}"/>
                  </a:ext>
                </a:extLst>
              </p:cNvPr>
              <p:cNvSpPr txBox="1"/>
              <p:nvPr/>
            </p:nvSpPr>
            <p:spPr>
              <a:xfrm>
                <a:off x="4766187" y="1366367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X(11)</a:t>
                </a:r>
                <a:endParaRPr lang="en-GB" sz="1600" b="1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99A1A8E-7895-42F8-A5B5-68FE3BC10AC4}"/>
                  </a:ext>
                </a:extLst>
              </p:cNvPr>
              <p:cNvSpPr txBox="1"/>
              <p:nvPr/>
            </p:nvSpPr>
            <p:spPr>
              <a:xfrm>
                <a:off x="5406800" y="1401145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X(12)</a:t>
                </a:r>
                <a:endParaRPr lang="en-GB" sz="1600" b="1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E444C87-F094-46A8-82BF-62E3594AB90E}"/>
                  </a:ext>
                </a:extLst>
              </p:cNvPr>
              <p:cNvSpPr txBox="1"/>
              <p:nvPr/>
            </p:nvSpPr>
            <p:spPr>
              <a:xfrm>
                <a:off x="5999477" y="1647635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X(13)</a:t>
                </a:r>
                <a:endParaRPr lang="en-GB" sz="1600" b="1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C576E79-5676-4508-86F7-ABAB45EA8677}"/>
                  </a:ext>
                </a:extLst>
              </p:cNvPr>
              <p:cNvSpPr txBox="1"/>
              <p:nvPr/>
            </p:nvSpPr>
            <p:spPr>
              <a:xfrm>
                <a:off x="6406816" y="2121570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X(14)</a:t>
                </a:r>
                <a:endParaRPr lang="en-GB" sz="1600" b="1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774C715-9158-45A4-B31B-B0D60C6CE840}"/>
                  </a:ext>
                </a:extLst>
              </p:cNvPr>
              <p:cNvSpPr txBox="1"/>
              <p:nvPr/>
            </p:nvSpPr>
            <p:spPr>
              <a:xfrm>
                <a:off x="6629379" y="2676713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X(15)</a:t>
                </a:r>
                <a:endParaRPr lang="en-GB" sz="1600" b="1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AAF0FC5-36A3-4A7B-A46C-8F95BCA7EBCC}"/>
                  </a:ext>
                </a:extLst>
              </p:cNvPr>
              <p:cNvSpPr txBox="1"/>
              <p:nvPr/>
            </p:nvSpPr>
            <p:spPr>
              <a:xfrm>
                <a:off x="6625582" y="3229374"/>
                <a:ext cx="879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X(0)</a:t>
                </a:r>
                <a:endParaRPr lang="en-GB" sz="1600" b="1" dirty="0"/>
              </a:p>
            </p:txBody>
          </p:sp>
        </p:grp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856A857-4B88-4FCA-B442-75777BC54D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94329" y="2702722"/>
              <a:ext cx="521146" cy="149409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0667CDB-B8D1-49E9-AA2B-D191199B5D39}"/>
                </a:ext>
              </a:extLst>
            </p:cNvPr>
            <p:cNvSpPr txBox="1"/>
            <p:nvPr/>
          </p:nvSpPr>
          <p:spPr>
            <a:xfrm>
              <a:off x="9515475" y="2625165"/>
              <a:ext cx="23283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Becomes the highest priority if assessing the value </a:t>
              </a:r>
              <a:endParaRPr lang="en-GB" sz="1600" b="1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419DCF2-69DD-4513-A8BE-E93CB30416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20542" y="3434937"/>
              <a:ext cx="521146" cy="299515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A1F1B0F-8655-47D8-B71E-A2E01431AF37}"/>
                </a:ext>
              </a:extLst>
            </p:cNvPr>
            <p:cNvSpPr txBox="1"/>
            <p:nvPr/>
          </p:nvSpPr>
          <p:spPr>
            <a:xfrm>
              <a:off x="9281046" y="3655795"/>
              <a:ext cx="23283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Becomes the second priority if assessing the value</a:t>
              </a:r>
              <a:endParaRPr lang="en-GB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3845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20BA389-0EAF-45CB-AFDA-B89C2351FC4B}"/>
              </a:ext>
            </a:extLst>
          </p:cNvPr>
          <p:cNvGrpSpPr/>
          <p:nvPr/>
        </p:nvGrpSpPr>
        <p:grpSpPr>
          <a:xfrm>
            <a:off x="6573548" y="784814"/>
            <a:ext cx="4541562" cy="2503351"/>
            <a:chOff x="6573548" y="784814"/>
            <a:chExt cx="4541562" cy="250335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E030761-D960-4002-9661-63F964555C07}"/>
                </a:ext>
              </a:extLst>
            </p:cNvPr>
            <p:cNvGrpSpPr/>
            <p:nvPr/>
          </p:nvGrpSpPr>
          <p:grpSpPr>
            <a:xfrm>
              <a:off x="6612185" y="1037558"/>
              <a:ext cx="2250607" cy="2250607"/>
              <a:chOff x="2532818" y="421689"/>
              <a:chExt cx="4333875" cy="4333874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6AB05A7B-73DC-446B-BB0C-9F50384B6198}"/>
                  </a:ext>
                </a:extLst>
              </p:cNvPr>
              <p:cNvSpPr/>
              <p:nvPr/>
            </p:nvSpPr>
            <p:spPr>
              <a:xfrm>
                <a:off x="2532818" y="421689"/>
                <a:ext cx="4333875" cy="4333874"/>
              </a:xfrm>
              <a:prstGeom prst="ellipse">
                <a:avLst/>
              </a:prstGeom>
              <a:noFill/>
              <a:ln w="539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41DE33D4-6B3F-408F-98BC-A2A1635CBA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6525" y="1790700"/>
                <a:ext cx="4057650" cy="1614966"/>
              </a:xfrm>
              <a:prstGeom prst="line">
                <a:avLst/>
              </a:prstGeom>
              <a:ln w="539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EB10D44-EB94-4D73-AC36-AC8ADDBF29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54168" y="609599"/>
                <a:ext cx="1670334" cy="3932629"/>
              </a:xfrm>
              <a:prstGeom prst="line">
                <a:avLst/>
              </a:prstGeom>
              <a:ln w="539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B6B3602-E1F2-4D20-BB9E-7CEBDD84F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4300" y="609599"/>
                <a:ext cx="1600200" cy="4019549"/>
              </a:xfrm>
              <a:prstGeom prst="line">
                <a:avLst/>
              </a:prstGeom>
              <a:ln w="539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DC1FBED-0BAB-4277-81F8-4D1CB894BB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76525" y="1790700"/>
                <a:ext cx="4046460" cy="1560327"/>
              </a:xfrm>
              <a:prstGeom prst="line">
                <a:avLst/>
              </a:prstGeom>
              <a:ln w="539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5A30BA8-41E2-411F-ADC2-FE9C68D9176E}"/>
                  </a:ext>
                </a:extLst>
              </p:cNvPr>
              <p:cNvSpPr/>
              <p:nvPr/>
            </p:nvSpPr>
            <p:spPr>
              <a:xfrm>
                <a:off x="3375364" y="1264235"/>
                <a:ext cx="2648782" cy="2648782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0859224-65C1-4137-A243-3EFACC571A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0802" y="1327358"/>
              <a:ext cx="461555" cy="105685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902EBC8-CB53-457A-9B4C-464E7FFC7D15}"/>
                </a:ext>
              </a:extLst>
            </p:cNvPr>
            <p:cNvSpPr txBox="1"/>
            <p:nvPr/>
          </p:nvSpPr>
          <p:spPr>
            <a:xfrm>
              <a:off x="9130159" y="784814"/>
              <a:ext cx="14789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Overwriting the cell as current value</a:t>
              </a:r>
              <a:endParaRPr lang="en-GB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085C5F2-6BD2-44F6-BCD8-DF34A1951557}"/>
                </a:ext>
              </a:extLst>
            </p:cNvPr>
            <p:cNvSpPr txBox="1"/>
            <p:nvPr/>
          </p:nvSpPr>
          <p:spPr>
            <a:xfrm>
              <a:off x="6824600" y="2598799"/>
              <a:ext cx="685353" cy="26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X(3)</a:t>
              </a:r>
              <a:endParaRPr lang="en-GB" sz="16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C16F031-F087-40F8-8E51-06F31401A6EC}"/>
                </a:ext>
              </a:extLst>
            </p:cNvPr>
            <p:cNvSpPr txBox="1"/>
            <p:nvPr/>
          </p:nvSpPr>
          <p:spPr>
            <a:xfrm>
              <a:off x="7468486" y="2893945"/>
              <a:ext cx="685353" cy="26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X(2)</a:t>
              </a:r>
              <a:endParaRPr lang="en-GB" sz="16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9AD725C-F3FC-4578-848A-40D9A20E0ABA}"/>
                </a:ext>
              </a:extLst>
            </p:cNvPr>
            <p:cNvSpPr txBox="1"/>
            <p:nvPr/>
          </p:nvSpPr>
          <p:spPr>
            <a:xfrm>
              <a:off x="8109741" y="2605248"/>
              <a:ext cx="685353" cy="26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X(1)</a:t>
              </a:r>
              <a:endParaRPr lang="en-GB" sz="1600" b="1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A27D2BA-7168-466F-A9D8-97BD3519D6E3}"/>
                </a:ext>
              </a:extLst>
            </p:cNvPr>
            <p:cNvSpPr txBox="1"/>
            <p:nvPr/>
          </p:nvSpPr>
          <p:spPr>
            <a:xfrm>
              <a:off x="6573548" y="1969937"/>
              <a:ext cx="685353" cy="26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X(4)</a:t>
              </a:r>
              <a:endParaRPr lang="en-GB" sz="1600" b="1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C84DFCF-E8CE-4D87-8850-F335D66C8BC4}"/>
                </a:ext>
              </a:extLst>
            </p:cNvPr>
            <p:cNvSpPr txBox="1"/>
            <p:nvPr/>
          </p:nvSpPr>
          <p:spPr>
            <a:xfrm>
              <a:off x="6879552" y="1331059"/>
              <a:ext cx="685353" cy="26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X(5)</a:t>
              </a:r>
              <a:endParaRPr lang="en-GB" sz="1600" b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27E9D6E-B1FE-49CC-82B1-73FCA4318276}"/>
                </a:ext>
              </a:extLst>
            </p:cNvPr>
            <p:cNvSpPr txBox="1"/>
            <p:nvPr/>
          </p:nvSpPr>
          <p:spPr>
            <a:xfrm>
              <a:off x="7500464" y="1118485"/>
              <a:ext cx="685353" cy="26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X(6)</a:t>
              </a:r>
              <a:endParaRPr lang="en-GB" sz="1600" b="1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AD0E107-8E39-493E-9953-5FF1783FE584}"/>
                </a:ext>
              </a:extLst>
            </p:cNvPr>
            <p:cNvSpPr txBox="1"/>
            <p:nvPr/>
          </p:nvSpPr>
          <p:spPr>
            <a:xfrm>
              <a:off x="8173586" y="1403979"/>
              <a:ext cx="685353" cy="26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X(7)</a:t>
              </a:r>
              <a:endParaRPr lang="en-GB" sz="16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AAF0FC5-36A3-4A7B-A46C-8F95BCA7EBCC}"/>
                </a:ext>
              </a:extLst>
            </p:cNvPr>
            <p:cNvSpPr txBox="1"/>
            <p:nvPr/>
          </p:nvSpPr>
          <p:spPr>
            <a:xfrm>
              <a:off x="8379234" y="2021696"/>
              <a:ext cx="685353" cy="26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X(0)</a:t>
              </a:r>
              <a:endParaRPr lang="en-GB" sz="1600" b="1" dirty="0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856A857-4B88-4FCA-B442-75777BC54D3D}"/>
                </a:ext>
              </a:extLst>
            </p:cNvPr>
            <p:cNvCxnSpPr>
              <a:cxnSpLocks/>
              <a:stCxn id="137" idx="1"/>
            </p:cNvCxnSpPr>
            <p:nvPr/>
          </p:nvCxnSpPr>
          <p:spPr>
            <a:xfrm flipH="1">
              <a:off x="8906999" y="2164760"/>
              <a:ext cx="381268" cy="83278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0667CDB-B8D1-49E9-AA2B-D191199B5D39}"/>
                </a:ext>
              </a:extLst>
            </p:cNvPr>
            <p:cNvSpPr txBox="1"/>
            <p:nvPr/>
          </p:nvSpPr>
          <p:spPr>
            <a:xfrm>
              <a:off x="9288267" y="1841594"/>
              <a:ext cx="18147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highest priority if assessing</a:t>
              </a:r>
              <a:endParaRPr lang="en-GB" b="1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419DCF2-69DD-4513-A8BE-E93CB3041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9554" y="2912617"/>
              <a:ext cx="642057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A1F1B0F-8655-47D8-B71E-A2E01431AF37}"/>
                </a:ext>
              </a:extLst>
            </p:cNvPr>
            <p:cNvSpPr txBox="1"/>
            <p:nvPr/>
          </p:nvSpPr>
          <p:spPr>
            <a:xfrm>
              <a:off x="9300331" y="2605248"/>
              <a:ext cx="1814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the second priority</a:t>
              </a:r>
              <a:endParaRPr lang="en-GB" b="1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436E1-516F-4F4D-8715-59CA5A7F2E4F}"/>
              </a:ext>
            </a:extLst>
          </p:cNvPr>
          <p:cNvGrpSpPr/>
          <p:nvPr/>
        </p:nvGrpSpPr>
        <p:grpSpPr>
          <a:xfrm>
            <a:off x="600714" y="2730783"/>
            <a:ext cx="4432925" cy="2250607"/>
            <a:chOff x="600714" y="2730783"/>
            <a:chExt cx="4432925" cy="2250607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0D6640E-94DB-40DC-B48E-AF6F2FB36CEF}"/>
                </a:ext>
              </a:extLst>
            </p:cNvPr>
            <p:cNvGrpSpPr/>
            <p:nvPr/>
          </p:nvGrpSpPr>
          <p:grpSpPr>
            <a:xfrm>
              <a:off x="639351" y="2730783"/>
              <a:ext cx="2250607" cy="2250607"/>
              <a:chOff x="2532818" y="421689"/>
              <a:chExt cx="4333875" cy="4333874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E9B0A8D0-D81C-419F-9DAD-D9C246D3F620}"/>
                  </a:ext>
                </a:extLst>
              </p:cNvPr>
              <p:cNvSpPr/>
              <p:nvPr/>
            </p:nvSpPr>
            <p:spPr>
              <a:xfrm>
                <a:off x="2532818" y="421689"/>
                <a:ext cx="4333875" cy="4333874"/>
              </a:xfrm>
              <a:prstGeom prst="ellipse">
                <a:avLst/>
              </a:prstGeom>
              <a:noFill/>
              <a:ln w="539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2C19A6FF-72A9-404A-8C73-63BD69CE7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6525" y="1790700"/>
                <a:ext cx="4057650" cy="1614966"/>
              </a:xfrm>
              <a:prstGeom prst="line">
                <a:avLst/>
              </a:prstGeom>
              <a:ln w="539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D7269E9-D15E-4CFD-91E7-EF47E2819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54168" y="609599"/>
                <a:ext cx="1670334" cy="3932629"/>
              </a:xfrm>
              <a:prstGeom prst="line">
                <a:avLst/>
              </a:prstGeom>
              <a:ln w="539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1CE1816-97FA-4F2E-B5B8-80DBF598C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4300" y="609599"/>
                <a:ext cx="1600200" cy="4019549"/>
              </a:xfrm>
              <a:prstGeom prst="line">
                <a:avLst/>
              </a:prstGeom>
              <a:ln w="539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E8BDE8F-37E8-4443-BEBB-736110D771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76525" y="1790700"/>
                <a:ext cx="4046460" cy="1560327"/>
              </a:xfrm>
              <a:prstGeom prst="line">
                <a:avLst/>
              </a:prstGeom>
              <a:ln w="539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B6138CCF-DB7A-46FE-B1FC-428063C01FE5}"/>
                  </a:ext>
                </a:extLst>
              </p:cNvPr>
              <p:cNvSpPr/>
              <p:nvPr/>
            </p:nvSpPr>
            <p:spPr>
              <a:xfrm>
                <a:off x="3375364" y="1264235"/>
                <a:ext cx="2648782" cy="2648782"/>
              </a:xfrm>
              <a:prstGeom prst="ellipse">
                <a:avLst/>
              </a:prstGeom>
              <a:solidFill>
                <a:schemeClr val="bg1"/>
              </a:solidFill>
              <a:ln w="539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D22B47C-FB4D-4653-9935-AAE77E504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402" y="3726863"/>
              <a:ext cx="461555" cy="105685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85913AB-5A3A-4086-8B0F-BA16E6B8793D}"/>
                </a:ext>
              </a:extLst>
            </p:cNvPr>
            <p:cNvSpPr txBox="1"/>
            <p:nvPr/>
          </p:nvSpPr>
          <p:spPr>
            <a:xfrm>
              <a:off x="3400064" y="3542197"/>
              <a:ext cx="147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current value</a:t>
              </a:r>
              <a:endParaRPr lang="en-GB" b="1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5052803-8969-438C-AD60-F62C69470D75}"/>
                </a:ext>
              </a:extLst>
            </p:cNvPr>
            <p:cNvSpPr txBox="1"/>
            <p:nvPr/>
          </p:nvSpPr>
          <p:spPr>
            <a:xfrm>
              <a:off x="851766" y="4292024"/>
              <a:ext cx="685353" cy="26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X(3)</a:t>
              </a:r>
              <a:endParaRPr lang="en-GB" sz="1600" b="1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DF8852A-0469-43F8-85B6-5BAEE61FF99D}"/>
                </a:ext>
              </a:extLst>
            </p:cNvPr>
            <p:cNvSpPr txBox="1"/>
            <p:nvPr/>
          </p:nvSpPr>
          <p:spPr>
            <a:xfrm>
              <a:off x="1495652" y="4587170"/>
              <a:ext cx="685353" cy="26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X(2)</a:t>
              </a:r>
              <a:endParaRPr lang="en-GB" sz="1600" b="1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82CF536-A88A-46E0-A29D-3BEDD5D97803}"/>
                </a:ext>
              </a:extLst>
            </p:cNvPr>
            <p:cNvSpPr txBox="1"/>
            <p:nvPr/>
          </p:nvSpPr>
          <p:spPr>
            <a:xfrm>
              <a:off x="2136907" y="4298473"/>
              <a:ext cx="685353" cy="26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X(1)</a:t>
              </a:r>
              <a:endParaRPr lang="en-GB" sz="1600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9DDD186-4984-4A7F-A5E0-1F939A6EF920}"/>
                </a:ext>
              </a:extLst>
            </p:cNvPr>
            <p:cNvSpPr txBox="1"/>
            <p:nvPr/>
          </p:nvSpPr>
          <p:spPr>
            <a:xfrm>
              <a:off x="600714" y="3663162"/>
              <a:ext cx="685353" cy="26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X(4)</a:t>
              </a:r>
              <a:endParaRPr lang="en-GB" sz="16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D5906A3-75F8-4C68-9701-097B79D68F17}"/>
                </a:ext>
              </a:extLst>
            </p:cNvPr>
            <p:cNvSpPr txBox="1"/>
            <p:nvPr/>
          </p:nvSpPr>
          <p:spPr>
            <a:xfrm>
              <a:off x="906718" y="3024284"/>
              <a:ext cx="685353" cy="26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X(5)</a:t>
              </a:r>
              <a:endParaRPr lang="en-GB" sz="16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CBD7655-D773-436F-934A-FA4CBC4D5E54}"/>
                </a:ext>
              </a:extLst>
            </p:cNvPr>
            <p:cNvSpPr txBox="1"/>
            <p:nvPr/>
          </p:nvSpPr>
          <p:spPr>
            <a:xfrm>
              <a:off x="1527630" y="2811710"/>
              <a:ext cx="685353" cy="26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X(6)</a:t>
              </a:r>
              <a:endParaRPr lang="en-GB" sz="16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DBB1D21-433C-4E4E-8B25-A209D431AA88}"/>
                </a:ext>
              </a:extLst>
            </p:cNvPr>
            <p:cNvSpPr txBox="1"/>
            <p:nvPr/>
          </p:nvSpPr>
          <p:spPr>
            <a:xfrm>
              <a:off x="2200752" y="3097204"/>
              <a:ext cx="685353" cy="26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X(7)</a:t>
              </a:r>
              <a:endParaRPr lang="en-GB" sz="16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369245A-7068-4313-8FAC-7EE147E5041A}"/>
                </a:ext>
              </a:extLst>
            </p:cNvPr>
            <p:cNvSpPr txBox="1"/>
            <p:nvPr/>
          </p:nvSpPr>
          <p:spPr>
            <a:xfrm>
              <a:off x="2406400" y="3714921"/>
              <a:ext cx="685353" cy="263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X(0)</a:t>
              </a:r>
              <a:endParaRPr lang="en-GB" sz="1600" b="1" dirty="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219302A-9D43-49FF-83DC-75798DB30D8C}"/>
                </a:ext>
              </a:extLst>
            </p:cNvPr>
            <p:cNvCxnSpPr>
              <a:cxnSpLocks/>
              <a:stCxn id="133" idx="1"/>
            </p:cNvCxnSpPr>
            <p:nvPr/>
          </p:nvCxnSpPr>
          <p:spPr>
            <a:xfrm flipH="1">
              <a:off x="2660829" y="4436670"/>
              <a:ext cx="430924" cy="254665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CE67E46-6B72-44A2-9B1B-DEF3B32DAB31}"/>
                </a:ext>
              </a:extLst>
            </p:cNvPr>
            <p:cNvSpPr txBox="1"/>
            <p:nvPr/>
          </p:nvSpPr>
          <p:spPr>
            <a:xfrm>
              <a:off x="3091753" y="4252004"/>
              <a:ext cx="194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Its previous value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6088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64AAD-A933-4202-B408-77EDE85487C5}"/>
              </a:ext>
            </a:extLst>
          </p:cNvPr>
          <p:cNvGrpSpPr/>
          <p:nvPr/>
        </p:nvGrpSpPr>
        <p:grpSpPr>
          <a:xfrm>
            <a:off x="4379595" y="1368713"/>
            <a:ext cx="4631055" cy="3953398"/>
            <a:chOff x="4379595" y="1368713"/>
            <a:chExt cx="4631055" cy="39533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55D89E-2187-4AE9-A597-666209D5100D}"/>
                </a:ext>
              </a:extLst>
            </p:cNvPr>
            <p:cNvSpPr/>
            <p:nvPr/>
          </p:nvSpPr>
          <p:spPr>
            <a:xfrm>
              <a:off x="4981025" y="2342890"/>
              <a:ext cx="2562687" cy="7279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AE4B9F-6DBD-4CDE-8B00-CF817A8635FA}"/>
                </a:ext>
              </a:extLst>
            </p:cNvPr>
            <p:cNvSpPr/>
            <p:nvPr/>
          </p:nvSpPr>
          <p:spPr>
            <a:xfrm>
              <a:off x="6691456" y="3070859"/>
              <a:ext cx="530811" cy="530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B847D1-8516-4B77-93E1-5BEA7C8E2540}"/>
                </a:ext>
              </a:extLst>
            </p:cNvPr>
            <p:cNvSpPr/>
            <p:nvPr/>
          </p:nvSpPr>
          <p:spPr>
            <a:xfrm>
              <a:off x="5308020" y="3070859"/>
              <a:ext cx="530811" cy="530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46EE4B8-4DE0-41D7-9E9A-AFFC06F5C4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457" y="1704621"/>
              <a:ext cx="0" cy="189704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E52E10-1301-4E41-B2A1-1A5B2E8BF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457" y="3601670"/>
              <a:ext cx="365251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D6F819-667A-4F8E-85A4-A6AC5ACEBC72}"/>
                </a:ext>
              </a:extLst>
            </p:cNvPr>
            <p:cNvSpPr/>
            <p:nvPr/>
          </p:nvSpPr>
          <p:spPr>
            <a:xfrm rot="1668631">
              <a:off x="5889055" y="2611385"/>
              <a:ext cx="66644" cy="13641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BDB1467-368C-4E29-B73D-8939068D94BF}"/>
                </a:ext>
              </a:extLst>
            </p:cNvPr>
            <p:cNvSpPr/>
            <p:nvPr/>
          </p:nvSpPr>
          <p:spPr>
            <a:xfrm>
              <a:off x="5478370" y="3786725"/>
              <a:ext cx="238117" cy="2381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A150A1-97EC-4841-BC49-100FCD0D0EC9}"/>
                </a:ext>
              </a:extLst>
            </p:cNvPr>
            <p:cNvSpPr/>
            <p:nvPr/>
          </p:nvSpPr>
          <p:spPr>
            <a:xfrm rot="20199096">
              <a:off x="5779484" y="3869380"/>
              <a:ext cx="66644" cy="1074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1BC7E91-B9DA-466A-882C-671CE2A28CB6}"/>
                </a:ext>
              </a:extLst>
            </p:cNvPr>
            <p:cNvSpPr/>
            <p:nvPr/>
          </p:nvSpPr>
          <p:spPr>
            <a:xfrm>
              <a:off x="5909125" y="4796738"/>
              <a:ext cx="238117" cy="2381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C0A523-A41E-42E5-8AB4-C1D58CC81F1B}"/>
                </a:ext>
              </a:extLst>
            </p:cNvPr>
            <p:cNvSpPr txBox="1"/>
            <p:nvPr/>
          </p:nvSpPr>
          <p:spPr>
            <a:xfrm>
              <a:off x="4379595" y="136871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C89646-1C0A-41A9-B4E1-F8D834B6913F}"/>
                </a:ext>
              </a:extLst>
            </p:cNvPr>
            <p:cNvSpPr txBox="1"/>
            <p:nvPr/>
          </p:nvSpPr>
          <p:spPr>
            <a:xfrm>
              <a:off x="7789634" y="358058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GB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AD23CE8-EDB8-4E34-AB25-1D0F0C205D64}"/>
                </a:ext>
              </a:extLst>
            </p:cNvPr>
            <p:cNvSpPr/>
            <p:nvPr/>
          </p:nvSpPr>
          <p:spPr>
            <a:xfrm flipH="1">
              <a:off x="7605884" y="2437930"/>
              <a:ext cx="1404766" cy="58483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</a:rPr>
                <a:t>Force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7391776-39F4-4A7C-9262-F7291DA3ABF1}"/>
                    </a:ext>
                  </a:extLst>
                </p:cNvPr>
                <p:cNvSpPr txBox="1"/>
                <p:nvPr/>
              </p:nvSpPr>
              <p:spPr>
                <a:xfrm>
                  <a:off x="5891618" y="3041488"/>
                  <a:ext cx="4617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7391776-39F4-4A7C-9262-F7291DA3A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1618" y="3041488"/>
                  <a:ext cx="46179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F41C251-1306-43B0-B10A-D492FE88FFC4}"/>
                    </a:ext>
                  </a:extLst>
                </p:cNvPr>
                <p:cNvSpPr txBox="1"/>
                <p:nvPr/>
              </p:nvSpPr>
              <p:spPr>
                <a:xfrm>
                  <a:off x="5638899" y="3890766"/>
                  <a:ext cx="46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F41C251-1306-43B0-B10A-D492FE88F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99" y="3890766"/>
                  <a:ext cx="46660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78C44CF7-D614-4EA5-9EA9-24926D859B64}"/>
                </a:ext>
              </a:extLst>
            </p:cNvPr>
            <p:cNvSpPr/>
            <p:nvPr/>
          </p:nvSpPr>
          <p:spPr>
            <a:xfrm>
              <a:off x="5358525" y="3626511"/>
              <a:ext cx="480306" cy="571500"/>
            </a:xfrm>
            <a:prstGeom prst="arc">
              <a:avLst>
                <a:gd name="adj1" fmla="val 3869439"/>
                <a:gd name="adj2" fmla="val 554963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095F0F-13D3-4D69-8CBE-1AB64426EB3A}"/>
                    </a:ext>
                  </a:extLst>
                </p:cNvPr>
                <p:cNvSpPr txBox="1"/>
                <p:nvPr/>
              </p:nvSpPr>
              <p:spPr>
                <a:xfrm>
                  <a:off x="5055282" y="3675704"/>
                  <a:ext cx="533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095F0F-13D3-4D69-8CBE-1AB64426E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82" y="3675704"/>
                  <a:ext cx="5335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92540-6FA7-4AC5-BEEA-C29F78808A77}"/>
                    </a:ext>
                  </a:extLst>
                </p:cNvPr>
                <p:cNvSpPr txBox="1"/>
                <p:nvPr/>
              </p:nvSpPr>
              <p:spPr>
                <a:xfrm>
                  <a:off x="5715023" y="490196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92540-6FA7-4AC5-BEEA-C29F78808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23" y="4901960"/>
                  <a:ext cx="53886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71448C6-8528-4B8A-9007-29923EB038A1}"/>
                    </a:ext>
                  </a:extLst>
                </p:cNvPr>
                <p:cNvSpPr txBox="1"/>
                <p:nvPr/>
              </p:nvSpPr>
              <p:spPr>
                <a:xfrm>
                  <a:off x="5516738" y="3132594"/>
                  <a:ext cx="411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71448C6-8528-4B8A-9007-29923EB03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738" y="3132594"/>
                  <a:ext cx="41171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9125BE7-34E6-4F8D-B806-10341DF0E244}"/>
                    </a:ext>
                  </a:extLst>
                </p:cNvPr>
                <p:cNvSpPr txBox="1"/>
                <p:nvPr/>
              </p:nvSpPr>
              <p:spPr>
                <a:xfrm>
                  <a:off x="5522985" y="4289130"/>
                  <a:ext cx="41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9125BE7-34E6-4F8D-B806-10341DF0E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2985" y="4289130"/>
                  <a:ext cx="41703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0091B2CB-77AF-4A3D-82B8-A4BB15076210}"/>
                </a:ext>
              </a:extLst>
            </p:cNvPr>
            <p:cNvSpPr/>
            <p:nvPr/>
          </p:nvSpPr>
          <p:spPr>
            <a:xfrm>
              <a:off x="6014408" y="2461267"/>
              <a:ext cx="480306" cy="571500"/>
            </a:xfrm>
            <a:prstGeom prst="arc">
              <a:avLst>
                <a:gd name="adj1" fmla="val 5623408"/>
                <a:gd name="adj2" fmla="val 71413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FBA3867-C7E3-4372-B34D-00C2F75D497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808" y="1553379"/>
              <a:ext cx="26161" cy="376873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DD0583-BF27-44EF-BED9-B348451253EB}"/>
                </a:ext>
              </a:extLst>
            </p:cNvPr>
            <p:cNvCxnSpPr>
              <a:cxnSpLocks/>
            </p:cNvCxnSpPr>
            <p:nvPr/>
          </p:nvCxnSpPr>
          <p:spPr>
            <a:xfrm>
              <a:off x="5580047" y="2747017"/>
              <a:ext cx="8779" cy="181170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94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737D743-6319-4F96-A3FA-27E278C1693C}"/>
              </a:ext>
            </a:extLst>
          </p:cNvPr>
          <p:cNvGrpSpPr/>
          <p:nvPr/>
        </p:nvGrpSpPr>
        <p:grpSpPr>
          <a:xfrm>
            <a:off x="3819801" y="868070"/>
            <a:ext cx="4687597" cy="3396957"/>
            <a:chOff x="3819801" y="868070"/>
            <a:chExt cx="4687597" cy="339695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95307E6-2506-46D7-858E-581194855E5C}"/>
                </a:ext>
              </a:extLst>
            </p:cNvPr>
            <p:cNvSpPr/>
            <p:nvPr/>
          </p:nvSpPr>
          <p:spPr>
            <a:xfrm>
              <a:off x="5600977" y="868070"/>
              <a:ext cx="603682" cy="60368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5B469F-444C-4EE9-993D-305BA92786D1}"/>
                </a:ext>
              </a:extLst>
            </p:cNvPr>
            <p:cNvSpPr/>
            <p:nvPr/>
          </p:nvSpPr>
          <p:spPr>
            <a:xfrm>
              <a:off x="6388593" y="1687220"/>
              <a:ext cx="603682" cy="60368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E3F71B14-F0EA-4B0D-BE1C-3394D343827F}"/>
                    </a:ext>
                  </a:extLst>
                </p:cNvPr>
                <p:cNvSpPr/>
                <p:nvPr/>
              </p:nvSpPr>
              <p:spPr>
                <a:xfrm>
                  <a:off x="4849149" y="1687220"/>
                  <a:ext cx="603682" cy="60368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E3F71B14-F0EA-4B0D-BE1C-3394D3438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149" y="1687220"/>
                  <a:ext cx="603682" cy="60368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5FE333-A456-463E-A5F8-A406D4AD2DEA}"/>
                </a:ext>
              </a:extLst>
            </p:cNvPr>
            <p:cNvSpPr/>
            <p:nvPr/>
          </p:nvSpPr>
          <p:spPr>
            <a:xfrm>
              <a:off x="5784911" y="2788513"/>
              <a:ext cx="603682" cy="60368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÷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F01E48-A06D-4626-B1A3-B1EBAF7A63FC}"/>
                </a:ext>
              </a:extLst>
            </p:cNvPr>
            <p:cNvSpPr/>
            <p:nvPr/>
          </p:nvSpPr>
          <p:spPr>
            <a:xfrm>
              <a:off x="7154200" y="2788513"/>
              <a:ext cx="603682" cy="60368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873494B-D43B-4AB2-814E-F2DFB364B94F}"/>
                    </a:ext>
                  </a:extLst>
                </p:cNvPr>
                <p:cNvSpPr/>
                <p:nvPr/>
              </p:nvSpPr>
              <p:spPr>
                <a:xfrm>
                  <a:off x="3819801" y="3771823"/>
                  <a:ext cx="485775" cy="48577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873494B-D43B-4AB2-814E-F2DFB364B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801" y="3771823"/>
                  <a:ext cx="485775" cy="485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EC2A3D-DDAF-469A-93FD-27C1F9322DED}"/>
                    </a:ext>
                  </a:extLst>
                </p:cNvPr>
                <p:cNvSpPr/>
                <p:nvPr/>
              </p:nvSpPr>
              <p:spPr>
                <a:xfrm>
                  <a:off x="5150990" y="3773195"/>
                  <a:ext cx="485775" cy="48577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EC2A3D-DDAF-469A-93FD-27C1F9322D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0990" y="3773195"/>
                  <a:ext cx="485775" cy="485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C33D534-B7A8-4512-9756-488901D807ED}"/>
                    </a:ext>
                  </a:extLst>
                </p:cNvPr>
                <p:cNvSpPr/>
                <p:nvPr/>
              </p:nvSpPr>
              <p:spPr>
                <a:xfrm>
                  <a:off x="6204659" y="3773195"/>
                  <a:ext cx="485775" cy="48577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C33D534-B7A8-4512-9756-488901D80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659" y="3773195"/>
                  <a:ext cx="485775" cy="485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A095D8F-88BA-420A-B85E-097E15EB51DF}"/>
                    </a:ext>
                  </a:extLst>
                </p:cNvPr>
                <p:cNvSpPr/>
                <p:nvPr/>
              </p:nvSpPr>
              <p:spPr>
                <a:xfrm>
                  <a:off x="7113141" y="3779252"/>
                  <a:ext cx="485775" cy="48577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A095D8F-88BA-420A-B85E-097E15EB51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141" y="3779252"/>
                  <a:ext cx="485775" cy="485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01720B3-7D15-4311-B777-F23F9D3BFDF4}"/>
                    </a:ext>
                  </a:extLst>
                </p:cNvPr>
                <p:cNvSpPr/>
                <p:nvPr/>
              </p:nvSpPr>
              <p:spPr>
                <a:xfrm>
                  <a:off x="8021623" y="3779252"/>
                  <a:ext cx="485775" cy="48577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01720B3-7D15-4311-B777-F23F9D3BFD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623" y="3779252"/>
                  <a:ext cx="485775" cy="485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F78D050-F3FE-4B67-BF13-E87AD199A8E7}"/>
                    </a:ext>
                  </a:extLst>
                </p:cNvPr>
                <p:cNvSpPr/>
                <p:nvPr/>
              </p:nvSpPr>
              <p:spPr>
                <a:xfrm>
                  <a:off x="4111533" y="2632100"/>
                  <a:ext cx="603682" cy="60368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F78D050-F3FE-4B67-BF13-E87AD199A8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533" y="2632100"/>
                  <a:ext cx="603682" cy="60368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82E53BB-86B0-4CF3-AB46-6DB74EA249B1}"/>
                </a:ext>
              </a:extLst>
            </p:cNvPr>
            <p:cNvCxnSpPr>
              <a:stCxn id="2" idx="5"/>
              <a:endCxn id="3" idx="1"/>
            </p:cNvCxnSpPr>
            <p:nvPr/>
          </p:nvCxnSpPr>
          <p:spPr>
            <a:xfrm>
              <a:off x="6116252" y="1383345"/>
              <a:ext cx="360748" cy="39228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A21A73-D90D-43CE-A5A6-C836F22A0BBE}"/>
                </a:ext>
              </a:extLst>
            </p:cNvPr>
            <p:cNvCxnSpPr>
              <a:cxnSpLocks/>
            </p:cNvCxnSpPr>
            <p:nvPr/>
          </p:nvCxnSpPr>
          <p:spPr>
            <a:xfrm>
              <a:off x="6903868" y="2202703"/>
              <a:ext cx="420487" cy="58581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82605B-3244-43BC-A22F-3779EBC71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4659" y="2192657"/>
              <a:ext cx="261233" cy="59585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AFB25B-9A61-4B0A-B420-38C8A793091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7709628" y="3269665"/>
              <a:ext cx="554883" cy="5095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C26988-8808-4BFA-8A3E-A06645992FF3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7356029" y="3389583"/>
              <a:ext cx="17524" cy="38966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F55B2FA-2B1D-4924-AAE1-410724AAA903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6309734" y="3291954"/>
              <a:ext cx="137813" cy="48124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C40342-5141-4CFF-A8E6-023B65D9BB40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5393878" y="3243219"/>
              <a:ext cx="423261" cy="52997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6FF75C-8010-4C91-8045-F426B8C85B3B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>
              <a:off x="5268897" y="1383345"/>
              <a:ext cx="420487" cy="33369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90382B-17EB-4E46-9DDA-5FC06D4FE9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2605" y="2202703"/>
              <a:ext cx="402676" cy="42939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AFCBB8E-0090-4A98-80EB-BD559754C074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062689" y="3214475"/>
              <a:ext cx="229218" cy="55734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313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7107CBA-F095-475D-982C-238C23FB165E}"/>
              </a:ext>
            </a:extLst>
          </p:cNvPr>
          <p:cNvGrpSpPr/>
          <p:nvPr/>
        </p:nvGrpSpPr>
        <p:grpSpPr>
          <a:xfrm>
            <a:off x="1171675" y="671654"/>
            <a:ext cx="6500955" cy="2475647"/>
            <a:chOff x="1171675" y="671654"/>
            <a:chExt cx="6500955" cy="247564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8F00690-E4A6-4F8B-A63E-9A22A4D95600}"/>
                </a:ext>
              </a:extLst>
            </p:cNvPr>
            <p:cNvSpPr/>
            <p:nvPr/>
          </p:nvSpPr>
          <p:spPr>
            <a:xfrm>
              <a:off x="1171675" y="671654"/>
              <a:ext cx="603682" cy="60368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C0F1BC6-BAC1-497A-8C85-80ADC2CF3074}"/>
                </a:ext>
              </a:extLst>
            </p:cNvPr>
            <p:cNvGrpSpPr/>
            <p:nvPr/>
          </p:nvGrpSpPr>
          <p:grpSpPr>
            <a:xfrm>
              <a:off x="2876460" y="676132"/>
              <a:ext cx="1089457" cy="1593690"/>
              <a:chOff x="2625394" y="671654"/>
              <a:chExt cx="1089457" cy="15936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20E1B230-4896-4931-865B-A585BE9CE192}"/>
                      </a:ext>
                    </a:extLst>
                  </p:cNvPr>
                  <p:cNvSpPr/>
                  <p:nvPr/>
                </p:nvSpPr>
                <p:spPr>
                  <a:xfrm>
                    <a:off x="2625394" y="1779569"/>
                    <a:ext cx="485775" cy="4857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20E1B230-4896-4931-865B-A585BE9CE1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5394" y="1779569"/>
                    <a:ext cx="485775" cy="4857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A212CD1-D01C-4A6B-81B5-DCEB1B5E71CC}"/>
                  </a:ext>
                </a:extLst>
              </p:cNvPr>
              <p:cNvSpPr/>
              <p:nvPr/>
            </p:nvSpPr>
            <p:spPr>
              <a:xfrm>
                <a:off x="3111169" y="671654"/>
                <a:ext cx="603682" cy="60368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AF2BE7D-E037-4A53-86F3-50DB791676A4}"/>
                  </a:ext>
                </a:extLst>
              </p:cNvPr>
              <p:cNvCxnSpPr>
                <a:cxnSpLocks/>
                <a:stCxn id="28" idx="0"/>
              </p:cNvCxnSpPr>
              <p:nvPr/>
            </p:nvCxnSpPr>
            <p:spPr>
              <a:xfrm flipV="1">
                <a:off x="2868282" y="1166385"/>
                <a:ext cx="306779" cy="61318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E542523-FFB1-4ED5-9E05-9930FAA20778}"/>
                </a:ext>
              </a:extLst>
            </p:cNvPr>
            <p:cNvGrpSpPr/>
            <p:nvPr/>
          </p:nvGrpSpPr>
          <p:grpSpPr>
            <a:xfrm>
              <a:off x="5433568" y="671654"/>
              <a:ext cx="2239062" cy="2475647"/>
              <a:chOff x="4564888" y="671654"/>
              <a:chExt cx="2239062" cy="2475647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2F91F5F-7EFA-409E-A079-C73B25231117}"/>
                  </a:ext>
                </a:extLst>
              </p:cNvPr>
              <p:cNvSpPr/>
              <p:nvPr/>
            </p:nvSpPr>
            <p:spPr>
              <a:xfrm>
                <a:off x="5714493" y="1661662"/>
                <a:ext cx="603682" cy="60368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÷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B0E8FE8F-4370-41E7-963D-7AE4BB39B96D}"/>
                      </a:ext>
                    </a:extLst>
                  </p:cNvPr>
                  <p:cNvSpPr/>
                  <p:nvPr/>
                </p:nvSpPr>
                <p:spPr>
                  <a:xfrm>
                    <a:off x="5411457" y="2661526"/>
                    <a:ext cx="485775" cy="4857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B0E8FE8F-4370-41E7-963D-7AE4BB39B9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1457" y="2661526"/>
                    <a:ext cx="485775" cy="485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649E397-2745-4499-B4EF-B60671079274}"/>
                      </a:ext>
                    </a:extLst>
                  </p:cNvPr>
                  <p:cNvSpPr/>
                  <p:nvPr/>
                </p:nvSpPr>
                <p:spPr>
                  <a:xfrm>
                    <a:off x="6318175" y="2661526"/>
                    <a:ext cx="485775" cy="4857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.12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649E397-2745-4499-B4EF-B606710792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8175" y="2661526"/>
                    <a:ext cx="485775" cy="485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95" r="-3571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2BC49A25-7DF2-4B26-9891-A3ECD307555B}"/>
                      </a:ext>
                    </a:extLst>
                  </p:cNvPr>
                  <p:cNvSpPr/>
                  <p:nvPr/>
                </p:nvSpPr>
                <p:spPr>
                  <a:xfrm>
                    <a:off x="4564888" y="1779569"/>
                    <a:ext cx="485775" cy="4857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2BC49A25-7DF2-4B26-9891-A3ECD30755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4888" y="1779569"/>
                    <a:ext cx="485775" cy="4857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92E41BB-61A5-4365-8D41-1D2F0A6C698E}"/>
                  </a:ext>
                </a:extLst>
              </p:cNvPr>
              <p:cNvSpPr/>
              <p:nvPr/>
            </p:nvSpPr>
            <p:spPr>
              <a:xfrm>
                <a:off x="5050663" y="671654"/>
                <a:ext cx="603682" cy="60368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2D6D7AB-238E-4F49-8E7F-172E1B84A8B5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4807776" y="1166385"/>
                <a:ext cx="306779" cy="61318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74A6A71-BC7E-4851-AB56-6F5046AFCD6D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5600330" y="1166386"/>
                <a:ext cx="416004" cy="495276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6E9FF8F-86AF-40D8-A73F-9E6A6173F21E}"/>
                  </a:ext>
                </a:extLst>
              </p:cNvPr>
              <p:cNvCxnSpPr>
                <a:cxnSpLocks/>
                <a:stCxn id="33" idx="0"/>
              </p:cNvCxnSpPr>
              <p:nvPr/>
            </p:nvCxnSpPr>
            <p:spPr>
              <a:xfrm flipV="1">
                <a:off x="5654345" y="2210326"/>
                <a:ext cx="219748" cy="4512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01E989B-AD4C-45B7-AC7C-5F32B719F0AC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>
              <a:xfrm flipH="1" flipV="1">
                <a:off x="6261093" y="2147436"/>
                <a:ext cx="299970" cy="51409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E8297686-70FF-47FC-A5C9-96CAB0D73C62}"/>
                </a:ext>
              </a:extLst>
            </p:cNvPr>
            <p:cNvSpPr/>
            <p:nvPr/>
          </p:nvSpPr>
          <p:spPr>
            <a:xfrm>
              <a:off x="2025280" y="1275336"/>
              <a:ext cx="723900" cy="37106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4E36DC90-CF92-4699-B710-9ED2AD27FBCC}"/>
                </a:ext>
              </a:extLst>
            </p:cNvPr>
            <p:cNvSpPr/>
            <p:nvPr/>
          </p:nvSpPr>
          <p:spPr>
            <a:xfrm>
              <a:off x="4347719" y="1275335"/>
              <a:ext cx="723900" cy="37106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9425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BAAC22-E759-4500-AF7D-2B101C6D415B}"/>
              </a:ext>
            </a:extLst>
          </p:cNvPr>
          <p:cNvGrpSpPr/>
          <p:nvPr/>
        </p:nvGrpSpPr>
        <p:grpSpPr>
          <a:xfrm>
            <a:off x="1171675" y="671654"/>
            <a:ext cx="6888349" cy="2642108"/>
            <a:chOff x="1171675" y="671654"/>
            <a:chExt cx="6888349" cy="264210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8F00690-E4A6-4F8B-A63E-9A22A4D95600}"/>
                </a:ext>
              </a:extLst>
            </p:cNvPr>
            <p:cNvSpPr/>
            <p:nvPr/>
          </p:nvSpPr>
          <p:spPr>
            <a:xfrm>
              <a:off x="1171675" y="671654"/>
              <a:ext cx="603682" cy="60368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A212CD1-D01C-4A6B-81B5-DCEB1B5E71CC}"/>
                </a:ext>
              </a:extLst>
            </p:cNvPr>
            <p:cNvSpPr/>
            <p:nvPr/>
          </p:nvSpPr>
          <p:spPr>
            <a:xfrm>
              <a:off x="3362235" y="676132"/>
              <a:ext cx="603682" cy="60368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AF2BE7D-E037-4A53-86F3-50DB79167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9348" y="1170863"/>
              <a:ext cx="306779" cy="61318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E8297686-70FF-47FC-A5C9-96CAB0D73C62}"/>
                </a:ext>
              </a:extLst>
            </p:cNvPr>
            <p:cNvSpPr/>
            <p:nvPr/>
          </p:nvSpPr>
          <p:spPr>
            <a:xfrm>
              <a:off x="2025280" y="1275336"/>
              <a:ext cx="723900" cy="37106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E7CBFA-F270-4C06-9163-434A1424979F}"/>
                </a:ext>
              </a:extLst>
            </p:cNvPr>
            <p:cNvSpPr/>
            <p:nvPr/>
          </p:nvSpPr>
          <p:spPr>
            <a:xfrm>
              <a:off x="2790499" y="1734323"/>
              <a:ext cx="603682" cy="60368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7FCB9E2A-3B7C-429D-8BF3-808FC7744FD6}"/>
                    </a:ext>
                  </a:extLst>
                </p:cNvPr>
                <p:cNvSpPr/>
                <p:nvPr/>
              </p:nvSpPr>
              <p:spPr>
                <a:xfrm>
                  <a:off x="7574249" y="2807872"/>
                  <a:ext cx="485775" cy="48577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7FCB9E2A-3B7C-429D-8BF3-808FC7744F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4249" y="2807872"/>
                  <a:ext cx="485775" cy="485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CF54E0A-33A2-486D-8AF0-66B49D256D7E}"/>
                    </a:ext>
                  </a:extLst>
                </p:cNvPr>
                <p:cNvSpPr/>
                <p:nvPr/>
              </p:nvSpPr>
              <p:spPr>
                <a:xfrm>
                  <a:off x="6559115" y="2823509"/>
                  <a:ext cx="485775" cy="48577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CF54E0A-33A2-486D-8AF0-66B49D256D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9115" y="2823509"/>
                  <a:ext cx="485775" cy="485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BC59045-8296-4F0D-AB3F-E96A9018ECB9}"/>
                </a:ext>
              </a:extLst>
            </p:cNvPr>
            <p:cNvSpPr/>
            <p:nvPr/>
          </p:nvSpPr>
          <p:spPr>
            <a:xfrm>
              <a:off x="6741848" y="1729845"/>
              <a:ext cx="603682" cy="60368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AEB733F5-887C-41CB-ACC8-AC1E94235550}"/>
                    </a:ext>
                  </a:extLst>
                </p:cNvPr>
                <p:cNvSpPr/>
                <p:nvPr/>
              </p:nvSpPr>
              <p:spPr>
                <a:xfrm>
                  <a:off x="2144342" y="2827987"/>
                  <a:ext cx="485775" cy="48577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AEB733F5-887C-41CB-ACC8-AC1E942355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4342" y="2827987"/>
                  <a:ext cx="485775" cy="485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535EF40B-EB04-40D5-801C-CA8CCD072DE6}"/>
                    </a:ext>
                  </a:extLst>
                </p:cNvPr>
                <p:cNvSpPr/>
                <p:nvPr/>
              </p:nvSpPr>
              <p:spPr>
                <a:xfrm>
                  <a:off x="3092757" y="2827987"/>
                  <a:ext cx="485775" cy="48577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.12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535EF40B-EB04-40D5-801C-CA8CCD072D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757" y="2827987"/>
                  <a:ext cx="485775" cy="485775"/>
                </a:xfrm>
                <a:prstGeom prst="rect">
                  <a:avLst/>
                </a:prstGeom>
                <a:blipFill>
                  <a:blip r:embed="rId5"/>
                  <a:stretch>
                    <a:fillRect l="-13095" r="-3571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E42A5F8-7FC1-4092-95B2-EC5D4F558B44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V="1">
              <a:off x="2387230" y="2224737"/>
              <a:ext cx="474206" cy="6032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3818678-2952-485A-9D55-A242730C8D53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H="1" flipV="1">
              <a:off x="3309911" y="2238557"/>
              <a:ext cx="25734" cy="58943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46DAF37-9AA6-489C-96ED-49BCC4433C2E}"/>
                </a:ext>
              </a:extLst>
            </p:cNvPr>
            <p:cNvSpPr/>
            <p:nvPr/>
          </p:nvSpPr>
          <p:spPr>
            <a:xfrm>
              <a:off x="5876646" y="671654"/>
              <a:ext cx="603682" cy="60368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EC9CBE1-47AF-4DB4-886C-3E8F812B7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3759" y="1166385"/>
              <a:ext cx="306779" cy="61318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rrow: Right 69">
              <a:extLst>
                <a:ext uri="{FF2B5EF4-FFF2-40B4-BE49-F238E27FC236}">
                  <a16:creationId xmlns:a16="http://schemas.microsoft.com/office/drawing/2014/main" id="{EE2F0FFE-30D9-4257-AB52-166863131C8B}"/>
                </a:ext>
              </a:extLst>
            </p:cNvPr>
            <p:cNvSpPr/>
            <p:nvPr/>
          </p:nvSpPr>
          <p:spPr>
            <a:xfrm>
              <a:off x="4539691" y="1270858"/>
              <a:ext cx="723900" cy="37106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B3F85D8-F0A1-4A5C-8C8D-A80778F45A2D}"/>
                </a:ext>
              </a:extLst>
            </p:cNvPr>
            <p:cNvSpPr/>
            <p:nvPr/>
          </p:nvSpPr>
          <p:spPr>
            <a:xfrm>
              <a:off x="5304910" y="1729845"/>
              <a:ext cx="603682" cy="60368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2F7A2AF-00D2-4CDE-9E7C-B331A2DF0EF0}"/>
                    </a:ext>
                  </a:extLst>
                </p:cNvPr>
                <p:cNvSpPr/>
                <p:nvPr/>
              </p:nvSpPr>
              <p:spPr>
                <a:xfrm>
                  <a:off x="4658753" y="2823509"/>
                  <a:ext cx="485775" cy="48577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2F7A2AF-00D2-4CDE-9E7C-B331A2DF0E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753" y="2823509"/>
                  <a:ext cx="485775" cy="485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64F44B6-CF71-45B0-800E-677926FC8BB4}"/>
                    </a:ext>
                  </a:extLst>
                </p:cNvPr>
                <p:cNvSpPr/>
                <p:nvPr/>
              </p:nvSpPr>
              <p:spPr>
                <a:xfrm>
                  <a:off x="5607168" y="2823509"/>
                  <a:ext cx="485775" cy="48577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.12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64F44B6-CF71-45B0-800E-677926FC8B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168" y="2823509"/>
                  <a:ext cx="485775" cy="485775"/>
                </a:xfrm>
                <a:prstGeom prst="rect">
                  <a:avLst/>
                </a:prstGeom>
                <a:blipFill>
                  <a:blip r:embed="rId7"/>
                  <a:stretch>
                    <a:fillRect l="-13253" r="-481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1DC02B4-7855-4E62-B33C-EEE612ADD17A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 flipV="1">
              <a:off x="4901641" y="2220259"/>
              <a:ext cx="474206" cy="6032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7A39476-FDDE-44F6-8453-1D3CD1FDA0F1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H="1" flipV="1">
              <a:off x="5824322" y="2234079"/>
              <a:ext cx="25734" cy="58943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1B5AC6-FEF8-47BF-88B3-B01578AAC6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2776" y="1166385"/>
              <a:ext cx="508657" cy="57644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A55FC0A-694D-4F05-AADC-060229F49D97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 flipH="1" flipV="1">
              <a:off x="7295043" y="2194688"/>
              <a:ext cx="522094" cy="61318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78CF91-895A-4ABE-BD01-5DB43C7C2074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V="1">
              <a:off x="6802003" y="2306291"/>
              <a:ext cx="143251" cy="51721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559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7B4FFF2-DF26-4ECD-945D-5737326528A1}"/>
              </a:ext>
            </a:extLst>
          </p:cNvPr>
          <p:cNvGrpSpPr/>
          <p:nvPr/>
        </p:nvGrpSpPr>
        <p:grpSpPr>
          <a:xfrm>
            <a:off x="1238007" y="339276"/>
            <a:ext cx="8409061" cy="6132696"/>
            <a:chOff x="1238007" y="339276"/>
            <a:chExt cx="8409061" cy="613269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F34755A-3D59-4E37-A793-1833BD47BC5E}"/>
                </a:ext>
              </a:extLst>
            </p:cNvPr>
            <p:cNvGrpSpPr/>
            <p:nvPr/>
          </p:nvGrpSpPr>
          <p:grpSpPr>
            <a:xfrm>
              <a:off x="1274856" y="489150"/>
              <a:ext cx="3347818" cy="2596178"/>
              <a:chOff x="4562932" y="622817"/>
              <a:chExt cx="3401271" cy="26376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7FCB9E2A-3B7C-429D-8BF3-808FC7744FD6}"/>
                      </a:ext>
                    </a:extLst>
                  </p:cNvPr>
                  <p:cNvSpPr/>
                  <p:nvPr/>
                </p:nvSpPr>
                <p:spPr>
                  <a:xfrm>
                    <a:off x="7478428" y="2759035"/>
                    <a:ext cx="485775" cy="485775"/>
                  </a:xfrm>
                  <a:prstGeom prst="rect">
                    <a:avLst/>
                  </a:prstGeom>
                  <a:solidFill>
                    <a:srgbClr val="FFC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7FCB9E2A-3B7C-429D-8BF3-808FC7744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8428" y="2759035"/>
                    <a:ext cx="485775" cy="4857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4CF54E0A-33A2-486D-8AF0-66B49D256D7E}"/>
                      </a:ext>
                    </a:extLst>
                  </p:cNvPr>
                  <p:cNvSpPr/>
                  <p:nvPr/>
                </p:nvSpPr>
                <p:spPr>
                  <a:xfrm>
                    <a:off x="6463294" y="2774672"/>
                    <a:ext cx="485775" cy="485775"/>
                  </a:xfrm>
                  <a:prstGeom prst="rect">
                    <a:avLst/>
                  </a:prstGeom>
                  <a:solidFill>
                    <a:srgbClr val="FFC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4CF54E0A-33A2-486D-8AF0-66B49D256D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3294" y="2774672"/>
                    <a:ext cx="485775" cy="485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BC59045-8296-4F0D-AB3F-E96A9018ECB9}"/>
                  </a:ext>
                </a:extLst>
              </p:cNvPr>
              <p:cNvSpPr/>
              <p:nvPr/>
            </p:nvSpPr>
            <p:spPr>
              <a:xfrm>
                <a:off x="6646027" y="1681008"/>
                <a:ext cx="603682" cy="603682"/>
              </a:xfrm>
              <a:prstGeom prst="ellipse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46DAF37-9AA6-489C-96ED-49BCC4433C2E}"/>
                  </a:ext>
                </a:extLst>
              </p:cNvPr>
              <p:cNvSpPr/>
              <p:nvPr/>
            </p:nvSpPr>
            <p:spPr>
              <a:xfrm>
                <a:off x="5780825" y="622817"/>
                <a:ext cx="603682" cy="60368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EC9CBE1-47AF-4DB4-886C-3E8F812B79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7938" y="1117548"/>
                <a:ext cx="306779" cy="61318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B3F85D8-F0A1-4A5C-8C8D-A80778F45A2D}"/>
                  </a:ext>
                </a:extLst>
              </p:cNvPr>
              <p:cNvSpPr/>
              <p:nvPr/>
            </p:nvSpPr>
            <p:spPr>
              <a:xfrm>
                <a:off x="5209089" y="1681008"/>
                <a:ext cx="603682" cy="60368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×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2F7A2AF-00D2-4CDE-9E7C-B331A2DF0EF0}"/>
                      </a:ext>
                    </a:extLst>
                  </p:cNvPr>
                  <p:cNvSpPr/>
                  <p:nvPr/>
                </p:nvSpPr>
                <p:spPr>
                  <a:xfrm>
                    <a:off x="4562932" y="2774672"/>
                    <a:ext cx="485775" cy="4857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2F7A2AF-00D2-4CDE-9E7C-B331A2DF0E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2932" y="2774672"/>
                    <a:ext cx="485775" cy="485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664F44B6-CF71-45B0-800E-677926FC8BB4}"/>
                      </a:ext>
                    </a:extLst>
                  </p:cNvPr>
                  <p:cNvSpPr/>
                  <p:nvPr/>
                </p:nvSpPr>
                <p:spPr>
                  <a:xfrm>
                    <a:off x="5511347" y="2774672"/>
                    <a:ext cx="485775" cy="4857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.12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664F44B6-CF71-45B0-800E-677926FC8B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1347" y="2774672"/>
                    <a:ext cx="485775" cy="4857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253" r="-4819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1DC02B4-7855-4E62-B33C-EEE612ADD17A}"/>
                  </a:ext>
                </a:extLst>
              </p:cNvPr>
              <p:cNvCxnSpPr>
                <a:cxnSpLocks/>
                <a:stCxn id="72" idx="0"/>
              </p:cNvCxnSpPr>
              <p:nvPr/>
            </p:nvCxnSpPr>
            <p:spPr>
              <a:xfrm flipV="1">
                <a:off x="4805820" y="2171422"/>
                <a:ext cx="474206" cy="60325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7A39476-FDDE-44F6-8453-1D3CD1FDA0F1}"/>
                  </a:ext>
                </a:extLst>
              </p:cNvPr>
              <p:cNvCxnSpPr>
                <a:cxnSpLocks/>
                <a:stCxn id="73" idx="0"/>
              </p:cNvCxnSpPr>
              <p:nvPr/>
            </p:nvCxnSpPr>
            <p:spPr>
              <a:xfrm flipH="1" flipV="1">
                <a:off x="5728501" y="2185242"/>
                <a:ext cx="25734" cy="58943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E1B5AC6-FEF8-47BF-88B3-B01578AAC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26955" y="1117548"/>
                <a:ext cx="508657" cy="57644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A55FC0A-694D-4F05-AADC-060229F49D97}"/>
                  </a:ext>
                </a:extLst>
              </p:cNvPr>
              <p:cNvCxnSpPr>
                <a:cxnSpLocks/>
                <a:stCxn id="61" idx="0"/>
              </p:cNvCxnSpPr>
              <p:nvPr/>
            </p:nvCxnSpPr>
            <p:spPr>
              <a:xfrm flipH="1" flipV="1">
                <a:off x="7199222" y="2145851"/>
                <a:ext cx="522094" cy="61318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678CF91-895A-4ABE-BD01-5DB43C7C2074}"/>
                  </a:ext>
                </a:extLst>
              </p:cNvPr>
              <p:cNvCxnSpPr>
                <a:cxnSpLocks/>
                <a:stCxn id="62" idx="0"/>
              </p:cNvCxnSpPr>
              <p:nvPr/>
            </p:nvCxnSpPr>
            <p:spPr>
              <a:xfrm flipV="1">
                <a:off x="6706182" y="2257454"/>
                <a:ext cx="143251" cy="51721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D5EDF4B-84C7-47D5-91DF-CAFF045CF2BF}"/>
                </a:ext>
              </a:extLst>
            </p:cNvPr>
            <p:cNvGrpSpPr/>
            <p:nvPr/>
          </p:nvGrpSpPr>
          <p:grpSpPr>
            <a:xfrm>
              <a:off x="5710291" y="339276"/>
              <a:ext cx="3797693" cy="2752071"/>
              <a:chOff x="3819801" y="868070"/>
              <a:chExt cx="4687597" cy="339695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E051A1B-B195-43FF-A609-3B26080930E7}"/>
                  </a:ext>
                </a:extLst>
              </p:cNvPr>
              <p:cNvSpPr/>
              <p:nvPr/>
            </p:nvSpPr>
            <p:spPr>
              <a:xfrm>
                <a:off x="5600977" y="868070"/>
                <a:ext cx="603682" cy="60368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361E1D7-A6BB-45EF-A313-13B732BFEBC0}"/>
                  </a:ext>
                </a:extLst>
              </p:cNvPr>
              <p:cNvSpPr/>
              <p:nvPr/>
            </p:nvSpPr>
            <p:spPr>
              <a:xfrm>
                <a:off x="6388593" y="1687220"/>
                <a:ext cx="603682" cy="60368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×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78B44B6C-6B1A-444B-BC8A-7A38FB7B5FF4}"/>
                      </a:ext>
                    </a:extLst>
                  </p:cNvPr>
                  <p:cNvSpPr/>
                  <p:nvPr/>
                </p:nvSpPr>
                <p:spPr>
                  <a:xfrm>
                    <a:off x="4849149" y="1687220"/>
                    <a:ext cx="603682" cy="6036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E3F71B14-F0EA-4B0D-BE1C-3394D34382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9149" y="1687220"/>
                    <a:ext cx="603682" cy="603682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F934CA-D73B-406F-AEE2-0B3AE3FD5854}"/>
                  </a:ext>
                </a:extLst>
              </p:cNvPr>
              <p:cNvSpPr/>
              <p:nvPr/>
            </p:nvSpPr>
            <p:spPr>
              <a:xfrm>
                <a:off x="5784911" y="2788513"/>
                <a:ext cx="603682" cy="60368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÷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28F8003-B4A9-41C6-94A9-FD82F0CE4E90}"/>
                  </a:ext>
                </a:extLst>
              </p:cNvPr>
              <p:cNvSpPr/>
              <p:nvPr/>
            </p:nvSpPr>
            <p:spPr>
              <a:xfrm>
                <a:off x="7154200" y="2788513"/>
                <a:ext cx="603682" cy="60368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D1BF00B9-259D-49E1-BF7E-224E1888CA96}"/>
                      </a:ext>
                    </a:extLst>
                  </p:cNvPr>
                  <p:cNvSpPr/>
                  <p:nvPr/>
                </p:nvSpPr>
                <p:spPr>
                  <a:xfrm>
                    <a:off x="3819801" y="3771823"/>
                    <a:ext cx="485775" cy="485775"/>
                  </a:xfrm>
                  <a:prstGeom prst="rect">
                    <a:avLst/>
                  </a:prstGeom>
                  <a:solidFill>
                    <a:srgbClr val="00B05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D1BF00B9-259D-49E1-BF7E-224E1888CA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9801" y="3771823"/>
                    <a:ext cx="485775" cy="4857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941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0175FEA0-001E-497C-BDF5-91B33E4469D5}"/>
                      </a:ext>
                    </a:extLst>
                  </p:cNvPr>
                  <p:cNvSpPr/>
                  <p:nvPr/>
                </p:nvSpPr>
                <p:spPr>
                  <a:xfrm>
                    <a:off x="5150990" y="3773195"/>
                    <a:ext cx="485775" cy="4857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AFEC2A3D-DDAF-469A-93FD-27C1F9322D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0990" y="3773195"/>
                    <a:ext cx="485775" cy="4857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BBA26202-AD39-496F-9BA4-3BB195C0914F}"/>
                      </a:ext>
                    </a:extLst>
                  </p:cNvPr>
                  <p:cNvSpPr/>
                  <p:nvPr/>
                </p:nvSpPr>
                <p:spPr>
                  <a:xfrm>
                    <a:off x="6204659" y="3773195"/>
                    <a:ext cx="485775" cy="4857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2C33D534-B7A8-4512-9756-488901D807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4659" y="3773195"/>
                    <a:ext cx="485775" cy="485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29BF63A-F810-46D8-8B5C-5193429890C7}"/>
                      </a:ext>
                    </a:extLst>
                  </p:cNvPr>
                  <p:cNvSpPr/>
                  <p:nvPr/>
                </p:nvSpPr>
                <p:spPr>
                  <a:xfrm>
                    <a:off x="7113141" y="3779252"/>
                    <a:ext cx="485775" cy="4857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A095D8F-88BA-420A-B85E-097E15EB51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3141" y="3779252"/>
                    <a:ext cx="485775" cy="485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5135B58A-FC19-42D2-B510-F6384CD74E4D}"/>
                      </a:ext>
                    </a:extLst>
                  </p:cNvPr>
                  <p:cNvSpPr/>
                  <p:nvPr/>
                </p:nvSpPr>
                <p:spPr>
                  <a:xfrm>
                    <a:off x="8021623" y="3779252"/>
                    <a:ext cx="485775" cy="4857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A01720B3-7D15-4311-B777-F23F9D3BFD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1623" y="3779252"/>
                    <a:ext cx="485775" cy="485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BE252369-6776-4577-8828-D3FA2FA4F830}"/>
                      </a:ext>
                    </a:extLst>
                  </p:cNvPr>
                  <p:cNvSpPr/>
                  <p:nvPr/>
                </p:nvSpPr>
                <p:spPr>
                  <a:xfrm>
                    <a:off x="4111533" y="2632100"/>
                    <a:ext cx="603682" cy="603682"/>
                  </a:xfrm>
                  <a:prstGeom prst="ellipse">
                    <a:avLst/>
                  </a:prstGeom>
                  <a:solidFill>
                    <a:srgbClr val="00B05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BE252369-6776-4577-8828-D3FA2FA4F8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1533" y="2632100"/>
                    <a:ext cx="603682" cy="603682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 l="-588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D0476D8-1B54-4553-B10B-061E71B56A26}"/>
                  </a:ext>
                </a:extLst>
              </p:cNvPr>
              <p:cNvCxnSpPr>
                <a:stCxn id="28" idx="5"/>
                <a:endCxn id="29" idx="1"/>
              </p:cNvCxnSpPr>
              <p:nvPr/>
            </p:nvCxnSpPr>
            <p:spPr>
              <a:xfrm>
                <a:off x="6116252" y="1383345"/>
                <a:ext cx="360748" cy="39228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4B815D2-A223-436F-A553-E91CA3295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3868" y="2202703"/>
                <a:ext cx="420487" cy="58581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1C2875B-9365-41AF-A105-1F57B63329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4659" y="2192657"/>
                <a:ext cx="261233" cy="595856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FC92E46-1070-4F7A-9E93-E5AEA549C744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>
                <a:off x="7709628" y="3269665"/>
                <a:ext cx="554883" cy="50958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4DAFBFD-28DE-4098-97CA-BBDE1AEE68ED}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7356029" y="3389583"/>
                <a:ext cx="17524" cy="389669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61E0F14-2F88-495E-A653-850D1DC74987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>
                <a:off x="6309734" y="3291954"/>
                <a:ext cx="137813" cy="481241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B1463C2-4710-47D6-830D-E5173A0E4456}"/>
                  </a:ext>
                </a:extLst>
              </p:cNvPr>
              <p:cNvCxnSpPr>
                <a:cxnSpLocks/>
                <a:stCxn id="35" idx="0"/>
              </p:cNvCxnSpPr>
              <p:nvPr/>
            </p:nvCxnSpPr>
            <p:spPr>
              <a:xfrm flipV="1">
                <a:off x="5393878" y="3243219"/>
                <a:ext cx="423261" cy="529976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9E16D4E-051E-458A-96CE-9CFC3E2E89BE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 flipH="1">
                <a:off x="5268897" y="1383345"/>
                <a:ext cx="420487" cy="33369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A568D10-14F7-4338-8AAA-E9F9CC1F18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2605" y="2202703"/>
                <a:ext cx="402676" cy="42939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25F88D7-20E4-4240-8A0C-1CFD235F96AE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>
              <a:xfrm flipV="1">
                <a:off x="4062689" y="3214475"/>
                <a:ext cx="229218" cy="55734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Arrow: Right 91">
              <a:extLst>
                <a:ext uri="{FF2B5EF4-FFF2-40B4-BE49-F238E27FC236}">
                  <a16:creationId xmlns:a16="http://schemas.microsoft.com/office/drawing/2014/main" id="{4A2D9A1D-CD46-4DD1-BB66-BFD6FC456C92}"/>
                </a:ext>
              </a:extLst>
            </p:cNvPr>
            <p:cNvSpPr/>
            <p:nvPr/>
          </p:nvSpPr>
          <p:spPr>
            <a:xfrm rot="2790801">
              <a:off x="4412303" y="3796392"/>
              <a:ext cx="1744707" cy="201848"/>
            </a:xfrm>
            <a:prstGeom prst="rightArrow">
              <a:avLst>
                <a:gd name="adj1" fmla="val 50000"/>
                <a:gd name="adj2" fmla="val 1211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Arrow: Right 92">
              <a:extLst>
                <a:ext uri="{FF2B5EF4-FFF2-40B4-BE49-F238E27FC236}">
                  <a16:creationId xmlns:a16="http://schemas.microsoft.com/office/drawing/2014/main" id="{01D92F43-AF4C-48FF-8028-DD781FD75879}"/>
                </a:ext>
              </a:extLst>
            </p:cNvPr>
            <p:cNvSpPr/>
            <p:nvPr/>
          </p:nvSpPr>
          <p:spPr>
            <a:xfrm rot="8130604">
              <a:off x="4381246" y="3796391"/>
              <a:ext cx="1744707" cy="201848"/>
            </a:xfrm>
            <a:prstGeom prst="rightArrow">
              <a:avLst>
                <a:gd name="adj1" fmla="val 50000"/>
                <a:gd name="adj2" fmla="val 12115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BEBA70A-05BC-42B5-9CA0-72BADDBFB806}"/>
                </a:ext>
              </a:extLst>
            </p:cNvPr>
            <p:cNvSpPr/>
            <p:nvPr/>
          </p:nvSpPr>
          <p:spPr>
            <a:xfrm>
              <a:off x="2436760" y="3800379"/>
              <a:ext cx="594195" cy="5941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CCE2CBE-7C7A-464A-BCB0-E7A556886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7690" y="4287335"/>
              <a:ext cx="301958" cy="60354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DF0C06D-B526-4333-A8FE-E1A13F7371DE}"/>
                </a:ext>
              </a:extLst>
            </p:cNvPr>
            <p:cNvSpPr/>
            <p:nvPr/>
          </p:nvSpPr>
          <p:spPr>
            <a:xfrm>
              <a:off x="1874009" y="4841940"/>
              <a:ext cx="594195" cy="5941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A32B8EED-9F4F-4C4B-B5BA-74A2731136B1}"/>
                    </a:ext>
                  </a:extLst>
                </p:cNvPr>
                <p:cNvSpPr/>
                <p:nvPr/>
              </p:nvSpPr>
              <p:spPr>
                <a:xfrm>
                  <a:off x="1238007" y="5918416"/>
                  <a:ext cx="478141" cy="478141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A32B8EED-9F4F-4C4B-B5BA-74A273113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007" y="5918416"/>
                  <a:ext cx="478141" cy="47814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C2DFE15D-8CEE-4571-8124-578D7FEE8276}"/>
                    </a:ext>
                  </a:extLst>
                </p:cNvPr>
                <p:cNvSpPr/>
                <p:nvPr/>
              </p:nvSpPr>
              <p:spPr>
                <a:xfrm>
                  <a:off x="2171517" y="5918416"/>
                  <a:ext cx="478141" cy="478141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.12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C2DFE15D-8CEE-4571-8124-578D7FEE82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1517" y="5918416"/>
                  <a:ext cx="478141" cy="478141"/>
                </a:xfrm>
                <a:prstGeom prst="rect">
                  <a:avLst/>
                </a:prstGeom>
                <a:blipFill>
                  <a:blip r:embed="rId14"/>
                  <a:stretch>
                    <a:fillRect l="-14458" r="-3614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D657226-6554-4DFB-8529-AC3E11B43631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flipV="1">
              <a:off x="1477078" y="5324647"/>
              <a:ext cx="466754" cy="59377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3C3E757-BE31-4BF4-9649-96EAE6B4BDBF}"/>
                </a:ext>
              </a:extLst>
            </p:cNvPr>
            <p:cNvCxnSpPr>
              <a:cxnSpLocks/>
              <a:stCxn id="102" idx="0"/>
            </p:cNvCxnSpPr>
            <p:nvPr/>
          </p:nvCxnSpPr>
          <p:spPr>
            <a:xfrm flipH="1" flipV="1">
              <a:off x="2385258" y="5338250"/>
              <a:ext cx="25330" cy="5801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64EE489-3FE9-43BE-88D9-EEF801E171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4307" y="4287335"/>
              <a:ext cx="500663" cy="56738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5D9792B-7138-42D3-8976-BD4533D8D0A5}"/>
                </a:ext>
              </a:extLst>
            </p:cNvPr>
            <p:cNvSpPr/>
            <p:nvPr/>
          </p:nvSpPr>
          <p:spPr>
            <a:xfrm>
              <a:off x="7292409" y="3692664"/>
              <a:ext cx="489078" cy="48907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58B3650-78BF-4A0D-B66E-DF08A0B377B4}"/>
                </a:ext>
              </a:extLst>
            </p:cNvPr>
            <p:cNvSpPr/>
            <p:nvPr/>
          </p:nvSpPr>
          <p:spPr>
            <a:xfrm>
              <a:off x="7930502" y="4356305"/>
              <a:ext cx="489078" cy="48907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8C102276-AD8F-4945-9C85-C4B58AE6BE1E}"/>
                    </a:ext>
                  </a:extLst>
                </p:cNvPr>
                <p:cNvSpPr/>
                <p:nvPr/>
              </p:nvSpPr>
              <p:spPr>
                <a:xfrm>
                  <a:off x="6683309" y="4356305"/>
                  <a:ext cx="489078" cy="489078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8C102276-AD8F-4945-9C85-C4B58AE6B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3309" y="4356305"/>
                  <a:ext cx="489078" cy="489078"/>
                </a:xfrm>
                <a:prstGeom prst="ellipse">
                  <a:avLst/>
                </a:prstGeom>
                <a:blipFill>
                  <a:blip r:embed="rId15"/>
                  <a:stretch>
                    <a:fillRect l="-588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C9837E3-EA49-4DF3-8609-137B60197BD4}"/>
                </a:ext>
              </a:extLst>
            </p:cNvPr>
            <p:cNvSpPr/>
            <p:nvPr/>
          </p:nvSpPr>
          <p:spPr>
            <a:xfrm>
              <a:off x="7441424" y="5248526"/>
              <a:ext cx="489078" cy="48907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÷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DD03536-5E02-48D8-B217-FC5A6AE4D86E}"/>
                </a:ext>
              </a:extLst>
            </p:cNvPr>
            <p:cNvSpPr/>
            <p:nvPr/>
          </p:nvSpPr>
          <p:spPr>
            <a:xfrm>
              <a:off x="8550764" y="5248526"/>
              <a:ext cx="489078" cy="48907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116A0C4B-3A3E-47F0-A55C-2BFA106A7E81}"/>
                    </a:ext>
                  </a:extLst>
                </p:cNvPr>
                <p:cNvSpPr/>
                <p:nvPr/>
              </p:nvSpPr>
              <p:spPr>
                <a:xfrm>
                  <a:off x="6927848" y="6046273"/>
                  <a:ext cx="393554" cy="39355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116A0C4B-3A3E-47F0-A55C-2BFA106A7E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848" y="6046273"/>
                  <a:ext cx="393554" cy="393554"/>
                </a:xfrm>
                <a:prstGeom prst="rect">
                  <a:avLst/>
                </a:prstGeom>
                <a:blipFill>
                  <a:blip r:embed="rId16"/>
                  <a:stretch>
                    <a:fillRect l="-144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3DA93E7E-0061-4C64-A188-044CF2630865}"/>
                    </a:ext>
                  </a:extLst>
                </p:cNvPr>
                <p:cNvSpPr/>
                <p:nvPr/>
              </p:nvSpPr>
              <p:spPr>
                <a:xfrm>
                  <a:off x="7781486" y="6046273"/>
                  <a:ext cx="393554" cy="39355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3DA93E7E-0061-4C64-A188-044CF26308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1486" y="6046273"/>
                  <a:ext cx="393554" cy="393554"/>
                </a:xfrm>
                <a:prstGeom prst="rect">
                  <a:avLst/>
                </a:prstGeom>
                <a:blipFill>
                  <a:blip r:embed="rId17"/>
                  <a:stretch>
                    <a:fillRect l="-7246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28CFC1A3-B462-4EFD-8527-2A352A6CA5DC}"/>
                    </a:ext>
                  </a:extLst>
                </p:cNvPr>
                <p:cNvSpPr/>
                <p:nvPr/>
              </p:nvSpPr>
              <p:spPr>
                <a:xfrm>
                  <a:off x="8517500" y="6051181"/>
                  <a:ext cx="393554" cy="39355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28CFC1A3-B462-4EFD-8527-2A352A6CA5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7500" y="6051181"/>
                  <a:ext cx="393554" cy="393554"/>
                </a:xfrm>
                <a:prstGeom prst="rect">
                  <a:avLst/>
                </a:prstGeom>
                <a:blipFill>
                  <a:blip r:embed="rId18"/>
                  <a:stretch>
                    <a:fillRect l="-7246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DDB47CD2-23EE-4FEB-B855-044263A8638D}"/>
                    </a:ext>
                  </a:extLst>
                </p:cNvPr>
                <p:cNvSpPr/>
                <p:nvPr/>
              </p:nvSpPr>
              <p:spPr>
                <a:xfrm>
                  <a:off x="9253514" y="6051181"/>
                  <a:ext cx="393554" cy="39355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DDB47CD2-23EE-4FEB-B855-044263A863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3514" y="6051181"/>
                  <a:ext cx="393554" cy="393554"/>
                </a:xfrm>
                <a:prstGeom prst="rect">
                  <a:avLst/>
                </a:prstGeom>
                <a:blipFill>
                  <a:blip r:embed="rId19"/>
                  <a:stretch>
                    <a:fillRect l="-289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1FB523C-3317-4569-B156-1708869961E0}"/>
                </a:ext>
              </a:extLst>
            </p:cNvPr>
            <p:cNvCxnSpPr>
              <a:stCxn id="109" idx="5"/>
              <a:endCxn id="110" idx="1"/>
            </p:cNvCxnSpPr>
            <p:nvPr/>
          </p:nvCxnSpPr>
          <p:spPr>
            <a:xfrm>
              <a:off x="7709863" y="4110118"/>
              <a:ext cx="292263" cy="31781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F60D6BF-C9E7-4B54-94A0-CF12DBFD62B3}"/>
                </a:ext>
              </a:extLst>
            </p:cNvPr>
            <p:cNvCxnSpPr>
              <a:cxnSpLocks/>
            </p:cNvCxnSpPr>
            <p:nvPr/>
          </p:nvCxnSpPr>
          <p:spPr>
            <a:xfrm>
              <a:off x="8347956" y="4773927"/>
              <a:ext cx="340661" cy="47459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D826762-D0C5-4F61-A52A-D957393DE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1486" y="4765788"/>
              <a:ext cx="211640" cy="48273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58E526F-3132-479E-AA83-60E41A175565}"/>
                </a:ext>
              </a:extLst>
            </p:cNvPr>
            <p:cNvCxnSpPr>
              <a:cxnSpLocks/>
              <a:endCxn id="118" idx="0"/>
            </p:cNvCxnSpPr>
            <p:nvPr/>
          </p:nvCxnSpPr>
          <p:spPr>
            <a:xfrm>
              <a:off x="9000748" y="5638335"/>
              <a:ext cx="449543" cy="41284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5A1570B-48F0-43E0-905F-9A543547ACA0}"/>
                </a:ext>
              </a:extLst>
            </p:cNvPr>
            <p:cNvCxnSpPr>
              <a:cxnSpLocks/>
              <a:endCxn id="117" idx="0"/>
            </p:cNvCxnSpPr>
            <p:nvPr/>
          </p:nvCxnSpPr>
          <p:spPr>
            <a:xfrm flipH="1">
              <a:off x="8714277" y="5735487"/>
              <a:ext cx="14197" cy="31569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9D59743-26A1-4124-9771-234C5829CAA1}"/>
                </a:ext>
              </a:extLst>
            </p:cNvPr>
            <p:cNvCxnSpPr>
              <a:cxnSpLocks/>
              <a:endCxn id="116" idx="0"/>
            </p:cNvCxnSpPr>
            <p:nvPr/>
          </p:nvCxnSpPr>
          <p:spPr>
            <a:xfrm>
              <a:off x="7866613" y="5656392"/>
              <a:ext cx="111650" cy="38988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2FC2468-617B-4828-AF94-860B1ECE58EA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7124626" y="5616909"/>
              <a:ext cx="342908" cy="42936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2118FBA-EC8E-4270-BB7A-9A0CCA20E86A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 flipH="1">
              <a:off x="7023371" y="4110118"/>
              <a:ext cx="340661" cy="27034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D0E6D56-CE6E-442F-B952-50E4F67A4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6859" y="4773927"/>
              <a:ext cx="326231" cy="34787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7DF30F5-81EA-4A5E-8B76-308A04D3768C}"/>
                    </a:ext>
                  </a:extLst>
                </p:cNvPr>
                <p:cNvSpPr/>
                <p:nvPr/>
              </p:nvSpPr>
              <p:spPr>
                <a:xfrm>
                  <a:off x="6267710" y="6028002"/>
                  <a:ext cx="430096" cy="430096"/>
                </a:xfrm>
                <a:prstGeom prst="rect">
                  <a:avLst/>
                </a:prstGeom>
                <a:solidFill>
                  <a:srgbClr val="FFC0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7DF30F5-81EA-4A5E-8B76-308A04D376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710" y="6028002"/>
                  <a:ext cx="430096" cy="43009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4F53B55-015E-4E16-B102-22C7A56CD42D}"/>
                    </a:ext>
                  </a:extLst>
                </p:cNvPr>
                <p:cNvSpPr/>
                <p:nvPr/>
              </p:nvSpPr>
              <p:spPr>
                <a:xfrm>
                  <a:off x="5558120" y="6041876"/>
                  <a:ext cx="430096" cy="430096"/>
                </a:xfrm>
                <a:prstGeom prst="rect">
                  <a:avLst/>
                </a:prstGeom>
                <a:solidFill>
                  <a:srgbClr val="FFC0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4F53B55-015E-4E16-B102-22C7A56CD4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120" y="6041876"/>
                  <a:ext cx="430096" cy="430096"/>
                </a:xfrm>
                <a:prstGeom prst="rect">
                  <a:avLst/>
                </a:prstGeom>
                <a:blipFill>
                  <a:blip r:embed="rId21"/>
                  <a:stretch>
                    <a:fillRect l="-4054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E0A535E-4B2E-4371-94FD-BC219778784F}"/>
                </a:ext>
              </a:extLst>
            </p:cNvPr>
            <p:cNvSpPr/>
            <p:nvPr/>
          </p:nvSpPr>
          <p:spPr>
            <a:xfrm>
              <a:off x="5989584" y="5012055"/>
              <a:ext cx="534489" cy="534489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17F7198-9B1A-4AAA-AC4F-B5CFDDD1910D}"/>
                </a:ext>
              </a:extLst>
            </p:cNvPr>
            <p:cNvCxnSpPr>
              <a:cxnSpLocks/>
              <a:stCxn id="130" idx="0"/>
              <a:endCxn id="132" idx="5"/>
            </p:cNvCxnSpPr>
            <p:nvPr/>
          </p:nvCxnSpPr>
          <p:spPr>
            <a:xfrm flipH="1" flipV="1">
              <a:off x="6445799" y="5468270"/>
              <a:ext cx="36959" cy="5597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F896265-89E5-469C-9081-33F327B1A728}"/>
                </a:ext>
              </a:extLst>
            </p:cNvPr>
            <p:cNvCxnSpPr>
              <a:cxnSpLocks/>
              <a:stCxn id="131" idx="0"/>
              <a:endCxn id="132" idx="3"/>
            </p:cNvCxnSpPr>
            <p:nvPr/>
          </p:nvCxnSpPr>
          <p:spPr>
            <a:xfrm flipV="1">
              <a:off x="5773168" y="5468270"/>
              <a:ext cx="294690" cy="57360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A951D6E9-9971-453D-97A7-AC1C5EC7B8FF}"/>
                    </a:ext>
                  </a:extLst>
                </p:cNvPr>
                <p:cNvSpPr/>
                <p:nvPr/>
              </p:nvSpPr>
              <p:spPr>
                <a:xfrm>
                  <a:off x="3714403" y="5893333"/>
                  <a:ext cx="478141" cy="478141"/>
                </a:xfrm>
                <a:prstGeom prst="rect">
                  <a:avLst/>
                </a:prstGeom>
                <a:solidFill>
                  <a:srgbClr val="00B05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A951D6E9-9971-453D-97A7-AC1C5EC7B8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403" y="5893333"/>
                  <a:ext cx="478141" cy="47814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3DC1B817-DC87-469F-995A-B21A62545856}"/>
                    </a:ext>
                  </a:extLst>
                </p:cNvPr>
                <p:cNvSpPr/>
                <p:nvPr/>
              </p:nvSpPr>
              <p:spPr>
                <a:xfrm>
                  <a:off x="3303343" y="4835486"/>
                  <a:ext cx="594196" cy="594196"/>
                </a:xfrm>
                <a:prstGeom prst="ellipse">
                  <a:avLst/>
                </a:prstGeom>
                <a:solidFill>
                  <a:srgbClr val="00B05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3DC1B817-DC87-469F-995A-B21A625458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343" y="4835486"/>
                  <a:ext cx="594196" cy="594196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A6B321-6A9E-4C13-945B-F20FFC80AB8F}"/>
                </a:ext>
              </a:extLst>
            </p:cNvPr>
            <p:cNvCxnSpPr>
              <a:cxnSpLocks/>
              <a:stCxn id="135" idx="0"/>
            </p:cNvCxnSpPr>
            <p:nvPr/>
          </p:nvCxnSpPr>
          <p:spPr>
            <a:xfrm flipH="1" flipV="1">
              <a:off x="3714403" y="5436135"/>
              <a:ext cx="239071" cy="45719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486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5B7A0E4-C5ED-4DED-9D4E-7D0729FD8BAC}"/>
              </a:ext>
            </a:extLst>
          </p:cNvPr>
          <p:cNvGrpSpPr/>
          <p:nvPr/>
        </p:nvGrpSpPr>
        <p:grpSpPr>
          <a:xfrm>
            <a:off x="1238007" y="294365"/>
            <a:ext cx="8409061" cy="6177607"/>
            <a:chOff x="1238007" y="294365"/>
            <a:chExt cx="8409061" cy="617760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F34755A-3D59-4E37-A793-1833BD47BC5E}"/>
                </a:ext>
              </a:extLst>
            </p:cNvPr>
            <p:cNvGrpSpPr/>
            <p:nvPr/>
          </p:nvGrpSpPr>
          <p:grpSpPr>
            <a:xfrm>
              <a:off x="1274856" y="489150"/>
              <a:ext cx="3347818" cy="2596178"/>
              <a:chOff x="4562932" y="622817"/>
              <a:chExt cx="3401271" cy="26376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7FCB9E2A-3B7C-429D-8BF3-808FC7744FD6}"/>
                      </a:ext>
                    </a:extLst>
                  </p:cNvPr>
                  <p:cNvSpPr/>
                  <p:nvPr/>
                </p:nvSpPr>
                <p:spPr>
                  <a:xfrm>
                    <a:off x="7478428" y="2759035"/>
                    <a:ext cx="485775" cy="485775"/>
                  </a:xfrm>
                  <a:prstGeom prst="rect">
                    <a:avLst/>
                  </a:prstGeom>
                  <a:solidFill>
                    <a:srgbClr val="FFC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7FCB9E2A-3B7C-429D-8BF3-808FC7744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8428" y="2759035"/>
                    <a:ext cx="485775" cy="4857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4CF54E0A-33A2-486D-8AF0-66B49D256D7E}"/>
                      </a:ext>
                    </a:extLst>
                  </p:cNvPr>
                  <p:cNvSpPr/>
                  <p:nvPr/>
                </p:nvSpPr>
                <p:spPr>
                  <a:xfrm>
                    <a:off x="6463294" y="2774672"/>
                    <a:ext cx="485775" cy="4857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4CF54E0A-33A2-486D-8AF0-66B49D256D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3294" y="2774672"/>
                    <a:ext cx="485775" cy="485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BC59045-8296-4F0D-AB3F-E96A9018ECB9}"/>
                  </a:ext>
                </a:extLst>
              </p:cNvPr>
              <p:cNvSpPr/>
              <p:nvPr/>
            </p:nvSpPr>
            <p:spPr>
              <a:xfrm>
                <a:off x="6646027" y="1681008"/>
                <a:ext cx="603682" cy="60368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46DAF37-9AA6-489C-96ED-49BCC4433C2E}"/>
                  </a:ext>
                </a:extLst>
              </p:cNvPr>
              <p:cNvSpPr/>
              <p:nvPr/>
            </p:nvSpPr>
            <p:spPr>
              <a:xfrm>
                <a:off x="5780825" y="622817"/>
                <a:ext cx="603682" cy="60368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EC9CBE1-47AF-4DB4-886C-3E8F812B79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7938" y="1117548"/>
                <a:ext cx="306779" cy="61318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B3F85D8-F0A1-4A5C-8C8D-A80778F45A2D}"/>
                  </a:ext>
                </a:extLst>
              </p:cNvPr>
              <p:cNvSpPr/>
              <p:nvPr/>
            </p:nvSpPr>
            <p:spPr>
              <a:xfrm>
                <a:off x="5209089" y="1681008"/>
                <a:ext cx="603682" cy="60368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×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2F7A2AF-00D2-4CDE-9E7C-B331A2DF0EF0}"/>
                      </a:ext>
                    </a:extLst>
                  </p:cNvPr>
                  <p:cNvSpPr/>
                  <p:nvPr/>
                </p:nvSpPr>
                <p:spPr>
                  <a:xfrm>
                    <a:off x="4562932" y="2774672"/>
                    <a:ext cx="485775" cy="4857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2F7A2AF-00D2-4CDE-9E7C-B331A2DF0E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2932" y="2774672"/>
                    <a:ext cx="485775" cy="485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664F44B6-CF71-45B0-800E-677926FC8BB4}"/>
                      </a:ext>
                    </a:extLst>
                  </p:cNvPr>
                  <p:cNvSpPr/>
                  <p:nvPr/>
                </p:nvSpPr>
                <p:spPr>
                  <a:xfrm>
                    <a:off x="5511347" y="2774672"/>
                    <a:ext cx="485775" cy="4857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.12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664F44B6-CF71-45B0-800E-677926FC8B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1347" y="2774672"/>
                    <a:ext cx="485775" cy="4857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253" r="-4819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1DC02B4-7855-4E62-B33C-EEE612ADD17A}"/>
                  </a:ext>
                </a:extLst>
              </p:cNvPr>
              <p:cNvCxnSpPr>
                <a:cxnSpLocks/>
                <a:stCxn id="72" idx="0"/>
              </p:cNvCxnSpPr>
              <p:nvPr/>
            </p:nvCxnSpPr>
            <p:spPr>
              <a:xfrm flipV="1">
                <a:off x="4805820" y="2171422"/>
                <a:ext cx="474206" cy="60325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7A39476-FDDE-44F6-8453-1D3CD1FDA0F1}"/>
                  </a:ext>
                </a:extLst>
              </p:cNvPr>
              <p:cNvCxnSpPr>
                <a:cxnSpLocks/>
                <a:stCxn id="73" idx="0"/>
              </p:cNvCxnSpPr>
              <p:nvPr/>
            </p:nvCxnSpPr>
            <p:spPr>
              <a:xfrm flipH="1" flipV="1">
                <a:off x="5728501" y="2185242"/>
                <a:ext cx="25734" cy="58943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E1B5AC6-FEF8-47BF-88B3-B01578AAC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26955" y="1117548"/>
                <a:ext cx="508657" cy="57644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A55FC0A-694D-4F05-AADC-060229F49D97}"/>
                  </a:ext>
                </a:extLst>
              </p:cNvPr>
              <p:cNvCxnSpPr>
                <a:cxnSpLocks/>
                <a:stCxn id="61" idx="0"/>
              </p:cNvCxnSpPr>
              <p:nvPr/>
            </p:nvCxnSpPr>
            <p:spPr>
              <a:xfrm flipH="1" flipV="1">
                <a:off x="7199222" y="2145851"/>
                <a:ext cx="522094" cy="61318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678CF91-895A-4ABE-BD01-5DB43C7C2074}"/>
                  </a:ext>
                </a:extLst>
              </p:cNvPr>
              <p:cNvCxnSpPr>
                <a:cxnSpLocks/>
                <a:stCxn id="62" idx="0"/>
              </p:cNvCxnSpPr>
              <p:nvPr/>
            </p:nvCxnSpPr>
            <p:spPr>
              <a:xfrm flipV="1">
                <a:off x="6706182" y="2257454"/>
                <a:ext cx="143251" cy="51721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D5EDF4B-84C7-47D5-91DF-CAFF045CF2BF}"/>
                </a:ext>
              </a:extLst>
            </p:cNvPr>
            <p:cNvGrpSpPr/>
            <p:nvPr/>
          </p:nvGrpSpPr>
          <p:grpSpPr>
            <a:xfrm>
              <a:off x="6060802" y="294365"/>
              <a:ext cx="3479231" cy="2752071"/>
              <a:chOff x="4212887" y="868070"/>
              <a:chExt cx="4294511" cy="339695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E051A1B-B195-43FF-A609-3B26080930E7}"/>
                  </a:ext>
                </a:extLst>
              </p:cNvPr>
              <p:cNvSpPr/>
              <p:nvPr/>
            </p:nvSpPr>
            <p:spPr>
              <a:xfrm>
                <a:off x="5600977" y="868070"/>
                <a:ext cx="603682" cy="60368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361E1D7-A6BB-45EF-A313-13B732BFEBC0}"/>
                  </a:ext>
                </a:extLst>
              </p:cNvPr>
              <p:cNvSpPr/>
              <p:nvPr/>
            </p:nvSpPr>
            <p:spPr>
              <a:xfrm>
                <a:off x="6388593" y="1687220"/>
                <a:ext cx="603682" cy="60368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×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78B44B6C-6B1A-444B-BC8A-7A38FB7B5FF4}"/>
                      </a:ext>
                    </a:extLst>
                  </p:cNvPr>
                  <p:cNvSpPr/>
                  <p:nvPr/>
                </p:nvSpPr>
                <p:spPr>
                  <a:xfrm>
                    <a:off x="4849149" y="1687220"/>
                    <a:ext cx="603682" cy="6036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E3F71B14-F0EA-4B0D-BE1C-3394D34382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9149" y="1687220"/>
                    <a:ext cx="603682" cy="603682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F934CA-D73B-406F-AEE2-0B3AE3FD5854}"/>
                  </a:ext>
                </a:extLst>
              </p:cNvPr>
              <p:cNvSpPr/>
              <p:nvPr/>
            </p:nvSpPr>
            <p:spPr>
              <a:xfrm>
                <a:off x="5784911" y="2788513"/>
                <a:ext cx="603682" cy="60368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÷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28F8003-B4A9-41C6-94A9-FD82F0CE4E90}"/>
                  </a:ext>
                </a:extLst>
              </p:cNvPr>
              <p:cNvSpPr/>
              <p:nvPr/>
            </p:nvSpPr>
            <p:spPr>
              <a:xfrm>
                <a:off x="7154200" y="2788513"/>
                <a:ext cx="603682" cy="60368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D1BF00B9-259D-49E1-BF7E-224E1888CA96}"/>
                      </a:ext>
                    </a:extLst>
                  </p:cNvPr>
                  <p:cNvSpPr/>
                  <p:nvPr/>
                </p:nvSpPr>
                <p:spPr>
                  <a:xfrm>
                    <a:off x="4212887" y="2632721"/>
                    <a:ext cx="485775" cy="485775"/>
                  </a:xfrm>
                  <a:prstGeom prst="rect">
                    <a:avLst/>
                  </a:prstGeom>
                  <a:solidFill>
                    <a:srgbClr val="00B05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D1BF00B9-259D-49E1-BF7E-224E1888CA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2887" y="2632721"/>
                    <a:ext cx="485775" cy="4857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49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0175FEA0-001E-497C-BDF5-91B33E4469D5}"/>
                      </a:ext>
                    </a:extLst>
                  </p:cNvPr>
                  <p:cNvSpPr/>
                  <p:nvPr/>
                </p:nvSpPr>
                <p:spPr>
                  <a:xfrm>
                    <a:off x="5150990" y="3773195"/>
                    <a:ext cx="485775" cy="4857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AFEC2A3D-DDAF-469A-93FD-27C1F9322D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0990" y="3773195"/>
                    <a:ext cx="485775" cy="4857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BBA26202-AD39-496F-9BA4-3BB195C0914F}"/>
                      </a:ext>
                    </a:extLst>
                  </p:cNvPr>
                  <p:cNvSpPr/>
                  <p:nvPr/>
                </p:nvSpPr>
                <p:spPr>
                  <a:xfrm>
                    <a:off x="6204659" y="3773195"/>
                    <a:ext cx="485775" cy="4857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2C33D534-B7A8-4512-9756-488901D807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4659" y="3773195"/>
                    <a:ext cx="485775" cy="485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29BF63A-F810-46D8-8B5C-5193429890C7}"/>
                      </a:ext>
                    </a:extLst>
                  </p:cNvPr>
                  <p:cNvSpPr/>
                  <p:nvPr/>
                </p:nvSpPr>
                <p:spPr>
                  <a:xfrm>
                    <a:off x="7113141" y="3779252"/>
                    <a:ext cx="485775" cy="4857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A095D8F-88BA-420A-B85E-097E15EB51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3141" y="3779252"/>
                    <a:ext cx="485775" cy="485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5135B58A-FC19-42D2-B510-F6384CD74E4D}"/>
                      </a:ext>
                    </a:extLst>
                  </p:cNvPr>
                  <p:cNvSpPr/>
                  <p:nvPr/>
                </p:nvSpPr>
                <p:spPr>
                  <a:xfrm>
                    <a:off x="8021623" y="3779252"/>
                    <a:ext cx="485775" cy="4857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A01720B3-7D15-4311-B777-F23F9D3BFD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1623" y="3779252"/>
                    <a:ext cx="485775" cy="485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D0476D8-1B54-4553-B10B-061E71B56A26}"/>
                  </a:ext>
                </a:extLst>
              </p:cNvPr>
              <p:cNvCxnSpPr>
                <a:cxnSpLocks/>
                <a:stCxn id="28" idx="5"/>
                <a:endCxn id="29" idx="1"/>
              </p:cNvCxnSpPr>
              <p:nvPr/>
            </p:nvCxnSpPr>
            <p:spPr>
              <a:xfrm>
                <a:off x="6116252" y="1383345"/>
                <a:ext cx="360748" cy="39228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4B815D2-A223-436F-A553-E91CA3295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3868" y="2202703"/>
                <a:ext cx="420487" cy="58581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1C2875B-9365-41AF-A105-1F57B63329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4659" y="2192657"/>
                <a:ext cx="261233" cy="595856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FC92E46-1070-4F7A-9E93-E5AEA549C744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>
                <a:off x="7709628" y="3269665"/>
                <a:ext cx="554883" cy="50958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4DAFBFD-28DE-4098-97CA-BBDE1AEE68ED}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7356029" y="3389583"/>
                <a:ext cx="17524" cy="389669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61E0F14-2F88-495E-A653-850D1DC74987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>
                <a:off x="6309734" y="3291954"/>
                <a:ext cx="137813" cy="481241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B1463C2-4710-47D6-830D-E5173A0E4456}"/>
                  </a:ext>
                </a:extLst>
              </p:cNvPr>
              <p:cNvCxnSpPr>
                <a:cxnSpLocks/>
                <a:stCxn id="35" idx="0"/>
              </p:cNvCxnSpPr>
              <p:nvPr/>
            </p:nvCxnSpPr>
            <p:spPr>
              <a:xfrm flipV="1">
                <a:off x="5393878" y="3243219"/>
                <a:ext cx="423261" cy="529976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9E16D4E-051E-458A-96CE-9CFC3E2E89BE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 flipH="1">
                <a:off x="5268897" y="1383345"/>
                <a:ext cx="420487" cy="33369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A568D10-14F7-4338-8AAA-E9F9CC1F18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2605" y="2202703"/>
                <a:ext cx="402676" cy="42939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BEBA70A-05BC-42B5-9CA0-72BADDBFB806}"/>
                </a:ext>
              </a:extLst>
            </p:cNvPr>
            <p:cNvSpPr/>
            <p:nvPr/>
          </p:nvSpPr>
          <p:spPr>
            <a:xfrm>
              <a:off x="2436760" y="3800379"/>
              <a:ext cx="594195" cy="5941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CCE2CBE-7C7A-464A-BCB0-E7A556886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7690" y="4287335"/>
              <a:ext cx="301958" cy="60354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DF0C06D-B526-4333-A8FE-E1A13F7371DE}"/>
                </a:ext>
              </a:extLst>
            </p:cNvPr>
            <p:cNvSpPr/>
            <p:nvPr/>
          </p:nvSpPr>
          <p:spPr>
            <a:xfrm>
              <a:off x="1874009" y="4841940"/>
              <a:ext cx="594195" cy="5941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A32B8EED-9F4F-4C4B-B5BA-74A2731136B1}"/>
                    </a:ext>
                  </a:extLst>
                </p:cNvPr>
                <p:cNvSpPr/>
                <p:nvPr/>
              </p:nvSpPr>
              <p:spPr>
                <a:xfrm>
                  <a:off x="1238007" y="5918416"/>
                  <a:ext cx="478141" cy="478141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A32B8EED-9F4F-4C4B-B5BA-74A273113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007" y="5918416"/>
                  <a:ext cx="478141" cy="47814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C2DFE15D-8CEE-4571-8124-578D7FEE8276}"/>
                    </a:ext>
                  </a:extLst>
                </p:cNvPr>
                <p:cNvSpPr/>
                <p:nvPr/>
              </p:nvSpPr>
              <p:spPr>
                <a:xfrm>
                  <a:off x="2171517" y="5918416"/>
                  <a:ext cx="478141" cy="478141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.12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C2DFE15D-8CEE-4571-8124-578D7FEE82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1517" y="5918416"/>
                  <a:ext cx="478141" cy="478141"/>
                </a:xfrm>
                <a:prstGeom prst="rect">
                  <a:avLst/>
                </a:prstGeom>
                <a:blipFill>
                  <a:blip r:embed="rId13"/>
                  <a:stretch>
                    <a:fillRect l="-14458" r="-3614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D657226-6554-4DFB-8529-AC3E11B43631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flipV="1">
              <a:off x="1477078" y="5324647"/>
              <a:ext cx="466754" cy="59377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3C3E757-BE31-4BF4-9649-96EAE6B4BDBF}"/>
                </a:ext>
              </a:extLst>
            </p:cNvPr>
            <p:cNvCxnSpPr>
              <a:cxnSpLocks/>
              <a:stCxn id="102" idx="0"/>
            </p:cNvCxnSpPr>
            <p:nvPr/>
          </p:nvCxnSpPr>
          <p:spPr>
            <a:xfrm flipH="1" flipV="1">
              <a:off x="2385258" y="5338250"/>
              <a:ext cx="25330" cy="5801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64EE489-3FE9-43BE-88D9-EEF801E171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4307" y="4287335"/>
              <a:ext cx="500663" cy="56738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5D9792B-7138-42D3-8976-BD4533D8D0A5}"/>
                </a:ext>
              </a:extLst>
            </p:cNvPr>
            <p:cNvSpPr/>
            <p:nvPr/>
          </p:nvSpPr>
          <p:spPr>
            <a:xfrm>
              <a:off x="7292409" y="3692664"/>
              <a:ext cx="489078" cy="48907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58B3650-78BF-4A0D-B66E-DF08A0B377B4}"/>
                </a:ext>
              </a:extLst>
            </p:cNvPr>
            <p:cNvSpPr/>
            <p:nvPr/>
          </p:nvSpPr>
          <p:spPr>
            <a:xfrm>
              <a:off x="7930502" y="4356305"/>
              <a:ext cx="489078" cy="48907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8C102276-AD8F-4945-9C85-C4B58AE6BE1E}"/>
                    </a:ext>
                  </a:extLst>
                </p:cNvPr>
                <p:cNvSpPr/>
                <p:nvPr/>
              </p:nvSpPr>
              <p:spPr>
                <a:xfrm>
                  <a:off x="6683309" y="4356305"/>
                  <a:ext cx="489078" cy="489078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8C102276-AD8F-4945-9C85-C4B58AE6B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3309" y="4356305"/>
                  <a:ext cx="489078" cy="489078"/>
                </a:xfrm>
                <a:prstGeom prst="ellipse">
                  <a:avLst/>
                </a:prstGeom>
                <a:blipFill>
                  <a:blip r:embed="rId14"/>
                  <a:stretch>
                    <a:fillRect l="-588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C9837E3-EA49-4DF3-8609-137B60197BD4}"/>
                </a:ext>
              </a:extLst>
            </p:cNvPr>
            <p:cNvSpPr/>
            <p:nvPr/>
          </p:nvSpPr>
          <p:spPr>
            <a:xfrm>
              <a:off x="7441424" y="5248526"/>
              <a:ext cx="489078" cy="48907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÷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DD03536-5E02-48D8-B217-FC5A6AE4D86E}"/>
                </a:ext>
              </a:extLst>
            </p:cNvPr>
            <p:cNvSpPr/>
            <p:nvPr/>
          </p:nvSpPr>
          <p:spPr>
            <a:xfrm>
              <a:off x="8550764" y="5248526"/>
              <a:ext cx="489078" cy="48907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116A0C4B-3A3E-47F0-A55C-2BFA106A7E81}"/>
                    </a:ext>
                  </a:extLst>
                </p:cNvPr>
                <p:cNvSpPr/>
                <p:nvPr/>
              </p:nvSpPr>
              <p:spPr>
                <a:xfrm>
                  <a:off x="6927848" y="6046273"/>
                  <a:ext cx="393554" cy="39355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116A0C4B-3A3E-47F0-A55C-2BFA106A7E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848" y="6046273"/>
                  <a:ext cx="393554" cy="393554"/>
                </a:xfrm>
                <a:prstGeom prst="rect">
                  <a:avLst/>
                </a:prstGeom>
                <a:blipFill>
                  <a:blip r:embed="rId15"/>
                  <a:stretch>
                    <a:fillRect l="-144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3DA93E7E-0061-4C64-A188-044CF2630865}"/>
                    </a:ext>
                  </a:extLst>
                </p:cNvPr>
                <p:cNvSpPr/>
                <p:nvPr/>
              </p:nvSpPr>
              <p:spPr>
                <a:xfrm>
                  <a:off x="7781486" y="6046273"/>
                  <a:ext cx="393554" cy="39355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3DA93E7E-0061-4C64-A188-044CF26308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1486" y="6046273"/>
                  <a:ext cx="393554" cy="393554"/>
                </a:xfrm>
                <a:prstGeom prst="rect">
                  <a:avLst/>
                </a:prstGeom>
                <a:blipFill>
                  <a:blip r:embed="rId16"/>
                  <a:stretch>
                    <a:fillRect l="-7246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28CFC1A3-B462-4EFD-8527-2A352A6CA5DC}"/>
                    </a:ext>
                  </a:extLst>
                </p:cNvPr>
                <p:cNvSpPr/>
                <p:nvPr/>
              </p:nvSpPr>
              <p:spPr>
                <a:xfrm>
                  <a:off x="8517500" y="6051181"/>
                  <a:ext cx="393554" cy="39355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28CFC1A3-B462-4EFD-8527-2A352A6CA5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7500" y="6051181"/>
                  <a:ext cx="393554" cy="393554"/>
                </a:xfrm>
                <a:prstGeom prst="rect">
                  <a:avLst/>
                </a:prstGeom>
                <a:blipFill>
                  <a:blip r:embed="rId17"/>
                  <a:stretch>
                    <a:fillRect l="-7246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DDB47CD2-23EE-4FEB-B855-044263A8638D}"/>
                    </a:ext>
                  </a:extLst>
                </p:cNvPr>
                <p:cNvSpPr/>
                <p:nvPr/>
              </p:nvSpPr>
              <p:spPr>
                <a:xfrm>
                  <a:off x="9253514" y="6051181"/>
                  <a:ext cx="393554" cy="39355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DDB47CD2-23EE-4FEB-B855-044263A863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3514" y="6051181"/>
                  <a:ext cx="393554" cy="393554"/>
                </a:xfrm>
                <a:prstGeom prst="rect">
                  <a:avLst/>
                </a:prstGeom>
                <a:blipFill>
                  <a:blip r:embed="rId18"/>
                  <a:stretch>
                    <a:fillRect l="-289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1FB523C-3317-4569-B156-1708869961E0}"/>
                </a:ext>
              </a:extLst>
            </p:cNvPr>
            <p:cNvCxnSpPr>
              <a:cxnSpLocks/>
              <a:stCxn id="109" idx="5"/>
              <a:endCxn id="110" idx="1"/>
            </p:cNvCxnSpPr>
            <p:nvPr/>
          </p:nvCxnSpPr>
          <p:spPr>
            <a:xfrm>
              <a:off x="7709863" y="4110118"/>
              <a:ext cx="292263" cy="31781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F60D6BF-C9E7-4B54-94A0-CF12DBFD62B3}"/>
                </a:ext>
              </a:extLst>
            </p:cNvPr>
            <p:cNvCxnSpPr>
              <a:cxnSpLocks/>
            </p:cNvCxnSpPr>
            <p:nvPr/>
          </p:nvCxnSpPr>
          <p:spPr>
            <a:xfrm>
              <a:off x="8347956" y="4773927"/>
              <a:ext cx="340661" cy="47459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D826762-D0C5-4F61-A52A-D957393DE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1486" y="4765788"/>
              <a:ext cx="211640" cy="48273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58E526F-3132-479E-AA83-60E41A175565}"/>
                </a:ext>
              </a:extLst>
            </p:cNvPr>
            <p:cNvCxnSpPr>
              <a:cxnSpLocks/>
              <a:endCxn id="118" idx="0"/>
            </p:cNvCxnSpPr>
            <p:nvPr/>
          </p:nvCxnSpPr>
          <p:spPr>
            <a:xfrm>
              <a:off x="9000748" y="5638335"/>
              <a:ext cx="449543" cy="41284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5A1570B-48F0-43E0-905F-9A543547ACA0}"/>
                </a:ext>
              </a:extLst>
            </p:cNvPr>
            <p:cNvCxnSpPr>
              <a:cxnSpLocks/>
              <a:endCxn id="117" idx="0"/>
            </p:cNvCxnSpPr>
            <p:nvPr/>
          </p:nvCxnSpPr>
          <p:spPr>
            <a:xfrm flipH="1">
              <a:off x="8714277" y="5735487"/>
              <a:ext cx="14197" cy="31569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9D59743-26A1-4124-9771-234C5829CAA1}"/>
                </a:ext>
              </a:extLst>
            </p:cNvPr>
            <p:cNvCxnSpPr>
              <a:cxnSpLocks/>
              <a:endCxn id="116" idx="0"/>
            </p:cNvCxnSpPr>
            <p:nvPr/>
          </p:nvCxnSpPr>
          <p:spPr>
            <a:xfrm>
              <a:off x="7866613" y="5656392"/>
              <a:ext cx="111650" cy="38988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2FC2468-617B-4828-AF94-860B1ECE58EA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7124626" y="5616909"/>
              <a:ext cx="342908" cy="42936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2118FBA-EC8E-4270-BB7A-9A0CCA20E86A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 flipH="1">
              <a:off x="7023371" y="4110118"/>
              <a:ext cx="340661" cy="27034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D0E6D56-CE6E-442F-B952-50E4F67A4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6859" y="4773927"/>
              <a:ext cx="326231" cy="34787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7DF30F5-81EA-4A5E-8B76-308A04D3768C}"/>
                    </a:ext>
                  </a:extLst>
                </p:cNvPr>
                <p:cNvSpPr/>
                <p:nvPr/>
              </p:nvSpPr>
              <p:spPr>
                <a:xfrm>
                  <a:off x="6203786" y="6028002"/>
                  <a:ext cx="494020" cy="430096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0.12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7DF30F5-81EA-4A5E-8B76-308A04D376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786" y="6028002"/>
                  <a:ext cx="494020" cy="430096"/>
                </a:xfrm>
                <a:prstGeom prst="rect">
                  <a:avLst/>
                </a:prstGeom>
                <a:blipFill>
                  <a:blip r:embed="rId19"/>
                  <a:stretch>
                    <a:fillRect l="-12941" r="-2353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4F53B55-015E-4E16-B102-22C7A56CD42D}"/>
                    </a:ext>
                  </a:extLst>
                </p:cNvPr>
                <p:cNvSpPr/>
                <p:nvPr/>
              </p:nvSpPr>
              <p:spPr>
                <a:xfrm>
                  <a:off x="5558120" y="6041876"/>
                  <a:ext cx="430096" cy="430096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.2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4F53B55-015E-4E16-B102-22C7A56CD4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120" y="6041876"/>
                  <a:ext cx="430096" cy="430096"/>
                </a:xfrm>
                <a:prstGeom prst="rect">
                  <a:avLst/>
                </a:prstGeom>
                <a:blipFill>
                  <a:blip r:embed="rId20"/>
                  <a:stretch>
                    <a:fillRect l="-6757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Arrow: Right 78">
              <a:extLst>
                <a:ext uri="{FF2B5EF4-FFF2-40B4-BE49-F238E27FC236}">
                  <a16:creationId xmlns:a16="http://schemas.microsoft.com/office/drawing/2014/main" id="{6773ECD4-E63E-4DC0-B0AA-E86D76A823EF}"/>
                </a:ext>
              </a:extLst>
            </p:cNvPr>
            <p:cNvSpPr/>
            <p:nvPr/>
          </p:nvSpPr>
          <p:spPr>
            <a:xfrm rot="5400000">
              <a:off x="2526167" y="3262594"/>
              <a:ext cx="489077" cy="37106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Arrow: Right 79">
              <a:extLst>
                <a:ext uri="{FF2B5EF4-FFF2-40B4-BE49-F238E27FC236}">
                  <a16:creationId xmlns:a16="http://schemas.microsoft.com/office/drawing/2014/main" id="{F56285A8-C285-45F4-8D35-69C26BCEAD57}"/>
                </a:ext>
              </a:extLst>
            </p:cNvPr>
            <p:cNvSpPr/>
            <p:nvPr/>
          </p:nvSpPr>
          <p:spPr>
            <a:xfrm rot="5400000">
              <a:off x="7302340" y="3226783"/>
              <a:ext cx="489077" cy="37106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FFCB1BF-08A5-4D19-8B84-A75F0CC05BFF}"/>
                </a:ext>
              </a:extLst>
            </p:cNvPr>
            <p:cNvSpPr/>
            <p:nvPr/>
          </p:nvSpPr>
          <p:spPr>
            <a:xfrm>
              <a:off x="5993862" y="5049845"/>
              <a:ext cx="489078" cy="489078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÷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E3D7E7F-9254-4742-82D8-24C4F0B41383}"/>
                </a:ext>
              </a:extLst>
            </p:cNvPr>
            <p:cNvCxnSpPr>
              <a:cxnSpLocks/>
              <a:stCxn id="131" idx="0"/>
            </p:cNvCxnSpPr>
            <p:nvPr/>
          </p:nvCxnSpPr>
          <p:spPr>
            <a:xfrm flipV="1">
              <a:off x="5773168" y="5463970"/>
              <a:ext cx="310392" cy="57790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67D2991-3D6C-4EA7-889A-719FF0A8F187}"/>
                </a:ext>
              </a:extLst>
            </p:cNvPr>
            <p:cNvCxnSpPr>
              <a:cxnSpLocks/>
              <a:stCxn id="130" idx="0"/>
            </p:cNvCxnSpPr>
            <p:nvPr/>
          </p:nvCxnSpPr>
          <p:spPr>
            <a:xfrm flipH="1" flipV="1">
              <a:off x="6330480" y="5513436"/>
              <a:ext cx="120316" cy="51456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55F0C94-AB44-4A05-9C69-82FE26346B13}"/>
                    </a:ext>
                  </a:extLst>
                </p:cNvPr>
                <p:cNvSpPr/>
                <p:nvPr/>
              </p:nvSpPr>
              <p:spPr>
                <a:xfrm>
                  <a:off x="3094266" y="5901184"/>
                  <a:ext cx="478141" cy="478141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55F0C94-AB44-4A05-9C69-82FE26346B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4266" y="5901184"/>
                  <a:ext cx="478141" cy="47814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BE4F978-BA99-45BF-96F2-CC7109B834E8}"/>
                </a:ext>
              </a:extLst>
            </p:cNvPr>
            <p:cNvSpPr/>
            <p:nvPr/>
          </p:nvSpPr>
          <p:spPr>
            <a:xfrm>
              <a:off x="3274127" y="4824708"/>
              <a:ext cx="594195" cy="5941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DADD650-5C44-44B4-B21B-AB8725F519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8628" y="5282246"/>
              <a:ext cx="513889" cy="60354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09C52E3-21B9-4EC1-B6C0-EEE20830D6AC}"/>
                </a:ext>
              </a:extLst>
            </p:cNvPr>
            <p:cNvCxnSpPr>
              <a:cxnSpLocks/>
              <a:stCxn id="86" idx="0"/>
            </p:cNvCxnSpPr>
            <p:nvPr/>
          </p:nvCxnSpPr>
          <p:spPr>
            <a:xfrm flipV="1">
              <a:off x="3333337" y="5392095"/>
              <a:ext cx="141000" cy="50909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9079D36B-EAB4-46D9-A62B-141694859FED}"/>
                    </a:ext>
                  </a:extLst>
                </p:cNvPr>
                <p:cNvSpPr/>
                <p:nvPr/>
              </p:nvSpPr>
              <p:spPr>
                <a:xfrm>
                  <a:off x="4119081" y="5885793"/>
                  <a:ext cx="509090" cy="509090"/>
                </a:xfrm>
                <a:prstGeom prst="rect">
                  <a:avLst/>
                </a:prstGeom>
                <a:solidFill>
                  <a:srgbClr val="FF00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.2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9079D36B-EAB4-46D9-A62B-141694859F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081" y="5885793"/>
                  <a:ext cx="509090" cy="50909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871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369</Words>
  <Application>Microsoft Office PowerPoint</Application>
  <PresentationFormat>Widescreen</PresentationFormat>
  <Paragraphs>186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黃裕哲</dc:creator>
  <cp:lastModifiedBy>黃裕哲</cp:lastModifiedBy>
  <cp:revision>26</cp:revision>
  <dcterms:created xsi:type="dcterms:W3CDTF">2019-06-17T21:09:21Z</dcterms:created>
  <dcterms:modified xsi:type="dcterms:W3CDTF">2019-08-26T21:24:49Z</dcterms:modified>
</cp:coreProperties>
</file>