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3" r:id="rId2"/>
    <p:sldId id="284" r:id="rId3"/>
    <p:sldId id="285" r:id="rId4"/>
    <p:sldId id="320" r:id="rId5"/>
    <p:sldId id="321" r:id="rId6"/>
    <p:sldId id="322" r:id="rId7"/>
    <p:sldId id="323" r:id="rId8"/>
    <p:sldId id="324" r:id="rId9"/>
    <p:sldId id="299" r:id="rId10"/>
    <p:sldId id="325" r:id="rId11"/>
    <p:sldId id="326" r:id="rId12"/>
    <p:sldId id="327" r:id="rId13"/>
    <p:sldId id="343" r:id="rId14"/>
    <p:sldId id="328" r:id="rId15"/>
    <p:sldId id="329" r:id="rId16"/>
    <p:sldId id="331" r:id="rId17"/>
    <p:sldId id="333" r:id="rId18"/>
    <p:sldId id="332" r:id="rId19"/>
    <p:sldId id="335" r:id="rId20"/>
    <p:sldId id="336" r:id="rId21"/>
    <p:sldId id="337" r:id="rId22"/>
    <p:sldId id="341" r:id="rId23"/>
    <p:sldId id="342" r:id="rId24"/>
    <p:sldId id="334" r:id="rId25"/>
    <p:sldId id="297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23C4D-E955-44E3-BC37-130486D3B54D}" v="13" dt="2020-03-04T07:30:11.740"/>
  </p1510:revLst>
</p1510:revInfo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8"/>
    <p:restoredTop sz="94677"/>
  </p:normalViewPr>
  <p:slideViewPr>
    <p:cSldViewPr snapToGrid="0" snapToObjects="1">
      <p:cViewPr varScale="1">
        <p:scale>
          <a:sx n="109" d="100"/>
          <a:sy n="109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侯 宇" userId="bd9fd6d868886b21" providerId="LiveId" clId="{E5E23C4D-E955-44E3-BC37-130486D3B54D}"/>
    <pc:docChg chg="undo custSel addSld modSld">
      <pc:chgData name="侯 宇" userId="bd9fd6d868886b21" providerId="LiveId" clId="{E5E23C4D-E955-44E3-BC37-130486D3B54D}" dt="2020-03-04T07:30:30.842" v="73" actId="478"/>
      <pc:docMkLst>
        <pc:docMk/>
      </pc:docMkLst>
      <pc:sldChg chg="modSp">
        <pc:chgData name="侯 宇" userId="bd9fd6d868886b21" providerId="LiveId" clId="{E5E23C4D-E955-44E3-BC37-130486D3B54D}" dt="2020-03-04T06:31:57.066" v="11" actId="113"/>
        <pc:sldMkLst>
          <pc:docMk/>
          <pc:sldMk cId="0" sldId="284"/>
        </pc:sldMkLst>
        <pc:spChg chg="mod">
          <ac:chgData name="侯 宇" userId="bd9fd6d868886b21" providerId="LiveId" clId="{E5E23C4D-E955-44E3-BC37-130486D3B54D}" dt="2020-03-04T06:31:57.066" v="11" actId="113"/>
          <ac:spMkLst>
            <pc:docMk/>
            <pc:sldMk cId="0" sldId="284"/>
            <ac:spMk id="7" creationId="{00000000-0000-0000-0000-000000000000}"/>
          </ac:spMkLst>
        </pc:spChg>
        <pc:spChg chg="mod">
          <ac:chgData name="侯 宇" userId="bd9fd6d868886b21" providerId="LiveId" clId="{E5E23C4D-E955-44E3-BC37-130486D3B54D}" dt="2020-03-04T06:31:52.078" v="9" actId="113"/>
          <ac:spMkLst>
            <pc:docMk/>
            <pc:sldMk cId="0" sldId="284"/>
            <ac:spMk id="8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6:32:18.981" v="12" actId="113"/>
        <pc:sldMkLst>
          <pc:docMk/>
          <pc:sldMk cId="0" sldId="285"/>
        </pc:sldMkLst>
        <pc:spChg chg="mod">
          <ac:chgData name="侯 宇" userId="bd9fd6d868886b21" providerId="LiveId" clId="{E5E23C4D-E955-44E3-BC37-130486D3B54D}" dt="2020-03-04T06:32:18.981" v="12" actId="113"/>
          <ac:spMkLst>
            <pc:docMk/>
            <pc:sldMk cId="0" sldId="285"/>
            <ac:spMk id="8" creationId="{00000000-0000-0000-0000-000000000000}"/>
          </ac:spMkLst>
        </pc:spChg>
        <pc:spChg chg="mod">
          <ac:chgData name="侯 宇" userId="bd9fd6d868886b21" providerId="LiveId" clId="{E5E23C4D-E955-44E3-BC37-130486D3B54D}" dt="2020-03-04T06:31:45.964" v="8" actId="113"/>
          <ac:spMkLst>
            <pc:docMk/>
            <pc:sldMk cId="0" sldId="285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7:14:46.379" v="21" actId="113"/>
        <pc:sldMkLst>
          <pc:docMk/>
          <pc:sldMk cId="0" sldId="299"/>
        </pc:sldMkLst>
        <pc:spChg chg="mod">
          <ac:chgData name="侯 宇" userId="bd9fd6d868886b21" providerId="LiveId" clId="{E5E23C4D-E955-44E3-BC37-130486D3B54D}" dt="2020-03-04T07:14:46.379" v="21" actId="113"/>
          <ac:spMkLst>
            <pc:docMk/>
            <pc:sldMk cId="0" sldId="299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7:15:46.436" v="38" actId="113"/>
        <pc:sldMkLst>
          <pc:docMk/>
          <pc:sldMk cId="0" sldId="320"/>
        </pc:sldMkLst>
        <pc:spChg chg="mod">
          <ac:chgData name="侯 宇" userId="bd9fd6d868886b21" providerId="LiveId" clId="{E5E23C4D-E955-44E3-BC37-130486D3B54D}" dt="2020-03-04T06:33:14.327" v="13" actId="113"/>
          <ac:spMkLst>
            <pc:docMk/>
            <pc:sldMk cId="0" sldId="320"/>
            <ac:spMk id="2" creationId="{00000000-0000-0000-0000-000000000000}"/>
          </ac:spMkLst>
        </pc:spChg>
        <pc:spChg chg="mod">
          <ac:chgData name="侯 宇" userId="bd9fd6d868886b21" providerId="LiveId" clId="{E5E23C4D-E955-44E3-BC37-130486D3B54D}" dt="2020-03-04T07:15:46.436" v="38" actId="113"/>
          <ac:spMkLst>
            <pc:docMk/>
            <pc:sldMk cId="0" sldId="320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6:33:28.795" v="17" actId="113"/>
        <pc:sldMkLst>
          <pc:docMk/>
          <pc:sldMk cId="0" sldId="321"/>
        </pc:sldMkLst>
        <pc:spChg chg="mod">
          <ac:chgData name="侯 宇" userId="bd9fd6d868886b21" providerId="LiveId" clId="{E5E23C4D-E955-44E3-BC37-130486D3B54D}" dt="2020-03-04T06:33:17.423" v="14" actId="113"/>
          <ac:spMkLst>
            <pc:docMk/>
            <pc:sldMk cId="0" sldId="321"/>
            <ac:spMk id="2" creationId="{00000000-0000-0000-0000-000000000000}"/>
          </ac:spMkLst>
        </pc:spChg>
        <pc:spChg chg="mod">
          <ac:chgData name="侯 宇" userId="bd9fd6d868886b21" providerId="LiveId" clId="{E5E23C4D-E955-44E3-BC37-130486D3B54D}" dt="2020-03-04T06:33:28.795" v="17" actId="113"/>
          <ac:spMkLst>
            <pc:docMk/>
            <pc:sldMk cId="0" sldId="321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6:33:31.811" v="18" actId="113"/>
        <pc:sldMkLst>
          <pc:docMk/>
          <pc:sldMk cId="0" sldId="322"/>
        </pc:sldMkLst>
        <pc:spChg chg="mod">
          <ac:chgData name="侯 宇" userId="bd9fd6d868886b21" providerId="LiveId" clId="{E5E23C4D-E955-44E3-BC37-130486D3B54D}" dt="2020-03-04T06:33:20.719" v="15" actId="113"/>
          <ac:spMkLst>
            <pc:docMk/>
            <pc:sldMk cId="0" sldId="322"/>
            <ac:spMk id="2" creationId="{00000000-0000-0000-0000-000000000000}"/>
          </ac:spMkLst>
        </pc:spChg>
        <pc:spChg chg="mod">
          <ac:chgData name="侯 宇" userId="bd9fd6d868886b21" providerId="LiveId" clId="{E5E23C4D-E955-44E3-BC37-130486D3B54D}" dt="2020-03-04T06:33:31.811" v="18" actId="113"/>
          <ac:spMkLst>
            <pc:docMk/>
            <pc:sldMk cId="0" sldId="322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6:33:25.906" v="16" actId="113"/>
        <pc:sldMkLst>
          <pc:docMk/>
          <pc:sldMk cId="0" sldId="323"/>
        </pc:sldMkLst>
        <pc:spChg chg="mod">
          <ac:chgData name="侯 宇" userId="bd9fd6d868886b21" providerId="LiveId" clId="{E5E23C4D-E955-44E3-BC37-130486D3B54D}" dt="2020-03-02T01:07:30.568" v="5" actId="20577"/>
          <ac:spMkLst>
            <pc:docMk/>
            <pc:sldMk cId="0" sldId="323"/>
            <ac:spMk id="2" creationId="{00000000-0000-0000-0000-000000000000}"/>
          </ac:spMkLst>
        </pc:spChg>
        <pc:spChg chg="mod">
          <ac:chgData name="侯 宇" userId="bd9fd6d868886b21" providerId="LiveId" clId="{E5E23C4D-E955-44E3-BC37-130486D3B54D}" dt="2020-03-04T06:33:25.906" v="16" actId="113"/>
          <ac:spMkLst>
            <pc:docMk/>
            <pc:sldMk cId="0" sldId="323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7:14:41.875" v="19" actId="113"/>
        <pc:sldMkLst>
          <pc:docMk/>
          <pc:sldMk cId="0" sldId="324"/>
        </pc:sldMkLst>
        <pc:spChg chg="mod">
          <ac:chgData name="侯 宇" userId="bd9fd6d868886b21" providerId="LiveId" clId="{E5E23C4D-E955-44E3-BC37-130486D3B54D}" dt="2020-03-04T07:14:41.875" v="19" actId="113"/>
          <ac:spMkLst>
            <pc:docMk/>
            <pc:sldMk cId="0" sldId="324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7:14:51.179" v="22" actId="113"/>
        <pc:sldMkLst>
          <pc:docMk/>
          <pc:sldMk cId="0" sldId="325"/>
        </pc:sldMkLst>
        <pc:spChg chg="mod">
          <ac:chgData name="侯 宇" userId="bd9fd6d868886b21" providerId="LiveId" clId="{E5E23C4D-E955-44E3-BC37-130486D3B54D}" dt="2020-03-04T07:14:51.179" v="22" actId="113"/>
          <ac:spMkLst>
            <pc:docMk/>
            <pc:sldMk cId="0" sldId="325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7:14:54.197" v="23" actId="113"/>
        <pc:sldMkLst>
          <pc:docMk/>
          <pc:sldMk cId="0" sldId="326"/>
        </pc:sldMkLst>
        <pc:spChg chg="mod">
          <ac:chgData name="侯 宇" userId="bd9fd6d868886b21" providerId="LiveId" clId="{E5E23C4D-E955-44E3-BC37-130486D3B54D}" dt="2020-03-04T07:14:54.197" v="23" actId="113"/>
          <ac:spMkLst>
            <pc:docMk/>
            <pc:sldMk cId="0" sldId="326"/>
            <ac:spMk id="14" creationId="{00000000-0000-0000-0000-000000000000}"/>
          </ac:spMkLst>
        </pc:spChg>
      </pc:sldChg>
      <pc:sldChg chg="delSp modSp">
        <pc:chgData name="侯 宇" userId="bd9fd6d868886b21" providerId="LiveId" clId="{E5E23C4D-E955-44E3-BC37-130486D3B54D}" dt="2020-03-04T07:28:09.355" v="59" actId="1076"/>
        <pc:sldMkLst>
          <pc:docMk/>
          <pc:sldMk cId="0" sldId="327"/>
        </pc:sldMkLst>
        <pc:spChg chg="mod">
          <ac:chgData name="侯 宇" userId="bd9fd6d868886b21" providerId="LiveId" clId="{E5E23C4D-E955-44E3-BC37-130486D3B54D}" dt="2020-03-04T07:28:09.355" v="59" actId="1076"/>
          <ac:spMkLst>
            <pc:docMk/>
            <pc:sldMk cId="0" sldId="327"/>
            <ac:spMk id="2" creationId="{00000000-0000-0000-0000-000000000000}"/>
          </ac:spMkLst>
        </pc:spChg>
        <pc:spChg chg="del">
          <ac:chgData name="侯 宇" userId="bd9fd6d868886b21" providerId="LiveId" clId="{E5E23C4D-E955-44E3-BC37-130486D3B54D}" dt="2020-03-04T07:27:19.682" v="44" actId="478"/>
          <ac:spMkLst>
            <pc:docMk/>
            <pc:sldMk cId="0" sldId="327"/>
            <ac:spMk id="3" creationId="{00000000-0000-0000-0000-000000000000}"/>
          </ac:spMkLst>
        </pc:spChg>
        <pc:spChg chg="mod">
          <ac:chgData name="侯 宇" userId="bd9fd6d868886b21" providerId="LiveId" clId="{E5E23C4D-E955-44E3-BC37-130486D3B54D}" dt="2020-03-04T07:14:57.253" v="24" actId="113"/>
          <ac:spMkLst>
            <pc:docMk/>
            <pc:sldMk cId="0" sldId="327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7:15:01.611" v="27" actId="114"/>
        <pc:sldMkLst>
          <pc:docMk/>
          <pc:sldMk cId="0" sldId="328"/>
        </pc:sldMkLst>
        <pc:spChg chg="mod">
          <ac:chgData name="侯 宇" userId="bd9fd6d868886b21" providerId="LiveId" clId="{E5E23C4D-E955-44E3-BC37-130486D3B54D}" dt="2020-03-04T07:15:01.611" v="27" actId="114"/>
          <ac:spMkLst>
            <pc:docMk/>
            <pc:sldMk cId="0" sldId="328"/>
            <ac:spMk id="14" creationId="{00000000-0000-0000-0000-000000000000}"/>
          </ac:spMkLst>
        </pc:spChg>
      </pc:sldChg>
      <pc:sldChg chg="addSp delSp modSp">
        <pc:chgData name="侯 宇" userId="bd9fd6d868886b21" providerId="LiveId" clId="{E5E23C4D-E955-44E3-BC37-130486D3B54D}" dt="2020-03-04T07:30:30.842" v="73" actId="478"/>
        <pc:sldMkLst>
          <pc:docMk/>
          <pc:sldMk cId="0" sldId="329"/>
        </pc:sldMkLst>
        <pc:spChg chg="add del mod">
          <ac:chgData name="侯 宇" userId="bd9fd6d868886b21" providerId="LiveId" clId="{E5E23C4D-E955-44E3-BC37-130486D3B54D}" dt="2020-03-04T07:16:37.590" v="40" actId="478"/>
          <ac:spMkLst>
            <pc:docMk/>
            <pc:sldMk cId="0" sldId="329"/>
            <ac:spMk id="3" creationId="{583F5736-5425-4B7F-8588-FE487CBD4D14}"/>
          </ac:spMkLst>
        </pc:spChg>
        <pc:spChg chg="add del mod">
          <ac:chgData name="侯 宇" userId="bd9fd6d868886b21" providerId="LiveId" clId="{E5E23C4D-E955-44E3-BC37-130486D3B54D}" dt="2020-03-04T07:17:49.271" v="42" actId="478"/>
          <ac:spMkLst>
            <pc:docMk/>
            <pc:sldMk cId="0" sldId="329"/>
            <ac:spMk id="4" creationId="{D23B6B5B-7B92-4814-82BC-95DEDAFC9F6D}"/>
          </ac:spMkLst>
        </pc:spChg>
        <pc:spChg chg="add del mod">
          <ac:chgData name="侯 宇" userId="bd9fd6d868886b21" providerId="LiveId" clId="{E5E23C4D-E955-44E3-BC37-130486D3B54D}" dt="2020-03-04T07:30:29.099" v="72" actId="478"/>
          <ac:spMkLst>
            <pc:docMk/>
            <pc:sldMk cId="0" sldId="329"/>
            <ac:spMk id="5" creationId="{70ABCB12-48EF-469D-970D-32B9A1152C87}"/>
          </ac:spMkLst>
        </pc:spChg>
        <pc:spChg chg="add del mod">
          <ac:chgData name="侯 宇" userId="bd9fd6d868886b21" providerId="LiveId" clId="{E5E23C4D-E955-44E3-BC37-130486D3B54D}" dt="2020-03-04T07:30:30.842" v="73" actId="478"/>
          <ac:spMkLst>
            <pc:docMk/>
            <pc:sldMk cId="0" sldId="329"/>
            <ac:spMk id="13" creationId="{4693AD6D-5A1D-479B-943E-14BEB2A75787}"/>
          </ac:spMkLst>
        </pc:spChg>
        <pc:spChg chg="mod">
          <ac:chgData name="侯 宇" userId="bd9fd6d868886b21" providerId="LiveId" clId="{E5E23C4D-E955-44E3-BC37-130486D3B54D}" dt="2020-03-04T07:15:05.235" v="28" actId="113"/>
          <ac:spMkLst>
            <pc:docMk/>
            <pc:sldMk cId="0" sldId="329"/>
            <ac:spMk id="14" creationId="{00000000-0000-0000-0000-000000000000}"/>
          </ac:spMkLst>
        </pc:spChg>
        <pc:cxnChg chg="add del mod">
          <ac:chgData name="侯 宇" userId="bd9fd6d868886b21" providerId="LiveId" clId="{E5E23C4D-E955-44E3-BC37-130486D3B54D}" dt="2020-03-04T07:30:29.099" v="72" actId="478"/>
          <ac:cxnSpMkLst>
            <pc:docMk/>
            <pc:sldMk cId="0" sldId="329"/>
            <ac:cxnSpMk id="7" creationId="{67622B35-9776-4560-95FD-E30BF9DEB976}"/>
          </ac:cxnSpMkLst>
        </pc:cxnChg>
        <pc:cxnChg chg="add del mod">
          <ac:chgData name="侯 宇" userId="bd9fd6d868886b21" providerId="LiveId" clId="{E5E23C4D-E955-44E3-BC37-130486D3B54D}" dt="2020-03-04T07:29:55.448" v="66" actId="478"/>
          <ac:cxnSpMkLst>
            <pc:docMk/>
            <pc:sldMk cId="0" sldId="329"/>
            <ac:cxnSpMk id="12" creationId="{1EC58AE4-8240-45C0-B06E-27A63F176A25}"/>
          </ac:cxnSpMkLst>
        </pc:cxnChg>
      </pc:sldChg>
      <pc:sldChg chg="modSp">
        <pc:chgData name="侯 宇" userId="bd9fd6d868886b21" providerId="LiveId" clId="{E5E23C4D-E955-44E3-BC37-130486D3B54D}" dt="2020-03-04T07:15:08.132" v="29" actId="113"/>
        <pc:sldMkLst>
          <pc:docMk/>
          <pc:sldMk cId="0" sldId="331"/>
        </pc:sldMkLst>
        <pc:spChg chg="mod">
          <ac:chgData name="侯 宇" userId="bd9fd6d868886b21" providerId="LiveId" clId="{E5E23C4D-E955-44E3-BC37-130486D3B54D}" dt="2020-03-04T07:15:08.132" v="29" actId="113"/>
          <ac:spMkLst>
            <pc:docMk/>
            <pc:sldMk cId="0" sldId="331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7:15:14.212" v="31" actId="113"/>
        <pc:sldMkLst>
          <pc:docMk/>
          <pc:sldMk cId="0" sldId="332"/>
        </pc:sldMkLst>
        <pc:spChg chg="mod">
          <ac:chgData name="侯 宇" userId="bd9fd6d868886b21" providerId="LiveId" clId="{E5E23C4D-E955-44E3-BC37-130486D3B54D}" dt="2020-03-04T07:15:14.212" v="31" actId="113"/>
          <ac:spMkLst>
            <pc:docMk/>
            <pc:sldMk cId="0" sldId="332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7:15:11.595" v="30" actId="113"/>
        <pc:sldMkLst>
          <pc:docMk/>
          <pc:sldMk cId="0" sldId="333"/>
        </pc:sldMkLst>
        <pc:spChg chg="mod">
          <ac:chgData name="侯 宇" userId="bd9fd6d868886b21" providerId="LiveId" clId="{E5E23C4D-E955-44E3-BC37-130486D3B54D}" dt="2020-03-04T07:15:11.595" v="30" actId="113"/>
          <ac:spMkLst>
            <pc:docMk/>
            <pc:sldMk cId="0" sldId="333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7:15:33.874" v="37" actId="113"/>
        <pc:sldMkLst>
          <pc:docMk/>
          <pc:sldMk cId="0" sldId="334"/>
        </pc:sldMkLst>
        <pc:spChg chg="mod">
          <ac:chgData name="侯 宇" userId="bd9fd6d868886b21" providerId="LiveId" clId="{E5E23C4D-E955-44E3-BC37-130486D3B54D}" dt="2020-03-04T07:15:33.874" v="37" actId="113"/>
          <ac:spMkLst>
            <pc:docMk/>
            <pc:sldMk cId="0" sldId="334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7:15:17.484" v="32" actId="113"/>
        <pc:sldMkLst>
          <pc:docMk/>
          <pc:sldMk cId="0" sldId="335"/>
        </pc:sldMkLst>
        <pc:spChg chg="mod">
          <ac:chgData name="侯 宇" userId="bd9fd6d868886b21" providerId="LiveId" clId="{E5E23C4D-E955-44E3-BC37-130486D3B54D}" dt="2020-03-04T07:15:17.484" v="32" actId="113"/>
          <ac:spMkLst>
            <pc:docMk/>
            <pc:sldMk cId="0" sldId="335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7:15:20.300" v="33" actId="113"/>
        <pc:sldMkLst>
          <pc:docMk/>
          <pc:sldMk cId="0" sldId="336"/>
        </pc:sldMkLst>
        <pc:spChg chg="mod">
          <ac:chgData name="侯 宇" userId="bd9fd6d868886b21" providerId="LiveId" clId="{E5E23C4D-E955-44E3-BC37-130486D3B54D}" dt="2020-03-04T07:15:20.300" v="33" actId="113"/>
          <ac:spMkLst>
            <pc:docMk/>
            <pc:sldMk cId="0" sldId="336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7:15:22.875" v="34" actId="113"/>
        <pc:sldMkLst>
          <pc:docMk/>
          <pc:sldMk cId="0" sldId="337"/>
        </pc:sldMkLst>
        <pc:spChg chg="mod">
          <ac:chgData name="侯 宇" userId="bd9fd6d868886b21" providerId="LiveId" clId="{E5E23C4D-E955-44E3-BC37-130486D3B54D}" dt="2020-03-04T07:15:22.875" v="34" actId="113"/>
          <ac:spMkLst>
            <pc:docMk/>
            <pc:sldMk cId="0" sldId="337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7:15:26.532" v="35" actId="113"/>
        <pc:sldMkLst>
          <pc:docMk/>
          <pc:sldMk cId="0" sldId="341"/>
        </pc:sldMkLst>
        <pc:spChg chg="mod">
          <ac:chgData name="侯 宇" userId="bd9fd6d868886b21" providerId="LiveId" clId="{E5E23C4D-E955-44E3-BC37-130486D3B54D}" dt="2020-03-04T07:15:26.532" v="35" actId="113"/>
          <ac:spMkLst>
            <pc:docMk/>
            <pc:sldMk cId="0" sldId="341"/>
            <ac:spMk id="14" creationId="{00000000-0000-0000-0000-000000000000}"/>
          </ac:spMkLst>
        </pc:spChg>
      </pc:sldChg>
      <pc:sldChg chg="modSp">
        <pc:chgData name="侯 宇" userId="bd9fd6d868886b21" providerId="LiveId" clId="{E5E23C4D-E955-44E3-BC37-130486D3B54D}" dt="2020-03-04T07:15:30.611" v="36" actId="113"/>
        <pc:sldMkLst>
          <pc:docMk/>
          <pc:sldMk cId="0" sldId="342"/>
        </pc:sldMkLst>
        <pc:spChg chg="mod">
          <ac:chgData name="侯 宇" userId="bd9fd6d868886b21" providerId="LiveId" clId="{E5E23C4D-E955-44E3-BC37-130486D3B54D}" dt="2020-03-04T07:15:30.611" v="36" actId="113"/>
          <ac:spMkLst>
            <pc:docMk/>
            <pc:sldMk cId="0" sldId="342"/>
            <ac:spMk id="14" creationId="{00000000-0000-0000-0000-000000000000}"/>
          </ac:spMkLst>
        </pc:spChg>
      </pc:sldChg>
      <pc:sldChg chg="addSp delSp modSp add modAnim">
        <pc:chgData name="侯 宇" userId="bd9fd6d868886b21" providerId="LiveId" clId="{E5E23C4D-E955-44E3-BC37-130486D3B54D}" dt="2020-03-04T07:28:01.129" v="58" actId="1076"/>
        <pc:sldMkLst>
          <pc:docMk/>
          <pc:sldMk cId="154590428" sldId="343"/>
        </pc:sldMkLst>
        <pc:spChg chg="mod">
          <ac:chgData name="侯 宇" userId="bd9fd6d868886b21" providerId="LiveId" clId="{E5E23C4D-E955-44E3-BC37-130486D3B54D}" dt="2020-03-04T07:27:57.866" v="57" actId="1076"/>
          <ac:spMkLst>
            <pc:docMk/>
            <pc:sldMk cId="154590428" sldId="343"/>
            <ac:spMk id="2" creationId="{00000000-0000-0000-0000-000000000000}"/>
          </ac:spMkLst>
        </pc:spChg>
        <pc:spChg chg="del">
          <ac:chgData name="侯 宇" userId="bd9fd6d868886b21" providerId="LiveId" clId="{E5E23C4D-E955-44E3-BC37-130486D3B54D}" dt="2020-03-04T07:27:30.861" v="54" actId="478"/>
          <ac:spMkLst>
            <pc:docMk/>
            <pc:sldMk cId="154590428" sldId="343"/>
            <ac:spMk id="3" creationId="{00000000-0000-0000-0000-000000000000}"/>
          </ac:spMkLst>
        </pc:spChg>
        <pc:picChg chg="add mod">
          <ac:chgData name="侯 宇" userId="bd9fd6d868886b21" providerId="LiveId" clId="{E5E23C4D-E955-44E3-BC37-130486D3B54D}" dt="2020-03-04T07:28:01.129" v="58" actId="1076"/>
          <ac:picMkLst>
            <pc:docMk/>
            <pc:sldMk cId="154590428" sldId="343"/>
            <ac:picMk id="6" creationId="{B3D3CE2C-5C32-4771-B486-0A7DE4B538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微软雅黑" panose="020B0503020204020204" pitchFamily="34" charset="-122"/>
        <a:ea typeface="微软雅黑" panose="020B0503020204020204" pitchFamily="34" charset="-122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lvl="0" indent="0">
              <a:buSzTx/>
              <a:buFontTx/>
              <a:buNone/>
              <a:defRPr sz="2400" b="1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lvl="0" indent="0">
              <a:buSzTx/>
              <a:buFontTx/>
              <a:buNone/>
              <a:defRPr sz="1600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/>
            </a:lvl1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18000"/>
            <a:lum/>
          </a:blip>
          <a:srcRect/>
          <a:tile tx="0" ty="0" sx="55000" sy="5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57888" y="6400413"/>
            <a:ext cx="29591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2pPr>
      <a:lvl3pPr marL="1234440" marR="0" indent="-32004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k.tencent.com/code/PEP8.html" TargetMode="External"/><Relationship Id="rId2" Type="http://schemas.openxmlformats.org/officeDocument/2006/relationships/hyperlink" Target="https://zh-google-styleguide.readthedocs.io/en/lates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59785" y="1936348"/>
            <a:ext cx="6096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工程能力提升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Part1---Bug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定位与软件质量保证</a:t>
            </a:r>
          </a:p>
        </p:txBody>
      </p:sp>
      <p:sp>
        <p:nvSpPr>
          <p:cNvPr id="11" name="Subtitle 2"/>
          <p:cNvSpPr txBox="1"/>
          <p:nvPr/>
        </p:nvSpPr>
        <p:spPr>
          <a:xfrm>
            <a:off x="4495800" y="5333609"/>
            <a:ext cx="3200400" cy="8278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开课吧 人工智能自然语言组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2020. 03.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pic>
        <p:nvPicPr>
          <p:cNvPr id="6" name="图片 5" descr="920601da775da08844d231bc2b4c301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5" y="1410335"/>
            <a:ext cx="8683625" cy="49161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0905" y="1299755"/>
            <a:ext cx="558990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常见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Bug: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功能问题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</a:t>
            </a:r>
          </a:p>
          <a:p>
            <a:pPr lvl="1" indent="0">
              <a:buFont typeface="Wingdings" panose="05000000000000000000" charset="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性能问题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稳定性问题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64007" y="2767134"/>
            <a:ext cx="830707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功能问题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实例现象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在某个用户走到某个特定流程中，始终无法读取到缓存数据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70345" y="1251515"/>
            <a:ext cx="830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pic>
        <p:nvPicPr>
          <p:cNvPr id="6" name="图片 5" descr="图片包含 游戏机, 文字&#10;&#10;描述已自动生成">
            <a:extLst>
              <a:ext uri="{FF2B5EF4-FFF2-40B4-BE49-F238E27FC236}">
                <a16:creationId xmlns:a16="http://schemas.microsoft.com/office/drawing/2014/main" id="{B3D3CE2C-5C32-4771-B486-0A7DE4B5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30" y="1713217"/>
            <a:ext cx="7382861" cy="44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0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11730" y="923925"/>
            <a:ext cx="789622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功能问题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实际表现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功能最终结果与预期不同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可能原因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需求理解不到位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代码实现存在问题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在某些特殊场景下功能不可使用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出现阶段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需求验收阶段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线上服务阶段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解决思路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通过日志记录定位到问题所在并能够进行复现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通过问题分析找到根因并制定解决方案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解决难易程度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相对容易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6995" y="2141855"/>
            <a:ext cx="78962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性能问题现象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在峰值流量下，系统响应时间成倍增加，同时在某些时段会出现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11730" y="923925"/>
            <a:ext cx="78962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性能问题总结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实际表现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系统响应时间与预期不符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系统吞吐量与预期不符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可能原因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系统资源问题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高流量高并发冲击下暴露的问题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特殊场景问题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出现阶段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线上服务阶段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解决思路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资源问题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命令观察系统资源变化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特殊场景需要构造和稳定复现该场景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6995" y="2141855"/>
            <a:ext cx="78962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稳定性问题现象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系统在进行稳定性压测过程中，偶发性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coredump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11730" y="923925"/>
            <a:ext cx="78962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稳定性问题总结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实际表现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系统服务偶发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coredump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，但是不影响正常运行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可能原因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硬件及系统资源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系统设计及编码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出现阶段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需求验收阶段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解决思路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先确实是否是资源问题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看出现场景和频率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68550" y="1085850"/>
            <a:ext cx="789622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定位的来看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性能问题和稳定性问题都是和系统资源息息相关的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从系统资源的角度来看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1. cpu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内存性能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I/O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76978" y="216131"/>
            <a:ext cx="8794866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性能优化与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代码风格与质量保证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62810" y="1268730"/>
            <a:ext cx="89528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cpu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性能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平均负载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uptime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 最后三个值分别代表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1min 5min 15min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的平均负载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平均负载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单位时间内系统处于可运行状态和不可中断状态的平均进程数，简单点就是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单位时间内的活跃进程数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什么样的平均负载最合理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?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最理想的情况是等于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的个数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87600" y="5438775"/>
            <a:ext cx="741680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思考题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   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僵尸进程过多会影响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cpu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性能，此时我们应该做哪些处理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?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68550" y="1085850"/>
            <a:ext cx="78962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内存性能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free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   重点关注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available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vmstat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重点观察内存的变化情况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内存增长同内存泄漏的区别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如何定位内存泄漏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79345" y="1226185"/>
            <a:ext cx="78962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应用程序优化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文件系统优化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磁盘优化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79345" y="1226185"/>
            <a:ext cx="77343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进程工作模型优化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网络协议优化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代码风格与代码质量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8270" y="1560195"/>
            <a:ext cx="9578975" cy="4152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Google Code Style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  <a:hlinkClick r:id="rId2"/>
              </a:rPr>
              <a:t>https://zh-google-styleguide.readthedocs.io/en/latest/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2.PEP8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  <a:hlinkClick r:id="rId3"/>
              </a:rPr>
              <a:t>https://docs.bk.tencent.com/code/PEP8.html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静态检查工具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Lint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Compile Warning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Coverity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Fortify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raphic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808" y="1777883"/>
            <a:ext cx="3620021" cy="36200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67495" y="2656870"/>
            <a:ext cx="763702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常用命令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文件相关命令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权限相关命令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字符串相关命令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常用命令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13280" y="1149350"/>
            <a:ext cx="852233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文件相关命令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ls: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列出当前目录文件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ls –a: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列出当前目录文件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含隐藏文件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ls –l: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列出当前目录文件及文件属性、权限等数据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cp: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复制文件或目录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cp source(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源文件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)  target(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目标文件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cp –r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source_dir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target_dir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rm: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删除文件或目录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rm –r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递归删除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~~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这个命令很危险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Font typeface="Arial" panose="020B0604020202020204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常用命令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7785" y="921385"/>
            <a:ext cx="956754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文件相关命令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直接查看文件内容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  cat: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展示全部内容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  cat –n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file_name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显示行号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nl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file_name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展示全部内容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默认自己加行号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翻页查看文件内容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   more/less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file_name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数据选取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    head –n number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file_name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只看前几行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    tail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–n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number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file_name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只看最后几行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    tail –f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file_name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持续查看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file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的输出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超高频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Font typeface="Arial" panose="020B0604020202020204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常用命令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7785" y="921385"/>
            <a:ext cx="95675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文件相关命令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文件查找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whereis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file/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dir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    find file_name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压缩解压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     tar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zxvf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FileName.tar.gz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     tar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zcvf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FileName.tar.gz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DirName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如果需要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bz2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格式的文件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改成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j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Font typeface="Arial" panose="020B0604020202020204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常用命令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7785" y="921385"/>
            <a:ext cx="956754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权限相关命令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chmod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改变文件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目录的读写执行权限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:r  -- 4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 -- 2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:1 – 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可读可写可执行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:4 + 2 + 1 = 7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chmod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[-R]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xyz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file/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chown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改变文件所有者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chown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[-R]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user:group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file/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常用命令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7785" y="921385"/>
            <a:ext cx="956754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字符串相关命令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字符串选取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:grep str file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排序命令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:sort file or stdin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去重命令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uniq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[-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忽略大小写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–c: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进行计数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统计命令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[-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lwm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–l: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统计行数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–w: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统计词频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–m: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统计字符数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226447" y="186077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Linux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性能优化与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Bug</a:t>
            </a: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定位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64640" y="1276985"/>
            <a:ext cx="95675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服务系统要求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功能完备</a:t>
            </a: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响应快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5085" y="4782185"/>
            <a:ext cx="981710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那对应着应用负载说的是什呢？对着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Linux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系统资源又指的是什么呢？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{BDAA47F0-E3D9-DC44-901C-3ACB3CCF5C9D}tf10001120</Template>
  <TotalTime>61</TotalTime>
  <Words>1188</Words>
  <Application>Microsoft Office PowerPoint</Application>
  <PresentationFormat>宽屏</PresentationFormat>
  <Paragraphs>259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微软雅黑</vt:lpstr>
      <vt:lpstr>Arial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 Lesson-01</dc:title>
  <dc:creator>Microsoft Office User</dc:creator>
  <cp:lastModifiedBy>侯 宇</cp:lastModifiedBy>
  <cp:revision>58</cp:revision>
  <dcterms:created xsi:type="dcterms:W3CDTF">2019-08-30T07:45:00Z</dcterms:created>
  <dcterms:modified xsi:type="dcterms:W3CDTF">2020-03-04T07:30:31Z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